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tags" Target="tags/tag1.xml" /><Relationship Id="rId29" Type="http://schemas.openxmlformats.org/officeDocument/2006/relationships/presProps" Target="presProps.xml" /><Relationship Id="rId3" Type="http://schemas.openxmlformats.org/officeDocument/2006/relationships/slide" Target="slides/slide1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23:16.459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1145 0 24575,'-24'22'0,"-1"-1"0,-31 19 0,-3 3 0,-220 181 0,214-166 0,2 4 0,-61 75 0,94-99 0,-186 252 0,200-265 0,-85 144 0,85-140 0,3 0 0,0 1 0,2 1 0,-8 32 0,13-24 0,1 0 0,3 1 0,1-1 0,7 69 0,-3-86 0,1 0 0,1-1 0,0 0 0,2 0 0,1 0 0,14 27 0,73 114 0,-64-119 0,1-2 0,2-1 0,3-1 0,0-2 0,70 52 0,230 134 0,-282-192 0,1-1 0,99 36 0,-121-54 0,2-2 0,-1-2 0,1-1 0,0-2 0,73 2 0,-76-8 0,-1 0 0,1-3 0,-1 0 0,0-2 0,-1-1 0,1-2 0,31-13 0,-27 7 0,0-1 0,-2-2 0,0-1 0,-1-1 0,-1-2 0,-1-2 0,43-41 0,-31 21 0,46-61 0,-73 82 0,-1 0 0,-1 0 0,-1-1 0,-1-1 0,11-33 0,-4 4 0,-2-1 0,-3-1 0,-2 0 0,-3-1 0,2-68 0,-8 22 0,-5-1 0,-4 1 0,-5 0 0,-4 1 0,-5 1 0,-41-127 0,43 173 0,11 31 0,-1 0 0,0 1 0,-2 0 0,-1 1 0,-17-27 0,5 17 0,-79-104 0,79 110 0,-2 0 0,-1 1 0,0 1 0,-2 2 0,0 0 0,-2 2 0,0 2 0,-52-24 0,53 31 8,0 2-1,0 1 0,-1 1 1,-1 2-1,-43-3 1,-158 7-243,110 3-940,97-2-5651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0:44.217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824 1 24575,'-6'1'0,"1"1"0,0 0 0,0 0 0,1 0 0,-1 1 0,0 0 0,1 0 0,-1 0 0,1 0 0,0 1 0,0-1 0,1 1 0,-1 0 0,1 0 0,-4 6 0,-9 8 0,-160 182 0,-206 304 0,278-338 0,60-92 0,39-66 0,2 0 0,-1 0 0,1 0 0,0 0 0,0 1 0,1-1 0,0 1 0,1-1 0,0 1 0,0 0 0,1 0 0,0-1 0,1 1 0,-1 0 0,4 10 0,-2-7 0,2 0 0,-1-1 0,2 1 0,-1-1 0,2 0 0,0 0 0,0 0 0,0-1 0,2 0 0,9 12 0,6 1 0,1-1 0,2-1 0,0-1 0,1-1 0,0-1 0,35 15 0,186 74 0,-236-102 0,31 11 0,0-1 0,1-2 0,89 14 0,-110-25 0,0-1 0,0 0 0,0-2 0,0-1 0,-1 0 0,1-2 0,-1-1 0,1 0 0,39-17 0,-36 9 0,-1-2 0,0 0 0,-1-2 0,-1-1 0,-1 0 0,30-33 0,3-1 0,-44 42 0,175-168 0,-158 147 0,-1-1 0,-2-1 0,-1-1 0,23-45 0,-28 40 0,-1-2 0,-3 0 0,-1-1 0,-2 0 0,11-79 0,-15 52 0,-4-1 0,-8-135 0,3 197 0,0-1 0,0 1 0,-1 0 0,0-1 0,-1 1 0,0 0 0,0 0 0,-1 1 0,0-1 0,0 1 0,-1-1 0,0 1 0,-9-10 0,4 7 0,0 1 0,-1 0 0,0 1 0,-1 0 0,1 0 0,-1 1 0,-23-9 0,4 5 0,0 1 0,0 2 0,-1 1 0,1 1 0,-2 2 0,-47 0 0,-335 6 0,399-1 0,1 0 0,-1 1 0,1 0 0,-1 2 0,1 0 0,0 0 0,0 2 0,1-1 0,0 2 0,0 0 0,-20 14 0,-87 41 131,36-20-1627,58-28-5330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0:45.578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0:56.632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343 151 24575,'-4'1'0,"0"0"0,0 1 0,0 0 0,1-1 0,-1 1 0,0 1 0,1-1 0,-1 0 0,1 1 0,0 0 0,0-1 0,0 1 0,0 1 0,-3 4 0,-17 13 0,15-16 0,0-1 0,0 0 0,0 0 0,0-1 0,-1-1 0,0 1 0,1-1 0,-1 0 0,0-1 0,-15 0 0,20 0 0,0-1 0,0 0 0,-1 0 0,1 0 0,0 0 0,0-1 0,0 1 0,0-1 0,-1-1 0,1 1 0,1 0 0,-1-1 0,0 0 0,0 0 0,0 0 0,1 0 0,-1 0 0,1-1 0,0 0 0,0 0 0,0 0 0,0 0 0,-5-7 0,7 6 0,0 0 0,0 0 0,0 0 0,1 0 0,0 0 0,0 0 0,0 0 0,0 0 0,0 0 0,1 0 0,-1 0 0,1 0 0,0 0 0,1 0 0,-1 0 0,1 0 0,0 1 0,-1-1 0,2 1 0,-1-1 0,4-4 0,0 0 0,0 0 0,0 1 0,0 0 0,1 0 0,1 0 0,-1 1 0,1 0 0,8-5 0,0 4 0,0 0 0,0 1 0,0 1 0,0 0 0,1 1 0,0 1 0,0 0 0,0 2 0,0 0 0,0 1 0,24 2 0,-37-2 0,0 1 0,0 0 0,0 0 0,0 0 0,0 1 0,0-1 0,0 1 0,0 0 0,-1 0 0,1 0 0,-1 1 0,1-1 0,-1 1 0,0 0 0,0 0 0,0 0 0,0 0 0,-1 1 0,1-1 0,-1 1 0,0-1 0,0 1 0,0 0 0,-1 0 0,1 0 0,-1 0 0,0 0 0,0 0 0,1 4 0,1 15 0,-1 0 0,0 0 0,-2 1 0,-3 26 0,2-13 0,1-20 0,0 0 0,0 0 0,-2-1 0,0 1 0,-1 0 0,-1-1 0,0 0 0,-1 0 0,-1 0 0,-1 0 0,-11 20 0,-6 1 0,0-2 0,-36 39 0,45-58 0,0 0 0,0-2 0,-2 0 0,0-1 0,0 0 0,-28 14 0,36-24 0,-1 1 0,1-1 0,0-1 0,-1 0 0,0 0 0,1-1 0,-1 0 0,-13-1 0,19 0 0,1 0 0,-1-1 0,1 1 0,-1-1 0,1 0 0,-1 0 0,1 0 0,-1 0 0,1-1 0,0 1 0,-5-4 0,7 3 0,-1 1 0,1 0 0,-1-1 0,1 1 0,0-1 0,0 0 0,0 1 0,0-1 0,0 0 0,0 0 0,0 0 0,1 1 0,-1-1 0,1 0 0,-1 0 0,1 0 0,0 0 0,0 0 0,0 0 0,0 0 0,0 0 0,0-2 0,1 0 0,0 0 0,0 1 0,0-1 0,1 1 0,-1 0 0,1-1 0,0 1 0,0 0 0,0 0 0,0 0 0,1 0 0,-1 0 0,1 1 0,0-1 0,0 1 0,0-1 0,0 1 0,0 0 0,6-3 0,8-3 0,1 0 0,28-9 0,-32 12 0,18-2 0,0 1 0,1 1 0,-1 1 0,1 2 0,0 2 0,49 5 0,16-2 0,18-3-1365,-90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1:07.996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1:10.828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2:53.370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531 89 24575,'-7'1'0,"0"0"0,1 0 0,-1 1 0,1 0 0,-1 0 0,1 1 0,0-1 0,0 1 0,0 1 0,0-1 0,1 1 0,-10 8 0,-9 9 0,-28 32 0,45-46 0,7-6 0,-38 37 0,2 1 0,2 3 0,2 0 0,-48 83 0,49-64 0,-41 91 0,65-132 0,1 1 0,0-1 0,2 1 0,0 0 0,2 0 0,-1 24 0,2 4 0,0-8 0,6 66 0,-4-96 0,1 0 0,0 0 0,1 0 0,0-1 0,0 1 0,1-1 0,1 0 0,0 0 0,0 0 0,13 16 0,1 0 0,25 43 0,-35-52 0,1-1 0,0 0 0,1 0 0,1-1 0,0 0 0,1-1 0,29 24 0,-6-14 0,0-1 0,1-2 0,62 26 0,-74-37 0,1-2 0,0 0 0,1-2 0,-1-1 0,1-1 0,47 1 0,48-4 0,135-5 0,-246 2 0,1-1 0,-1 1 0,0-2 0,0 1 0,0-2 0,0 1 0,-1-2 0,0 1 0,0-1 0,0-1 0,-1 0 0,1 0 0,12-14 0,0-3 0,0-1 0,-2-1 0,27-45 0,-35 52 0,-2-1 0,0 0 0,-2-1 0,0 0 0,-1 0 0,5-29 0,-6 13 0,-1-1 0,-2-71 0,-4 47 0,-16-119 0,12 158 0,0 0 0,-2 0 0,-1 0 0,0 1 0,-2 0 0,-1 1 0,0 0 0,-17-23 0,17 28 0,-13-20 0,-2 2 0,0 1 0,-2 1 0,-53-46 0,-33 5 0,-83-67 0,109 96 0,45 24 0,15 9-170,-1 2-1,-1 0 0,1 2 1,-1 2-1,-1 0 0,1 2 1,-38 1-1,43 1-6655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2:58.709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5 207 24575,'-2'-46'0,"0"32"0,2 0 0,-1-1 0,2 1 0,0 0 0,0 0 0,7-23 0,-7 35 0,0-1 0,0 1 0,0 0 0,0 0 0,1-1 0,-1 1 0,1 0 0,0 1 0,-1-1 0,1 0 0,0 0 0,0 1 0,0-1 0,0 1 0,1-1 0,-1 1 0,0 0 0,0 0 0,1 0 0,-1 0 0,1 1 0,-1-1 0,1 1 0,-1-1 0,1 1 0,-1 0 0,1 0 0,4 0 0,7 2 0,0 0 0,0 0 0,0 2 0,15 4 0,-6-1 0,-15-4 0,-1 0 0,0 0 0,0 1 0,0 0 0,0 0 0,0 0 0,-1 1 0,0 0 0,0 1 0,0-1 0,-1 1 0,1 0 0,-1 0 0,-1 1 0,1-1 0,-1 1 0,-1 0 0,1 0 0,-1 1 0,0-1 0,3 14 0,1 6 0,-1 1 0,-1 0 0,-2 0 0,0 53 0,-5-55 0,0-1 0,-2 0 0,-1-1 0,-17 48 0,21-68 0,0 0 0,0-1 0,-1 0 0,1 1 0,-1-1 0,0 0 0,0 0 0,0 0 0,-1 0 0,1 0 0,-1 0 0,1-1 0,-1 1 0,0-1 0,0 0 0,0 1 0,0-2 0,0 1 0,-1 0 0,1-1 0,-1 1 0,1-1 0,-1 0 0,-7 1 0,8-4 0,9-3 0,9-3 0,5 2 0,0 1 0,0 1 0,1 1 0,24 0 0,-32 2 0,0 1 0,0 0 0,-1 1 0,1 1 0,0 0 0,0 1 0,22 7 0,-30-7 0,-1 0 0,0 1 0,0-1 0,0 1 0,0 0 0,0 0 0,-1 0 0,0 0 0,0 0 0,0 1 0,0 0 0,-1-1 0,1 1 0,-1 0 0,-1 0 0,1 1 0,1 8 0,2 7 0,-2 1 0,0-1 0,0 22 0,-3-27 0,-1 0 0,0 0 0,-1 0 0,-1 0 0,0-1 0,-1 1 0,-1-1 0,-10 24 0,10-29 0,0-1 0,0 0 0,-1 0 0,0 0 0,0-1 0,-1 0 0,0 0 0,0-1 0,-1 0 0,0 0 0,0-1 0,-1 0 0,-18 10 0,-9 2 0,19-9 0,-1-1 0,1 0 0,-1-2 0,-37 10 0,50-16 0,-1 1 0,0-1 0,0 1 0,0-2 0,0 1 0,1-1 0,-1 1 0,0-2 0,0 1 0,1-1 0,-1 1 0,1-2 0,-1 1 0,1-1 0,0 1 0,0-1 0,0-1 0,0 1 0,1-1 0,-9-8 0,0-3-195,1 0 0,1-1 0,0-1 0,1 0 0,1 0 0,-11-27 0,13 23-6631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3:00.320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3:00.906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3:01.270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  <inkml:trace contextRef="#ctx0" brushRef="#br0" timeOffset="1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23:52.228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616 154 24575,'-14'17'0,"0"0"0,1 1 0,1 1 0,-10 20 0,-16 24 0,10-25 0,-1-2 0,-2 0 0,-2-3 0,-47 39 0,72-65 0,0-1 0,-1-1 0,0 0 0,0 0 0,0-1 0,0 0 0,-1 0 0,0-1 0,1 0 0,-1-1 0,0 0 0,0-1 0,-1 0 0,1 0 0,0-1 0,-15-2 0,19 1 0,0 0 0,0 0 0,0-1 0,1 0 0,-1 0 0,1 0 0,-1 0 0,1-1 0,0 0 0,0-1 0,0 1 0,0-1 0,1 0 0,-1 0 0,1 0 0,0 0 0,0-1 0,1 0 0,0 1 0,-1-2 0,1 1 0,1 0 0,-1 0 0,1-1 0,0 0 0,0 1 0,1-1 0,-1 0 0,1-6 0,-2-2 0,2 0 0,0 0 0,1 0 0,0 1 0,1-1 0,0 0 0,1 0 0,1 1 0,0-1 0,1 1 0,0 0 0,1 0 0,1 0 0,0 1 0,0 0 0,2 0 0,-1 0 0,19-20 0,20-26 0,-41 50 0,0 0 0,1 0 0,0 0 0,0 1 0,1 0 0,-1 0 0,2 1 0,-1 0 0,1 0 0,0 1 0,0 0 0,0 0 0,11-4 0,14-2 0,0 1 0,1 2 0,0 1 0,35-3 0,-55 9 0,-1 0 0,1 1 0,-1 1 0,0 0 0,1 0 0,-1 1 0,0 1 0,0 0 0,0 1 0,0 1 0,-1 0 0,0 0 0,17 11 0,-19-8 0,-1 0 0,1 0 0,-2 1 0,1 1 0,-1-1 0,-1 1 0,0 1 0,6 11 0,41 93 0,-53-112 0,10 30 0,-1 0 0,-2 0 0,-2 1 0,-1 0 0,2 56 0,-6-35 0,-3-1 0,-1 0 0,-19 94 0,15-118 0,-1-1 0,-1-1 0,-1 0 0,-1 0 0,-2-1 0,-1-1 0,-1 0 0,-26 34 0,-62 47 0,98-102 0,-1 0 0,0 0 0,0-1 0,0 0 0,-1 0 0,0 0 0,1-1 0,-1 0 0,0 0 0,-1-1 0,1 0 0,0 0 0,-10 1 0,14-3 0,0 0 0,0 1 0,1-1 0,-1 0 0,0 0 0,0-1 0,0 1 0,0 0 0,0-1 0,0 0 0,0 0 0,1 0 0,-1 0 0,0 0 0,1 0 0,-1-1 0,1 0 0,-1 1 0,1-1 0,0 0 0,-1 0 0,1 0 0,0 0 0,0 0 0,1-1 0,-1 1 0,0-1 0,1 1 0,-1-1 0,1 0 0,0 1 0,0-1 0,0 0 0,0 0 0,0-4 0,0-4 0,0 0 0,1 0 0,0 0 0,0 0 0,1 0 0,1 0 0,0 0 0,0 1 0,1-1 0,1 1 0,0-1 0,0 1 0,1 0 0,0 1 0,1-1 0,0 1 0,0 0 0,1 0 0,0 1 0,11-10 0,-4 4 0,0 1 0,1 1 0,1 0 0,0 1 0,1 1 0,0 0 0,0 1 0,1 1 0,0 1 0,32-9 0,52-11 0,-70 17 0,0 1 0,0 1 0,0 2 0,60-3 0,-61 10 30,0-2 0,-1-1 0,60-12 0,-80 11-123,1 0 0,-1-1 1,0 0-1,-1 0 0,1-1 0,-1 0 0,0-1 0,0 0 1,-1-1-1,1 0 0,-1 0 0,-1 0 0,0-1 1,0 0-1,6-10 0,1-4-6733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3:01.601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  <inkml:trace contextRef="#ctx0" brushRef="#br0" timeOffset="1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3:14.452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0 677 24575,'1'-2'0,"-1"-1"0,1 1 0,0-1 0,0 1 0,0-1 0,0 1 0,0 0 0,0-1 0,0 1 0,1 0 0,0 0 0,-1 0 0,1 0 0,0 0 0,2-2 0,37-29 0,-23 19 0,221-207 0,-24 6 0,-203 205 0,1 0 0,0 1 0,1 0 0,0 1 0,29-11 0,-24 11 0,-2-1 0,1 0 0,21-16 0,-30 19-97,1 1-1,0 0 1,1 1-1,-1 0 1,1 0-1,-1 1 1,1 1-1,0 0 1,0 0-1,1 1 1,-1 0-1,0 1 0,17 2 1,-2-2-6729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0:35.541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592 323 24575,'-17'32'0,"-37"47"0,10-16 0,-9 20 0,-180 306 0,218-361 0,1 0 0,1 1 0,1 1 0,2 0 0,1 1 0,2-1 0,1 2 0,1-1 0,-1 47 0,7-25 0,1 0 0,15 76 0,-6-71 0,18 78 0,-23-118 0,1-1 0,0 1 0,1-1 0,1-1 0,17 25 0,-2-9 0,1-2 0,2-1 0,1-1 0,2-1 0,0-1 0,2-2 0,1-1 0,0-2 0,2-1 0,0-1 0,1-3 0,1 0 0,0-3 0,54 13 0,-27-14 0,0-2 0,0-3 0,1-3 0,0-2 0,-1-4 0,1-2 0,77-16 0,-98 10 0,-1-2 0,0-1 0,-1-3 0,-1-1 0,0-2 0,-2-2 0,44-30 0,-10-1 0,-1-4 0,98-98 0,-131 114 0,-1-2 0,62-90 0,-83 107 0,-2-1 0,-1-1 0,-2 0 0,0-1 0,-2 0 0,-1-1 0,7-38 0,2-69 0,-7-1 0,-12-265 0,0 374 0,-2 1 0,0-1 0,-2 1 0,-1 0 0,-1 0 0,-1 0 0,-1 1 0,-2 0 0,0 1 0,-2 0 0,-1 1 0,-25-33 0,27 43 0,-1 1 0,-1 1 0,0 0 0,0 1 0,-1 0 0,-28-14 0,-106-41 0,49 23 0,67 29 0,-1 1 0,0 1 0,0 2 0,-1 2 0,-50-7 0,-179 5 0,134 12 0,-238 35 0,232-14 0,-228 46 0,349-65 0,2 0 0,-1 1 0,1 1 0,-1 1 0,1 0 0,1 0 0,0 1 0,-21 18 0,1 4 0,-45 55 0,45-48 0,27-30 0,0 0 0,1 0 0,0 0 0,0 0 0,0 0 0,1 1 0,1 0 0,-1 0 0,1 0 0,0 0 0,1 0 0,-1 12 0,1 14 0,4 59 0,1-32 0,-4-42 20,0 1 0,2 0 0,1 0 0,0-1 0,8 23 0,-10-37-77,1 0 0,0 0 0,0-1 0,0 1-1,0-1 1,1 0 0,-1 0 0,1 0 0,0 0 0,1 0 0,-1 0 0,0-1-1,1 0 1,0 0 0,0 0 0,0 0 0,0 0 0,1-1 0,-1 0 0,1 0 0,-1 0-1,1 0 1,0-1 0,-1 1 0,10 0 0,9-1-6769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0:36.998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24575,'0'1081'0,"1"-1057"42,1-1 1,9 35-1,1 12-1534,-10-45-5334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0:38.551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1 24575,'0'10'0,"-5"13"0,-1 13 0,0 5 0,1 6 0,-4-1 0,0-3 0,2-3 0,1-4 0,-3-9 0,1-3 0,1-1 0,2 1 0,1 1 0,2 1 0,2 1 0,-1-3-8191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0:40.046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24575,'5'0'0,"11"0"0,9 0 0,4 0 0,2 0 0,2 0 0,-1 0 0,0 0 0,-1 0 0,-1 0 0,0 0 0,-1 0 0,-4-5 0,-8-2-8191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0:40.543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0:40.983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3:27.850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428 0 24575,'0'39'0,"-1"25"0,3 0 0,15 92 0,-11-104 0,-1 0 0,-3 0 0,-5 57 0,5 92 0,12-131 0,0 7 0,-10-47 0,1 0 0,16 53 0,-13-55 0,-1 1 0,-1 0 0,3 33 0,-1-16 0,-5-39 0,-1 0 0,-1 0 0,0 0 0,0 0 0,0 0 0,-1 1 0,0-1 0,-1 8 0,1-14 0,-1 1 0,1 0 0,-1-1 0,0 1 0,0-1 0,0 1 0,0-1 0,0 1 0,0-1 0,0 0 0,0 1 0,-1-1 0,1 0 0,0 0 0,-1 0 0,1 0 0,-1 0 0,1-1 0,-1 1 0,0 0 0,1-1 0,-1 1 0,0-1 0,1 1 0,-1-1 0,0 0 0,1 0 0,-1 1 0,0-1 0,0-1 0,-3 1 0,-7-1 0,0-1 0,0-1 0,-20-5 0,9 1 0,-78-3 0,567 12 0,-363-3 0,-996 1-1365,904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3:30.729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24575,'0'410'0,"-7"-368"0,-1-34 0,0-28 0,-12-66-83,6 33-344,2-1-1,-8-107 1,20 136-6399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23:56.014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2079 358 24575,'-11'-1'0,"0"0"0,0-1 0,0 0 0,0-1 0,1 0 0,0-1 0,-17-7 0,-16-7 0,-236-83 0,-298-93 0,551 188 0,0 2 0,-1 0 0,1 2 0,-1 1 0,-29 2 0,-131 22 0,102-11 0,52-5 0,0 2 0,0 0 0,-53 25 0,14-6 0,51-20 0,1 0 0,1 2 0,-1 0 0,1 1 0,1 1 0,0 1 0,1 0 0,1 2 0,0 0 0,0 0 0,2 2 0,0 0 0,1 0 0,0 1 0,2 1 0,0 0 0,1 0 0,-9 29 0,7-16 0,1 0 0,3 1 0,0 1 0,2-1 0,-2 48 0,5-1 0,10 94 0,-5-159 0,1-1 0,1 0 0,0 1 0,1-1 0,0-1 0,1 1 0,1-1 0,0 0 0,0-1 0,2 1 0,12 14 0,17 17 0,64 58 0,-93-93 0,165 128 0,-106-87 0,-31-22 0,1-1 0,2-3 0,0 0 0,2-3 0,0-1 0,79 24 0,-43-23 0,216 52 0,-230-60 0,1-4 0,108 2 0,-112-10 0,4 0 0,100-12 0,-146 8 0,1 0 0,-1-2 0,0 0 0,0-1 0,-1-1 0,0-1 0,0 0 0,-1-1 0,26-18 0,-28 16 0,0 0 0,-1-1 0,-1 0 0,0-1 0,-1-1 0,0 0 0,14-21 0,-3 1 0,49-55 0,-54 69 0,0 1 0,-2-2 0,0 0 0,-1-1 0,-2-1 0,0 0 0,13-34 0,-20 30 0,7-53 0,-5 26 0,-4 31 0,-1 0 0,-1 1 0,-1-1 0,-2-24 0,0 36 0,-1 0 0,0-1 0,-1 1 0,0 0 0,-1 0 0,0 0 0,0 1 0,-1 0 0,-12-19 0,3 9 0,-1 0 0,0 1 0,-1 1 0,-1 1 0,-37-30 0,-43-27 0,7 4 0,-166-100 0,48 43-1365,188 115-5461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33:34.648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7 24575,'-6'3'0,"0"-1"0,1 1 0,-1 0 0,1 0 0,0 0 0,0 1 0,0 0 0,0 0 0,1 0 0,-1 1 0,-6 9 0,-1-2 0,1 1 0,0 0 0,-15 24 0,-16 20 0,-30 32 0,45-54 0,-38 39 0,45-49 0,18-21 0,0 0 0,0-1 0,0 0 0,-1 1 0,0-1 0,0 0 0,0 0 0,0-1 0,0 1 0,0-1 0,-5 3 0,8-5 0,-1 1 0,1-1 0,0 0 0,-1 0 0,1 0 0,-1 0 0,1 0 0,0 0 0,-1 0 0,1 0 0,0 0 0,-1 0 0,1 0 0,-1-1 0,1 1 0,0 0 0,-1 0 0,1 0 0,0 0 0,-1-1 0,1 1 0,0 0 0,-1 0 0,1 0 0,0-1 0,0 1 0,-1 0 0,1-1 0,0 1 0,0 0 0,0 0 0,-1-1 0,1 1 0,0-1 0,0 1 0,0 0 0,0-1 0,0 1 0,-1 0 0,1-1 0,0 1 0,0 0 0,0-1 0,0 1 0,0-1 0,0 1 0,0 0 0,1-1 0,-1 1 0,0 0 0,0-1 0,0 1 0,0-1 0,0 1 0,0 0 0,1-1 0,-1 1 0,0 0 0,0 0 0,1-1 0,-1 1 0,1-1 0,10-25 0,7 1 0,2 1 0,0 0 0,2 2 0,36-30 0,-11 9 0,135-136 0,-138 136 0,-114 109 0,-98 135 0,143-169 0,-100 112 0,208-226 0,67-73 0,-125 129 20,1 1 0,46-35 1,-10 11-1447,-44 33-5400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23:57.716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24575,'1'15'0,"2"-1"0,-1 1 0,2-1 0,0 1 0,1-1 0,10 22 0,5 15 0,0 16 0,18 111 0,-34-142 0,-2 74 0,-3-78 0,2 0 0,0 0 0,8 39 0,28 133 0,-32-174-682,1 56-1,-5-61-6143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24:01.050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 24575,'0'5'0,"0"6"0,-5 7 0,-1 5 0,-1 3 0,2 3 0,-3 1 0,-1 0 0,1 1 0,3-1 0,1 0 0,-3-5 0,-1-7-8191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24:03.884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 24575,'39'0'0,"23"1"0,-1-3 0,100-15 0,-110 10-66,1 2-1,99 4 1,-85 2-1100,-41-1-5660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24:08.226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27 323 24575,'1'-7'0,"0"0"0,0 0 0,1 0 0,0 0 0,0 0 0,0 0 0,1 0 0,0 1 0,1 0 0,-1-1 0,9-9 0,7-9 0,31-31 0,-30 36 0,-7 6 0,0 1 0,2 0 0,-1 1 0,2 0 0,0 2 0,0-1 0,0 2 0,1 0 0,25-8 0,-36 15 0,1 0 0,0 0 0,-1 1 0,1-1 0,0 1 0,0 1 0,0 0 0,0 0 0,0 0 0,0 1 0,0-1 0,0 2 0,0-1 0,0 1 0,-1 0 0,1 1 0,0-1 0,-1 1 0,0 1 0,0-1 0,0 1 0,0 0 0,-1 0 0,1 1 0,-1 0 0,0-1 0,-1 2 0,8 8 0,-7-6 0,0 0 0,0 1 0,-1-1 0,0 1 0,-1 0 0,0 0 0,0 0 0,-1 1 0,0-1 0,0 1 0,-1-1 0,-1 1 0,1-1 0,-1 1 0,-1 0 0,-3 15 0,0-5 0,-1-1 0,0 0 0,-2 0 0,0 0 0,-1-1 0,-21 34 0,19-34 0,1 0 0,-9 26 0,18-44 0,-1 1 0,1-1 0,0 1 0,0-1 0,0 1 0,0-1 0,0 0 0,0 1 0,0-1 0,0 1 0,0-1 0,0 1 0,0-1 0,0 1 0,0-1 0,0 1 0,0-1 0,0 0 0,1 1 0,-1-1 0,0 1 0,0-1 0,0 1 0,1-1 0,-1 0 0,0 1 0,1-1 0,-1 0 0,0 1 0,1-1 0,-1 0 0,0 0 0,1 1 0,21 4 0,35-8 0,-46 2 0,5-1 0,1 2 0,-1 0 0,0 0 0,0 2 0,1 0 0,17 5 0,-27-5 0,0 1 0,-1 0 0,1 0 0,0 1 0,-1-1 0,0 1 0,0 1 0,0-1 0,0 1 0,-1 0 0,0 1 0,0-1 0,0 1 0,-1 0 0,7 11 0,-5-6 0,0 1 0,-1 0 0,0-1 0,-1 2 0,0-1 0,-1 0 0,0 1 0,-1 0 0,-1-1 0,0 1 0,0 0 0,-2 0 0,1-1 0,-6 25 0,3-21 0,-2 0 0,0 0 0,-1-1 0,0 0 0,-1 0 0,-1-1 0,0 0 0,-1 0 0,0-1 0,-1 0 0,-16 15 0,21-23 0,-1-1 0,1 0 0,-1 0 0,0 0 0,-1-1 0,1 0 0,0 0 0,-1-1 0,0 1 0,0-1 0,0-1 0,1 1 0,-15 0 0,-10-1 0,-60-5 0,35 0 0,-139-7 0,166 7 0,-1-1 0,0-2 0,1-1 0,-41-17 0,46 15-1365,1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24:38.340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1258 1 24575,'-182'79'0,"28"1"0,5 7 0,3 6 0,-141 118 0,265-191 0,1 1 0,0 0 0,2 2 0,1 0 0,-29 49 0,-55 135 0,50-92 0,45-100 0,1 1 0,0 1 0,2-1 0,0 1 0,0-1 0,-1 23 0,4 103 0,2-87 0,0-36 0,2 1 0,0-1 0,1 0 0,0-1 0,2 1 0,0-1 0,13 24 0,5 7 0,42 61 0,-34-64 0,3-1 0,2-1 0,2-2 0,1-2 0,2-2 0,2-1 0,1-2 0,98 55 0,-3-8 0,125 65 0,-206-118 0,1-3 0,2-2 0,122 29 0,-163-48 0,0-2 0,0-1 0,0 0 0,0-2 0,0 0 0,0-1 0,0-2 0,0 0 0,0-1 0,-1-1 0,1 0 0,-1-2 0,0-1 0,-1 0 0,0-1 0,23-16 0,-18 9 0,0-2 0,-1-1 0,-1 0 0,-1-2 0,-1 0 0,-1-2 0,-1 0 0,0-1 0,-2-1 0,18-37 0,136-369 0,-157 394 0,-3 1 0,-1-2 0,-1 1 0,-3-1 0,-1-1 0,-1 1 0,-4-39 0,-2-23 0,-6-95 0,5 162 0,-2 0 0,0 0 0,-22-61 0,-52-82 0,24 59 0,44 96 0,-2 0 0,0 1 0,-1 0 0,-1 1 0,-1 0 0,0 2 0,-38-29 0,28 22 0,-28-20 0,-81-50 0,115 83 0,0 1 0,-1 0 0,0 2 0,0 1 0,-1 1 0,0 0 0,-25-1 0,-13-5 0,16 5-15,-1 3 1,1 1-1,-71 5 0,29 0-1291,61-2-5520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+09" max="2.14748E+09" units="cm"/>
          <inkml:channel name="Y" type="integer" min="-2.14748E+09" max="2.14748E+09" units="cm"/>
          <inkml:channel name="F" type="integer" min="0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7:27:06.35500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A33578-F004-47EC-9302-001CDDDD6E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5C0901-EC9E-41FF-8BF6-678AF82E78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03709E-5AE7-4D59-A2C8-59B9D75DF2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CA6B-D084-F791-9F2E-67084A004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C004C-29D6-A0F7-16D7-F5FDDCFF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C6B4C-E3FC-6D0A-C7DB-46361EA0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53C4-E443-288C-21C3-1A15DDDC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2AD8-53B1-7026-66EE-D6C7F77E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7285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9E31-2FE7-885F-84C3-3B95DA3E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0AB9-66B2-BEB8-A681-9F434450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C66FF-2510-B9B4-BAE3-53A616D4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BEA0-B177-406D-227F-E92BDCB2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C08A8-C631-F5C1-0683-58AFACCA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5356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3C20-470B-6184-35D6-EF0960F0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C3A04-4C66-0EA0-6905-3D903087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5046-B87A-F670-AC4A-10A70458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4818-2A1E-F9A3-8D1A-0F27B90D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2D0B-72D9-BCEB-D40F-B57D393F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5467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912A-07D8-A89A-DD7B-EA012901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2CAB-B384-7C73-B116-7F617E890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8B8F8-4730-49D1-E501-76677441B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CF85-E977-CA39-5CC2-0704F204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B812-8A4D-11CD-1F1C-DED0EF26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1A98-57D7-072A-F150-C8B631DC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47761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6FF9-1375-D3B5-BBAC-0D9749E8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F2408-F814-6561-D861-13F9E81C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3A5D-BE1D-3CC7-E449-BAF06EE0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68A42-9473-1DEC-E754-7464B0622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6E72D-DB2A-5948-5E38-ABF4D0CF5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397A6-857D-45FC-C83E-6AD6F6E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89CDE-28AB-8E5A-C462-2DAEE069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DD726-8D02-0DBD-81C0-083D7F02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941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0EB3-27CA-4636-7F37-C374BD87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08148-02D7-29FC-B906-0D48AE8A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435BD-7454-4976-D52D-528566F7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4FEB9-2EA5-35A1-2D9F-6AF7FA2D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5990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2A144-9347-3C6D-DAE3-941AD0EE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A03FD-E018-FB30-5696-4C5FAA1E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35A5-E4FC-8E58-EE78-1B846EAB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5435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0EDA-C44C-2253-3409-38A6278C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2570-AF65-252A-CD11-1541DCB1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2A601-75D0-5CF8-0A38-CCDA82EB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E6D5-FAF2-3ED4-5325-5DFC209B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E3E9-4716-FB85-C227-01EC505A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1228E-8745-F80D-F747-15125D98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852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C206B5-95BA-467B-B6B6-C4081EA5B5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3CF2-AAB4-8184-C49D-85774FCB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CA698-9270-C4F9-749D-4789676F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ABC34-0E49-2F5B-2134-BF4545FA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3A39E-9DFE-AF69-8EDF-DA54B486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2088C-E59D-C161-B4A1-CA021065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0E92F-A3BC-F9F0-9BC5-8FBEFEE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8731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547D-78CD-739A-A386-44EB50EF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307E-CAC6-D82A-F328-3A95A4BC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13163-17D9-27C0-D4D6-3E9A3D49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0C5D-41AC-6BE9-FEF5-2B9B3DE8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F381-09DB-5F48-6247-56A5EC7F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10391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226F8-5004-6C3A-00CD-0536B6809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2BD04-1AC0-080B-F9C7-FFCEE90FF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0D5C-1673-A4A2-1BBC-96AF9B4A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0AC0-EEEA-61A7-88D0-1D17D3D7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6C83-5B4D-FB52-5012-6A14F9CE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6986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C870BA-A01B-447D-8F74-9304310EA3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8608A8-0CB1-4BA1-BAE7-E257397A8B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6241307-7F9A-4439-A700-3C0D7252BE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C12C322-A9E1-4CC7-8A43-CC3E04EC70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2B097C3-EF8F-4FEA-8ACA-4337EB7B94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1E3029F-87DB-4B2F-85DB-BDE4C89DB9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21EE1C-FB82-4BD2-B42C-FAAC799896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307C9-C3CF-E327-6021-269DDF72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E08E1-1586-B1D4-56F3-CA1E8D2A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F7C0-D64D-01CE-C9AE-600C97B36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56D410-6C2B-4750-A5C3-E905CD309BC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9352-B83F-308C-C631-4111EE261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4D1C1-4116-D857-A6DC-2FFFCA3B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CC88C2-4BCD-4BAD-B42F-54DC1AD4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5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customXml" Target="../ink/ink8.xml" /><Relationship Id="rId2" Type="http://schemas.openxmlformats.org/officeDocument/2006/relationships/image" Target="../media/image8.png" /><Relationship Id="rId3" Type="http://schemas.openxmlformats.org/officeDocument/2006/relationships/customXml" Target="../ink/ink1.xml" /><Relationship Id="rId4" Type="http://schemas.openxmlformats.org/officeDocument/2006/relationships/customXml" Target="../ink/ink2.xml" /><Relationship Id="rId5" Type="http://schemas.openxmlformats.org/officeDocument/2006/relationships/customXml" Target="../ink/ink3.xml" /><Relationship Id="rId6" Type="http://schemas.openxmlformats.org/officeDocument/2006/relationships/customXml" Target="../ink/ink4.xml" /><Relationship Id="rId7" Type="http://schemas.openxmlformats.org/officeDocument/2006/relationships/customXml" Target="../ink/ink5.xml" /><Relationship Id="rId8" Type="http://schemas.openxmlformats.org/officeDocument/2006/relationships/customXml" Target="../ink/ink6.xml" /><Relationship Id="rId9" Type="http://schemas.openxmlformats.org/officeDocument/2006/relationships/customXml" Target="../ink/ink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9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customXml" Target="../ink/ink16.xml" /><Relationship Id="rId11" Type="http://schemas.openxmlformats.org/officeDocument/2006/relationships/customXml" Target="../ink/ink17.xml" /><Relationship Id="rId12" Type="http://schemas.openxmlformats.org/officeDocument/2006/relationships/customXml" Target="../ink/ink18.xml" /><Relationship Id="rId13" Type="http://schemas.openxmlformats.org/officeDocument/2006/relationships/customXml" Target="../ink/ink19.xml" /><Relationship Id="rId14" Type="http://schemas.openxmlformats.org/officeDocument/2006/relationships/customXml" Target="../ink/ink20.xml" /><Relationship Id="rId15" Type="http://schemas.openxmlformats.org/officeDocument/2006/relationships/customXml" Target="../ink/ink21.xml" /><Relationship Id="rId16" Type="http://schemas.openxmlformats.org/officeDocument/2006/relationships/customXml" Target="../ink/ink22.xml" /><Relationship Id="rId17" Type="http://schemas.openxmlformats.org/officeDocument/2006/relationships/customXml" Target="../ink/ink23.xml" /><Relationship Id="rId18" Type="http://schemas.openxmlformats.org/officeDocument/2006/relationships/customXml" Target="../ink/ink24.xml" /><Relationship Id="rId19" Type="http://schemas.openxmlformats.org/officeDocument/2006/relationships/customXml" Target="../ink/ink25.xml" /><Relationship Id="rId2" Type="http://schemas.openxmlformats.org/officeDocument/2006/relationships/customXml" Target="../ink/ink9.xml" /><Relationship Id="rId20" Type="http://schemas.openxmlformats.org/officeDocument/2006/relationships/customXml" Target="../ink/ink26.xml" /><Relationship Id="rId21" Type="http://schemas.openxmlformats.org/officeDocument/2006/relationships/customXml" Target="../ink/ink27.xml" /><Relationship Id="rId22" Type="http://schemas.openxmlformats.org/officeDocument/2006/relationships/customXml" Target="../ink/ink28.xml" /><Relationship Id="rId23" Type="http://schemas.openxmlformats.org/officeDocument/2006/relationships/customXml" Target="../ink/ink29.xml" /><Relationship Id="rId24" Type="http://schemas.openxmlformats.org/officeDocument/2006/relationships/customXml" Target="../ink/ink30.xml" /><Relationship Id="rId3" Type="http://schemas.openxmlformats.org/officeDocument/2006/relationships/image" Target="../media/image10.png" /><Relationship Id="rId4" Type="http://schemas.openxmlformats.org/officeDocument/2006/relationships/customXml" Target="../ink/ink10.xml" /><Relationship Id="rId5" Type="http://schemas.openxmlformats.org/officeDocument/2006/relationships/customXml" Target="../ink/ink11.xml" /><Relationship Id="rId6" Type="http://schemas.openxmlformats.org/officeDocument/2006/relationships/customXml" Target="../ink/ink12.xml" /><Relationship Id="rId7" Type="http://schemas.openxmlformats.org/officeDocument/2006/relationships/customXml" Target="../ink/ink13.xml" /><Relationship Id="rId8" Type="http://schemas.openxmlformats.org/officeDocument/2006/relationships/customXml" Target="../ink/ink14.xml" /><Relationship Id="rId9" Type="http://schemas.openxmlformats.org/officeDocument/2006/relationships/customXml" Target="../ink/ink15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1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2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4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5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6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5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7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8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5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8E5F77-7D76-8136-FDBB-D181BF9C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70" y="0"/>
            <a:ext cx="9471259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2F5307-C379-1AF4-6D21-9D9B4502612D}"/>
              </a:ext>
            </a:extLst>
          </p:cNvPr>
          <p:cNvCxnSpPr/>
          <p:nvPr/>
        </p:nvCxnSpPr>
        <p:spPr>
          <a:xfrm flipV="1">
            <a:off x="5572369" y="250092"/>
            <a:ext cx="1406769" cy="135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0040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BDA9C-8568-F604-77BD-8C09D890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8" y="954078"/>
            <a:ext cx="12192000" cy="49498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3C2586-57CD-0224-80E5-65230DD9B175}"/>
              </a:ext>
            </a:extLst>
          </p:cNvPr>
          <p:cNvCxnSpPr/>
          <p:nvPr/>
        </p:nvCxnSpPr>
        <p:spPr>
          <a:xfrm flipH="1" flipV="1">
            <a:off x="2743200" y="1208690"/>
            <a:ext cx="1975945" cy="178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B814B1-CB43-04B5-5C33-7923B0FD470D}"/>
              </a:ext>
            </a:extLst>
          </p:cNvPr>
          <p:cNvCxnSpPr/>
          <p:nvPr/>
        </p:nvCxnSpPr>
        <p:spPr>
          <a:xfrm flipH="1" flipV="1">
            <a:off x="536028" y="2396359"/>
            <a:ext cx="2312275" cy="150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BF1187-F4AB-B735-4A88-90530AAD81B9}"/>
              </a:ext>
            </a:extLst>
          </p:cNvPr>
          <p:cNvCxnSpPr/>
          <p:nvPr/>
        </p:nvCxnSpPr>
        <p:spPr>
          <a:xfrm flipV="1">
            <a:off x="8271642" y="2146738"/>
            <a:ext cx="1986455" cy="16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ontentPart p14:bwMode="auto" r:id="rId3">
        <p14:nvContentPartPr>
          <p14:cNvPr id="15" name="Ink 14">
            <a:extLst>
              <a:ext uri="{FF2B5EF4-FFF2-40B4-BE49-F238E27FC236}">
                <a16:creationId xmlns:a16="http://schemas.microsoft.com/office/drawing/2014/main" id="{61925E17-1EA5-8C02-375D-249564152505}"/>
              </a:ext>
            </a:extLst>
          </p14:cNvPr>
          <p14:cNvContentPartPr/>
          <p14:nvPr/>
        </p14:nvContentPartPr>
        <p14:xfrm>
          <a:off x="4611546" y="2900814"/>
          <a:ext cx="803160" cy="936720"/>
        </p14:xfrm>
      </p:contentPart>
      <p:contentPart p14:bwMode="auto" r:id="rId4">
        <p14:nvContentPartPr>
          <p14:cNvPr id="22" name="Ink 21">
            <a:extLst>
              <a:ext uri="{FF2B5EF4-FFF2-40B4-BE49-F238E27FC236}">
                <a16:creationId xmlns:a16="http://schemas.microsoft.com/office/drawing/2014/main" id="{D4349D9E-6239-4827-45BF-75092A9351BB}"/>
              </a:ext>
            </a:extLst>
          </p14:cNvPr>
          <p14:cNvContentPartPr/>
          <p14:nvPr/>
        </p14:nvContentPartPr>
        <p14:xfrm>
          <a:off x="4686426" y="3234534"/>
          <a:ext cx="481680" cy="456120"/>
        </p14:xfrm>
      </p:contentPart>
      <p:grpSp>
        <p:nvGrpSpPr>
          <p:cNvPr id="29" name="Group 28">
            <a:extLst>
              <a:ext uri="{FF2B5EF4-FFF2-40B4-BE49-F238E27FC236}">
                <a16:creationId xmlns:a16="http://schemas.microsoft.com/office/drawing/2014/main" id="{A035F217-ADFB-3155-FF4C-E8CA07A7BC9D}"/>
              </a:ext>
            </a:extLst>
          </p:cNvPr>
          <p:cNvGrpSpPr/>
          <p:nvPr/>
        </p:nvGrpSpPr>
        <p:grpSpPr>
          <a:xfrm>
            <a:off x="2667546" y="3738894"/>
            <a:ext cx="864000" cy="634680"/>
            <a:chOff x="2667546" y="3738894"/>
            <a:chExt cx="864000" cy="634680"/>
          </a:xfrm>
        </p:grpSpPr>
        <p:contentPart p14:bwMode="auto" r:id="rId5">
          <p14:nvContentPartPr>
            <p14:cNvPr id="23" name="Ink 22">
              <a:extLst>
                <a:ext uri="{FF2B5EF4-FFF2-40B4-BE49-F238E27FC236}">
                  <a16:creationId xmlns:a16="http://schemas.microsoft.com/office/drawing/2014/main" id="{B5532F88-966C-F3E3-653C-E07116151B45}"/>
                </a:ext>
              </a:extLst>
            </p14:cNvPr>
            <p14:cNvContentPartPr/>
            <p14:nvPr/>
          </p14:nvContentPartPr>
          <p14:xfrm>
            <a:off x="2667546" y="3738894"/>
            <a:ext cx="864000" cy="634680"/>
          </p14:xfrm>
        </p:contentPart>
        <p:contentPart p14:bwMode="auto" r:id="rId6">
          <p14:nvContentPartPr>
            <p14:cNvPr id="24" name="Ink 23">
              <a:extLst>
                <a:ext uri="{FF2B5EF4-FFF2-40B4-BE49-F238E27FC236}">
                  <a16:creationId xmlns:a16="http://schemas.microsoft.com/office/drawing/2014/main" id="{D36934B2-111C-4461-55EA-D089E4A2D0A2}"/>
                </a:ext>
              </a:extLst>
            </p14:cNvPr>
            <p14:cNvContentPartPr/>
            <p14:nvPr/>
          </p14:nvContentPartPr>
          <p14:xfrm>
            <a:off x="3163266" y="3919974"/>
            <a:ext cx="64080" cy="388080"/>
          </p14:xfrm>
        </p:contentPart>
        <p:contentPart p14:bwMode="auto" r:id="rId7">
          <p14:nvContentPartPr>
            <p14:cNvPr id="26" name="Ink 25">
              <a:extLst>
                <a:ext uri="{FF2B5EF4-FFF2-40B4-BE49-F238E27FC236}">
                  <a16:creationId xmlns:a16="http://schemas.microsoft.com/office/drawing/2014/main" id="{46721852-E716-BE70-A8BD-6DD3C553E1F9}"/>
                </a:ext>
              </a:extLst>
            </p14:cNvPr>
            <p14:cNvContentPartPr/>
            <p14:nvPr/>
          </p14:nvContentPartPr>
          <p14:xfrm>
            <a:off x="3137706" y="3930774"/>
            <a:ext cx="25920" cy="110520"/>
          </p14:xfrm>
        </p:contentPart>
        <p:contentPart p14:bwMode="auto" r:id="rId8">
          <p14:nvContentPartPr>
            <p14:cNvPr id="28" name="Ink 27">
              <a:extLst>
                <a:ext uri="{FF2B5EF4-FFF2-40B4-BE49-F238E27FC236}">
                  <a16:creationId xmlns:a16="http://schemas.microsoft.com/office/drawing/2014/main" id="{46C9DA96-60AA-9462-5825-136ACBDCB3E3}"/>
                </a:ext>
              </a:extLst>
            </p14:cNvPr>
            <p14:cNvContentPartPr/>
            <p14:nvPr/>
          </p14:nvContentPartPr>
          <p14:xfrm>
            <a:off x="3111066" y="4308774"/>
            <a:ext cx="240840" cy="11880"/>
          </p14:xfrm>
        </p:contentPart>
      </p:grpSp>
      <p:contentPart p14:bwMode="auto" r:id="rId9">
        <p14:nvContentPartPr>
          <p14:cNvPr id="30" name="Ink 29">
            <a:extLst>
              <a:ext uri="{FF2B5EF4-FFF2-40B4-BE49-F238E27FC236}">
                <a16:creationId xmlns:a16="http://schemas.microsoft.com/office/drawing/2014/main" id="{89307F96-A83B-0600-C4E8-D22DEA67C676}"/>
              </a:ext>
            </a:extLst>
          </p14:cNvPr>
          <p14:cNvContentPartPr/>
          <p14:nvPr/>
        </p14:nvContentPartPr>
        <p14:xfrm>
          <a:off x="8009586" y="3793614"/>
          <a:ext cx="294840" cy="371880"/>
        </p14:xfrm>
      </p:contentPart>
      <p:contentPart p14:bwMode="auto" r:id="rId10">
        <p14:nvContentPartPr>
          <p14:cNvPr id="34" name="Ink 33">
            <a:extLst>
              <a:ext uri="{FF2B5EF4-FFF2-40B4-BE49-F238E27FC236}">
                <a16:creationId xmlns:a16="http://schemas.microsoft.com/office/drawing/2014/main" id="{1740B82D-6073-C8A1-3915-3BE03AD3D001}"/>
              </a:ext>
            </a:extLst>
          </p14:cNvPr>
          <p14:cNvContentPartPr/>
          <p14:nvPr/>
        </p14:nvContentPartPr>
        <p14:xfrm>
          <a:off x="7818786" y="3573294"/>
          <a:ext cx="790920" cy="903600"/>
        </p14:xfrm>
      </p:contentPart>
    </p:spTree>
    <p:extLst>
      <p:ext uri="{BB962C8B-B14F-4D97-AF65-F5344CB8AC3E}">
        <p14:creationId xmlns:p14="http://schemas.microsoft.com/office/powerpoint/2010/main" val="153645307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C1258-472C-DDA0-079E-ACCBA2E9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994"/>
            <a:ext cx="12192000" cy="54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22084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ED139-A02C-0CAE-E934-E7A55D9A1BB6}"/>
              </a:ext>
            </a:extLst>
          </p:cNvPr>
          <p:cNvSpPr txBox="1"/>
          <p:nvPr/>
        </p:nvSpPr>
        <p:spPr>
          <a:xfrm>
            <a:off x="2871537" y="1652337"/>
            <a:ext cx="588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Create table according to your sql command </a:t>
            </a:r>
          </a:p>
        </p:txBody>
      </p:sp>
    </p:spTree>
    <p:extLst>
      <p:ext uri="{BB962C8B-B14F-4D97-AF65-F5344CB8AC3E}">
        <p14:creationId xmlns:p14="http://schemas.microsoft.com/office/powerpoint/2010/main" val="3683096573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ontentPart p14:bwMode="auto" r:id="rId2">
        <p14:nvContentPartPr>
          <p14:cNvPr id="2" name="Ink 1">
            <a:extLst>
              <a:ext uri="{FF2B5EF4-FFF2-40B4-BE49-F238E27FC236}">
                <a16:creationId xmlns:a16="http://schemas.microsoft.com/office/drawing/2014/main" id="{87ECF694-8471-7F91-B549-BEFBD113F57A}"/>
              </a:ext>
            </a:extLst>
          </p14:cNvPr>
          <p14:cNvContentPartPr/>
          <p14:nvPr/>
        </p14:nvContentPartPr>
        <p14:xfrm>
          <a:off x="3299855" y="3930861"/>
          <a:ext cx="360" cy="360"/>
        </p14:xfrm>
      </p:contentPart>
      <p:pic>
        <p:nvPicPr>
          <p:cNvPr id="5" name="Picture 4">
            <a:extLst>
              <a:ext uri="{FF2B5EF4-FFF2-40B4-BE49-F238E27FC236}">
                <a16:creationId xmlns:a16="http://schemas.microsoft.com/office/drawing/2014/main" id="{3ACC4A3F-8111-0F9A-F2FB-02771CFE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5" y="1340085"/>
            <a:ext cx="12192000" cy="558096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CF1CEB-4E7A-3674-70D2-1A158D48398C}"/>
              </a:ext>
            </a:extLst>
          </p:cNvPr>
          <p:cNvCxnSpPr/>
          <p:nvPr/>
        </p:nvCxnSpPr>
        <p:spPr>
          <a:xfrm flipH="1">
            <a:off x="588579" y="1340085"/>
            <a:ext cx="2291255" cy="135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C2A5AA-A031-8309-F787-07D6F365800E}"/>
              </a:ext>
            </a:extLst>
          </p:cNvPr>
          <p:cNvCxnSpPr/>
          <p:nvPr/>
        </p:nvCxnSpPr>
        <p:spPr>
          <a:xfrm flipH="1">
            <a:off x="5034455" y="1114097"/>
            <a:ext cx="1954924" cy="134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432374-BEE4-18D0-31AF-2ED4E009356E}"/>
              </a:ext>
            </a:extLst>
          </p:cNvPr>
          <p:cNvGrpSpPr/>
          <p:nvPr/>
        </p:nvGrpSpPr>
        <p:grpSpPr>
          <a:xfrm>
            <a:off x="6955506" y="672501"/>
            <a:ext cx="645120" cy="589680"/>
            <a:chOff x="6955506" y="672501"/>
            <a:chExt cx="645120" cy="589680"/>
          </a:xfrm>
        </p:grpSpPr>
        <p:contentPart p14:bwMode="auto" r:id="rId4">
          <p14:nvContentPartPr>
            <p14:cNvPr id="26" name="Ink 25">
              <a:extLst>
                <a:ext uri="{FF2B5EF4-FFF2-40B4-BE49-F238E27FC236}">
                  <a16:creationId xmlns:a16="http://schemas.microsoft.com/office/drawing/2014/main" id="{14812F24-492E-6B4E-49CD-FDC5E6DEE6D2}"/>
                </a:ext>
              </a:extLst>
            </p14:cNvPr>
            <p14:cNvContentPartPr/>
            <p14:nvPr/>
          </p14:nvContentPartPr>
          <p14:xfrm>
            <a:off x="6955506" y="672501"/>
            <a:ext cx="645120" cy="589680"/>
          </p14:xfrm>
        </p:contentPart>
        <p:contentPart p14:bwMode="auto" r:id="rId5">
          <p14:nvContentPartPr>
            <p14:cNvPr id="27" name="Ink 26">
              <a:extLst>
                <a:ext uri="{FF2B5EF4-FFF2-40B4-BE49-F238E27FC236}">
                  <a16:creationId xmlns:a16="http://schemas.microsoft.com/office/drawing/2014/main" id="{80B149E7-C2C7-B111-584C-122C56F4C99A}"/>
                </a:ext>
              </a:extLst>
            </p14:cNvPr>
            <p14:cNvContentPartPr/>
            <p14:nvPr/>
          </p14:nvContentPartPr>
          <p14:xfrm>
            <a:off x="7189146" y="851061"/>
            <a:ext cx="360" cy="360"/>
          </p14:xfrm>
        </p:contentPart>
        <p:contentPart p14:bwMode="auto" r:id="rId6">
          <p14:nvContentPartPr>
            <p14:cNvPr id="31" name="Ink 30">
              <a:extLst>
                <a:ext uri="{FF2B5EF4-FFF2-40B4-BE49-F238E27FC236}">
                  <a16:creationId xmlns:a16="http://schemas.microsoft.com/office/drawing/2014/main" id="{BD75E3EA-D39E-132E-A495-CAD1372366CB}"/>
                </a:ext>
              </a:extLst>
            </p14:cNvPr>
            <p14:cNvContentPartPr/>
            <p14:nvPr/>
          </p14:nvContentPartPr>
          <p14:xfrm>
            <a:off x="7096986" y="849621"/>
            <a:ext cx="238320" cy="274680"/>
          </p14:xfrm>
        </p:contentPart>
      </p:grpSp>
      <p:contentPart p14:bwMode="auto" r:id="rId7">
        <p14:nvContentPartPr>
          <p14:cNvPr id="35" name="Ink 34">
            <a:extLst>
              <a:ext uri="{FF2B5EF4-FFF2-40B4-BE49-F238E27FC236}">
                <a16:creationId xmlns:a16="http://schemas.microsoft.com/office/drawing/2014/main" id="{CD019544-0EE3-D395-0667-9D1C8EC1E4A1}"/>
              </a:ext>
            </a:extLst>
          </p14:cNvPr>
          <p14:cNvContentPartPr/>
          <p14:nvPr/>
        </p14:nvContentPartPr>
        <p14:xfrm>
          <a:off x="3373506" y="1429221"/>
          <a:ext cx="360" cy="360"/>
        </p14:xfrm>
      </p:contentPart>
      <p:contentPart p14:bwMode="auto" r:id="rId8">
        <p14:nvContentPartPr>
          <p14:cNvPr id="37" name="Ink 36">
            <a:extLst>
              <a:ext uri="{FF2B5EF4-FFF2-40B4-BE49-F238E27FC236}">
                <a16:creationId xmlns:a16="http://schemas.microsoft.com/office/drawing/2014/main" id="{6990ABB6-C4BD-01FD-DAF3-049C04876984}"/>
              </a:ext>
            </a:extLst>
          </p14:cNvPr>
          <p14:cNvContentPartPr/>
          <p14:nvPr/>
        </p14:nvContentPartPr>
        <p14:xfrm>
          <a:off x="7388586" y="1050861"/>
          <a:ext cx="360" cy="360"/>
        </p14:xfrm>
      </p:contentPar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7A2168-D53C-1456-A38E-828D3481B760}"/>
              </a:ext>
            </a:extLst>
          </p:cNvPr>
          <p:cNvCxnSpPr/>
          <p:nvPr/>
        </p:nvCxnSpPr>
        <p:spPr>
          <a:xfrm flipH="1">
            <a:off x="3678621" y="36576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3A5427-236B-5FA2-1571-770A87FD6E3C}"/>
              </a:ext>
            </a:extLst>
          </p:cNvPr>
          <p:cNvCxnSpPr/>
          <p:nvPr/>
        </p:nvCxnSpPr>
        <p:spPr>
          <a:xfrm flipH="1">
            <a:off x="3710152" y="2690648"/>
            <a:ext cx="2385848" cy="92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ontentPart p14:bwMode="auto" r:id="rId9">
        <p14:nvContentPartPr>
          <p14:cNvPr id="42" name="Ink 41">
            <a:extLst>
              <a:ext uri="{FF2B5EF4-FFF2-40B4-BE49-F238E27FC236}">
                <a16:creationId xmlns:a16="http://schemas.microsoft.com/office/drawing/2014/main" id="{BDEA64DF-3C22-BA5F-AD15-E091DB68F59E}"/>
              </a:ext>
            </a:extLst>
          </p14:cNvPr>
          <p14:cNvContentPartPr/>
          <p14:nvPr/>
        </p14:nvContentPartPr>
        <p14:xfrm>
          <a:off x="6062706" y="2227701"/>
          <a:ext cx="506880" cy="580320"/>
        </p14:xfrm>
      </p:contentPart>
      <p:contentPart p14:bwMode="auto" r:id="rId10">
        <p14:nvContentPartPr>
          <p14:cNvPr id="43" name="Ink 42">
            <a:extLst>
              <a:ext uri="{FF2B5EF4-FFF2-40B4-BE49-F238E27FC236}">
                <a16:creationId xmlns:a16="http://schemas.microsoft.com/office/drawing/2014/main" id="{1532FF4C-DFD0-744A-7790-E749B15DD459}"/>
              </a:ext>
            </a:extLst>
          </p14:cNvPr>
          <p14:cNvContentPartPr/>
          <p14:nvPr/>
        </p14:nvContentPartPr>
        <p14:xfrm>
          <a:off x="6209946" y="2364141"/>
          <a:ext cx="202320" cy="400320"/>
        </p14:xfrm>
      </p:contentPart>
      <p:contentPart p14:bwMode="auto" r:id="rId11">
        <p14:nvContentPartPr>
          <p14:cNvPr id="44" name="Ink 43">
            <a:extLst>
              <a:ext uri="{FF2B5EF4-FFF2-40B4-BE49-F238E27FC236}">
                <a16:creationId xmlns:a16="http://schemas.microsoft.com/office/drawing/2014/main" id="{22D0E654-5BDF-4B6A-2A6D-4F58850695DE}"/>
              </a:ext>
            </a:extLst>
          </p14:cNvPr>
          <p14:cNvContentPartPr/>
          <p14:nvPr/>
        </p14:nvContentPartPr>
        <p14:xfrm>
          <a:off x="6484626" y="2637741"/>
          <a:ext cx="360" cy="360"/>
        </p14:xfrm>
      </p:contentPart>
      <p:contentPart p14:bwMode="auto" r:id="rId12">
        <p14:nvContentPartPr>
          <p14:cNvPr id="45" name="Ink 44">
            <a:extLst>
              <a:ext uri="{FF2B5EF4-FFF2-40B4-BE49-F238E27FC236}">
                <a16:creationId xmlns:a16="http://schemas.microsoft.com/office/drawing/2014/main" id="{E567AACA-4C5E-8924-1E94-D110F5738640}"/>
              </a:ext>
            </a:extLst>
          </p14:cNvPr>
          <p14:cNvContentPartPr/>
          <p14:nvPr/>
        </p14:nvContentPartPr>
        <p14:xfrm>
          <a:off x="6484626" y="2637741"/>
          <a:ext cx="360" cy="360"/>
        </p14:xfrm>
      </p:contentPart>
      <p:contentPart p14:bwMode="auto" r:id="rId13">
        <p14:nvContentPartPr>
          <p14:cNvPr id="46" name="Ink 45">
            <a:extLst>
              <a:ext uri="{FF2B5EF4-FFF2-40B4-BE49-F238E27FC236}">
                <a16:creationId xmlns:a16="http://schemas.microsoft.com/office/drawing/2014/main" id="{066C54D6-9ABF-9827-5976-CF9F1E2974F9}"/>
              </a:ext>
            </a:extLst>
          </p14:cNvPr>
          <p14:cNvContentPartPr/>
          <p14:nvPr/>
        </p14:nvContentPartPr>
        <p14:xfrm>
          <a:off x="6484626" y="2637741"/>
          <a:ext cx="360" cy="360"/>
        </p14:xfrm>
      </p:contentPart>
      <p:contentPart p14:bwMode="auto" r:id="rId14">
        <p14:nvContentPartPr>
          <p14:cNvPr id="47" name="Ink 46">
            <a:extLst>
              <a:ext uri="{FF2B5EF4-FFF2-40B4-BE49-F238E27FC236}">
                <a16:creationId xmlns:a16="http://schemas.microsoft.com/office/drawing/2014/main" id="{95A82F63-5E3F-5B2D-3B5E-84EED30EE27A}"/>
              </a:ext>
            </a:extLst>
          </p14:cNvPr>
          <p14:cNvContentPartPr/>
          <p14:nvPr/>
        </p14:nvContentPartPr>
        <p14:xfrm>
          <a:off x="6484626" y="2637741"/>
          <a:ext cx="360" cy="360"/>
        </p14:xfrm>
      </p:contentPart>
      <p:contentPart p14:bwMode="auto" r:id="rId15">
        <p14:nvContentPartPr>
          <p14:cNvPr id="50" name="Ink 49">
            <a:extLst>
              <a:ext uri="{FF2B5EF4-FFF2-40B4-BE49-F238E27FC236}">
                <a16:creationId xmlns:a16="http://schemas.microsoft.com/office/drawing/2014/main" id="{5B5ADF88-2032-3850-0FF0-EFE3C3AD95BC}"/>
              </a:ext>
            </a:extLst>
          </p14:cNvPr>
          <p14:cNvContentPartPr/>
          <p14:nvPr/>
        </p14:nvContentPartPr>
        <p14:xfrm>
          <a:off x="2785266" y="849261"/>
          <a:ext cx="334800" cy="243720"/>
        </p14:xfrm>
      </p:contentPart>
      <p:grpSp>
        <p:nvGrpSpPr>
          <p:cNvPr id="57" name="Group 56">
            <a:extLst>
              <a:ext uri="{FF2B5EF4-FFF2-40B4-BE49-F238E27FC236}">
                <a16:creationId xmlns:a16="http://schemas.microsoft.com/office/drawing/2014/main" id="{BA8C4E70-5246-5839-68CD-8E47A76DFFC7}"/>
              </a:ext>
            </a:extLst>
          </p:cNvPr>
          <p:cNvGrpSpPr/>
          <p:nvPr/>
        </p:nvGrpSpPr>
        <p:grpSpPr>
          <a:xfrm>
            <a:off x="2698146" y="850701"/>
            <a:ext cx="844200" cy="812520"/>
            <a:chOff x="2698146" y="850701"/>
            <a:chExt cx="844200" cy="812520"/>
          </a:xfrm>
        </p:grpSpPr>
        <p:contentPart p14:bwMode="auto" r:id="rId16">
          <p14:nvContentPartPr>
            <p14:cNvPr id="18" name="Ink 17">
              <a:extLst>
                <a:ext uri="{FF2B5EF4-FFF2-40B4-BE49-F238E27FC236}">
                  <a16:creationId xmlns:a16="http://schemas.microsoft.com/office/drawing/2014/main" id="{47171D10-9F7C-3A20-6A7F-86EAB92D6B5E}"/>
                </a:ext>
              </a:extLst>
            </p14:cNvPr>
            <p14:cNvContentPartPr/>
            <p14:nvPr/>
          </p14:nvContentPartPr>
          <p14:xfrm>
            <a:off x="2698146" y="850701"/>
            <a:ext cx="844200" cy="812520"/>
          </p14:xfrm>
        </p:contentPart>
        <p:contentPart p14:bwMode="auto" r:id="rId17">
          <p14:nvContentPartPr>
            <p14:cNvPr id="19" name="Ink 18">
              <a:extLst>
                <a:ext uri="{FF2B5EF4-FFF2-40B4-BE49-F238E27FC236}">
                  <a16:creationId xmlns:a16="http://schemas.microsoft.com/office/drawing/2014/main" id="{B0289BA8-F8C2-076D-24A1-C7713F8C95DD}"/>
                </a:ext>
              </a:extLst>
            </p14:cNvPr>
            <p14:cNvContentPartPr/>
            <p14:nvPr/>
          </p14:nvContentPartPr>
          <p14:xfrm>
            <a:off x="3174066" y="998301"/>
            <a:ext cx="10440" cy="461880"/>
          </p14:xfrm>
        </p:contentPart>
        <p:contentPart p14:bwMode="auto" r:id="rId18">
          <p14:nvContentPartPr>
            <p14:cNvPr id="21" name="Ink 20">
              <a:extLst>
                <a:ext uri="{FF2B5EF4-FFF2-40B4-BE49-F238E27FC236}">
                  <a16:creationId xmlns:a16="http://schemas.microsoft.com/office/drawing/2014/main" id="{FFC63D0C-F4A4-C4F9-64CC-79EC280442A4}"/>
                </a:ext>
              </a:extLst>
            </p14:cNvPr>
            <p14:cNvContentPartPr/>
            <p14:nvPr/>
          </p14:nvContentPartPr>
          <p14:xfrm>
            <a:off x="3152466" y="1103061"/>
            <a:ext cx="32400" cy="188280"/>
          </p14:xfrm>
        </p:contentPart>
        <p:contentPart p14:bwMode="auto" r:id="rId19">
          <p14:nvContentPartPr>
            <p14:cNvPr id="22" name="Ink 21">
              <a:extLst>
                <a:ext uri="{FF2B5EF4-FFF2-40B4-BE49-F238E27FC236}">
                  <a16:creationId xmlns:a16="http://schemas.microsoft.com/office/drawing/2014/main" id="{116C2A4C-8265-96E9-B68B-EB37EB3F4918}"/>
                </a:ext>
              </a:extLst>
            </p14:cNvPr>
            <p14:cNvContentPartPr/>
            <p14:nvPr/>
          </p14:nvContentPartPr>
          <p14:xfrm>
            <a:off x="3153186" y="1477821"/>
            <a:ext cx="131760" cy="4320"/>
          </p14:xfrm>
        </p:contentPart>
        <p:contentPart p14:bwMode="auto" r:id="rId20">
          <p14:nvContentPartPr>
            <p14:cNvPr id="23" name="Ink 22">
              <a:extLst>
                <a:ext uri="{FF2B5EF4-FFF2-40B4-BE49-F238E27FC236}">
                  <a16:creationId xmlns:a16="http://schemas.microsoft.com/office/drawing/2014/main" id="{937E3DBF-BB01-9CE0-8F83-2DC7E3017710}"/>
                </a:ext>
              </a:extLst>
            </p14:cNvPr>
            <p14:cNvContentPartPr/>
            <p14:nvPr/>
          </p14:nvContentPartPr>
          <p14:xfrm>
            <a:off x="3289626" y="1471341"/>
            <a:ext cx="360" cy="360"/>
          </p14:xfrm>
        </p:contentPart>
        <p:contentPart p14:bwMode="auto" r:id="rId21">
          <p14:nvContentPartPr>
            <p14:cNvPr id="24" name="Ink 23">
              <a:extLst>
                <a:ext uri="{FF2B5EF4-FFF2-40B4-BE49-F238E27FC236}">
                  <a16:creationId xmlns:a16="http://schemas.microsoft.com/office/drawing/2014/main" id="{7293C38D-CF4B-3E72-2064-FEADA01633A4}"/>
                </a:ext>
              </a:extLst>
            </p14:cNvPr>
            <p14:cNvContentPartPr/>
            <p14:nvPr/>
          </p14:nvContentPartPr>
          <p14:xfrm>
            <a:off x="3289626" y="1471341"/>
            <a:ext cx="360" cy="360"/>
          </p14:xfrm>
        </p:contentPart>
        <p:contentPart p14:bwMode="auto" r:id="rId22">
          <p14:nvContentPartPr>
            <p14:cNvPr id="52" name="Ink 51">
              <a:extLst>
                <a:ext uri="{FF2B5EF4-FFF2-40B4-BE49-F238E27FC236}">
                  <a16:creationId xmlns:a16="http://schemas.microsoft.com/office/drawing/2014/main" id="{6A57DC89-61C3-301E-F969-1367C4CE67E1}"/>
                </a:ext>
              </a:extLst>
            </p14:cNvPr>
            <p14:cNvContentPartPr/>
            <p14:nvPr/>
          </p14:nvContentPartPr>
          <p14:xfrm>
            <a:off x="3030426" y="1019541"/>
            <a:ext cx="321840" cy="494640"/>
          </p14:xfrm>
        </p:contentPart>
        <p:contentPart p14:bwMode="auto" r:id="rId23">
          <p14:nvContentPartPr>
            <p14:cNvPr id="54" name="Ink 53">
              <a:extLst>
                <a:ext uri="{FF2B5EF4-FFF2-40B4-BE49-F238E27FC236}">
                  <a16:creationId xmlns:a16="http://schemas.microsoft.com/office/drawing/2014/main" id="{9289EE5C-8220-8C5B-8939-96B4319B0185}"/>
                </a:ext>
              </a:extLst>
            </p14:cNvPr>
            <p14:cNvContentPartPr/>
            <p14:nvPr/>
          </p14:nvContentPartPr>
          <p14:xfrm>
            <a:off x="3173346" y="1313661"/>
            <a:ext cx="32400" cy="166320"/>
          </p14:xfrm>
        </p:contentPart>
        <p:contentPart p14:bwMode="auto" r:id="rId24">
          <p14:nvContentPartPr>
            <p14:cNvPr id="56" name="Ink 55">
              <a:extLst>
                <a:ext uri="{FF2B5EF4-FFF2-40B4-BE49-F238E27FC236}">
                  <a16:creationId xmlns:a16="http://schemas.microsoft.com/office/drawing/2014/main" id="{66C268D5-30BE-5A4D-0331-1CAE7E0175A8}"/>
                </a:ext>
              </a:extLst>
            </p14:cNvPr>
            <p14:cNvContentPartPr/>
            <p14:nvPr/>
          </p14:nvContentPartPr>
          <p14:xfrm>
            <a:off x="3029346" y="1006221"/>
            <a:ext cx="170640" cy="163800"/>
          </p14:xfrm>
        </p:contentPart>
      </p:grpSp>
    </p:spTree>
    <p:extLst>
      <p:ext uri="{BB962C8B-B14F-4D97-AF65-F5344CB8AC3E}">
        <p14:creationId xmlns:p14="http://schemas.microsoft.com/office/powerpoint/2010/main" val="3606988727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B9D448-751D-DAB9-FE09-5A682F84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2" y="1184295"/>
            <a:ext cx="12192000" cy="5355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DBBE6F-81EE-6E69-F2AB-C5D48FD383CE}"/>
              </a:ext>
            </a:extLst>
          </p:cNvPr>
          <p:cNvSpPr txBox="1"/>
          <p:nvPr/>
        </p:nvSpPr>
        <p:spPr>
          <a:xfrm>
            <a:off x="1124606" y="104828"/>
            <a:ext cx="387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Go according to this and download driver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EA1BA-9A4F-4213-9989-09842C1F3B4B}"/>
              </a:ext>
            </a:extLst>
          </p:cNvPr>
          <p:cNvCxnSpPr/>
          <p:nvPr/>
        </p:nvCxnSpPr>
        <p:spPr>
          <a:xfrm flipH="1">
            <a:off x="5067091" y="3295822"/>
            <a:ext cx="2638097" cy="1418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60573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0AC09-4410-DF90-A4EE-AE30AEA0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3" y="1266382"/>
            <a:ext cx="8668419" cy="50301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249AE1-5315-5A9A-A0B6-74DF1DF0BD7B}"/>
              </a:ext>
            </a:extLst>
          </p:cNvPr>
          <p:cNvCxnSpPr/>
          <p:nvPr/>
        </p:nvCxnSpPr>
        <p:spPr>
          <a:xfrm flipH="1">
            <a:off x="4090737" y="4780547"/>
            <a:ext cx="2133600" cy="834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32928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38469-66F3-CA07-49B0-3C80E196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" y="673342"/>
            <a:ext cx="9721099" cy="61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16857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517A9-71EB-5240-189F-C15BED16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466311"/>
            <a:ext cx="10355120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03767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A83E6-5330-BB3C-6069-9C8A138B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1342734"/>
            <a:ext cx="5820587" cy="417253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3B89CE-787C-EC3F-C02F-204B2CEB192A}"/>
              </a:ext>
            </a:extLst>
          </p:cNvPr>
          <p:cNvCxnSpPr/>
          <p:nvPr/>
        </p:nvCxnSpPr>
        <p:spPr>
          <a:xfrm flipH="1">
            <a:off x="6994769" y="3876431"/>
            <a:ext cx="2485293" cy="67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80206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22472233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71BAC-076C-888A-3FC5-AD5DE7DB6219}"/>
              </a:ext>
            </a:extLst>
          </p:cNvPr>
          <p:cNvSpPr txBox="1"/>
          <p:nvPr/>
        </p:nvSpPr>
        <p:spPr>
          <a:xfrm>
            <a:off x="2360246" y="13649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FF0000"/>
                </a:solidFill>
              </a:rPr>
              <a:t>CLOUD data base creation search Db2 in search bare first go to catalog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82290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FBFE9-BB05-4B0C-2E1E-371482D6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170995"/>
            <a:ext cx="10698068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78951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C990FE-7639-41ED-AB02-C8971425DA64}"/>
              </a:ext>
            </a:extLst>
          </p:cNvPr>
          <p:cNvSpPr txBox="1"/>
          <p:nvPr/>
        </p:nvSpPr>
        <p:spPr>
          <a:xfrm>
            <a:off x="3727938" y="2657231"/>
            <a:ext cx="39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Create service creadentials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51510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5D3835-40E3-734D-CBD8-11D36799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83" y="1229711"/>
            <a:ext cx="12192000" cy="555315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5B05CB-E9EE-C4D6-A9AA-3747380F0732}"/>
              </a:ext>
            </a:extLst>
          </p:cNvPr>
          <p:cNvCxnSpPr/>
          <p:nvPr/>
        </p:nvCxnSpPr>
        <p:spPr>
          <a:xfrm flipH="1">
            <a:off x="1093884" y="1292235"/>
            <a:ext cx="2477747" cy="131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27019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88844-CF99-2DF0-F1A1-E44E1A3B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" y="719900"/>
            <a:ext cx="12192000" cy="64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21922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EF9D5-71A1-BC98-1918-7ED7C185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1345324"/>
            <a:ext cx="10284170" cy="5512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DEC92A-82DF-1462-588B-695C9985B2F1}"/>
              </a:ext>
            </a:extLst>
          </p:cNvPr>
          <p:cNvSpPr txBox="1"/>
          <p:nvPr/>
        </p:nvSpPr>
        <p:spPr>
          <a:xfrm>
            <a:off x="1324303" y="147145"/>
            <a:ext cx="2596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After creating Service credentials open drop down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7DD7E-478B-3706-2F38-C9F4A513B250}"/>
              </a:ext>
            </a:extLst>
          </p:cNvPr>
          <p:cNvCxnSpPr/>
          <p:nvPr/>
        </p:nvCxnSpPr>
        <p:spPr>
          <a:xfrm flipV="1">
            <a:off x="1124607" y="3429000"/>
            <a:ext cx="1524000" cy="187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58769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3D791-C3E6-2AC3-C02F-109916778D08}"/>
              </a:ext>
            </a:extLst>
          </p:cNvPr>
          <p:cNvSpPr txBox="1"/>
          <p:nvPr/>
        </p:nvSpPr>
        <p:spPr>
          <a:xfrm>
            <a:off x="1969476" y="1477107"/>
            <a:ext cx="6127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From above slide You can see in detail and connect your application to data base by giving you database name, hotname, userid,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4B1A5-444B-72AE-DE47-1F678A946BF9}"/>
              </a:ext>
            </a:extLst>
          </p:cNvPr>
          <p:cNvSpPr txBox="1"/>
          <p:nvPr/>
        </p:nvSpPr>
        <p:spPr>
          <a:xfrm>
            <a:off x="2485292" y="3798277"/>
            <a:ext cx="6408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highlight>
                  <a:srgbClr val="FFFF00"/>
                </a:highlight>
              </a:rPr>
              <a:t>import ibm_db</a:t>
            </a:r>
            <a:endParaRPr lang="en-IN">
              <a:highlight>
                <a:srgbClr val="FFFF00"/>
              </a:highlight>
            </a:endParaRPr>
          </a:p>
          <a:p>
            <a:r>
              <a:rPr lang="en-IN">
                <a:highlight>
                  <a:srgbClr val="FFFF00"/>
                </a:highlight>
              </a:rPr>
              <a:t>conn=ibm_db.connect("DATABASE=database;HOSTNAME=hostname;PORT=port;PROTOCOL=TCPIP;UID=username;PWD=password",'','')</a:t>
            </a:r>
          </a:p>
          <a:p>
            <a:r>
              <a:rPr lang="en-IN" err="1">
                <a:highlight>
                  <a:srgbClr val="FFFF00"/>
                </a:highlight>
              </a:rPr>
              <a:t>connState = ibm_db.active(conn)</a:t>
            </a:r>
          </a:p>
          <a:p>
            <a:r>
              <a:rPr lang="en-IN">
                <a:highlight>
                  <a:srgbClr val="FFFF00"/>
                </a:highlight>
              </a:rPr>
              <a:t>print(connState)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Import above code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65386641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8E5F77-7D76-8136-FDBB-D181BF9C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70" y="0"/>
            <a:ext cx="9471259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2F5307-C379-1AF4-6D21-9D9B4502612D}"/>
              </a:ext>
            </a:extLst>
          </p:cNvPr>
          <p:cNvCxnSpPr/>
          <p:nvPr/>
        </p:nvCxnSpPr>
        <p:spPr>
          <a:xfrm flipV="1">
            <a:off x="5572369" y="250092"/>
            <a:ext cx="1406769" cy="135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34259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147E97-DCAE-DD8E-CF39-6A508A63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229"/>
            <a:ext cx="12192000" cy="536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2614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FF5A6-6767-D198-004D-87F292F10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7" y="1443791"/>
            <a:ext cx="10554461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25950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C394A-1945-BDD8-6288-BB1CE8C8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872359"/>
            <a:ext cx="10447283" cy="53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78650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D77AB-209F-C9C4-4397-C007C1A6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483"/>
            <a:ext cx="12192000" cy="55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59904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B3EA3-B1D6-C67E-865B-474FED8D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42" y="882869"/>
            <a:ext cx="9736107" cy="57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41436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00235-0CE5-9A19-3209-8E0CAB98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7" y="945930"/>
            <a:ext cx="11361683" cy="58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8950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2"/>
  <p:tag name="AS_OS" val="Unix 6.2.0.1013"/>
  <p:tag name="AS_RELEASE_DATE" val="2023.01.14"/>
  <p:tag name="AS_TITLE" val="Aspose.Slides for .NET5"/>
  <p:tag name="AS_VERSION" val="23.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11</Paragraphs>
  <Slides>25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29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2023-11-21T17:47:11.246</cp:lastPrinted>
  <dcterms:created xsi:type="dcterms:W3CDTF">2023-11-21T17:47:11Z</dcterms:created>
  <dcterms:modified xsi:type="dcterms:W3CDTF">2023-11-21T17:47:11Z</dcterms:modified>
</cp:coreProperties>
</file>