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Slab" pitchFamily="2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59" d="100"/>
          <a:sy n="159" d="100"/>
        </p:scale>
        <p:origin x="72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002e8d82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002e8d82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002e8d82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002e8d82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002e8d82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002e8d82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0858bc1a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0858bc1a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0858bc1a6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0858bc1a6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0858bc1a6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0858bc1a6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0858bc1a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0858bc1a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0858bc1a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0858bc1a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0858bc1a6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0858bc1a6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002e8d8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002e8d8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002e8d82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002e8d82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Look into 120 Years of Olympic Data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Allen Baiju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Dropped columns:</a:t>
            </a: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1"/>
          </p:nvPr>
        </p:nvSpPr>
        <p:spPr>
          <a:xfrm>
            <a:off x="265500" y="26166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ID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Name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Team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Games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City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Sport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Year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Season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Event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NOC</a:t>
            </a:r>
            <a:endParaRPr sz="1400"/>
          </a:p>
        </p:txBody>
      </p:sp>
      <p:sp>
        <p:nvSpPr>
          <p:cNvPr id="137" name="Google Shape;137;p2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Over the years, sports have been added/dropped therefore Sport and Event are not suitably testable categories; additionally, the number of medals awarded per event varies so there is inherent statistical significance (e.g. 36 medals awarded in basketball as opposed to 3 medals for many events implies a higher probability of athlete medaling if they play a sport awarding more total medals per year).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Athletes and Medaling (Cleaning)</a:t>
            </a:r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u="sng"/>
              <a:t>Cleaned data frame</a:t>
            </a:r>
            <a:endParaRPr b="1" u="sng"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538" y="2494050"/>
            <a:ext cx="3600625" cy="107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18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similar data frames were created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mapped the medal category with unique values for no medal and each level of medal.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The other mapped the medal category with unique values for gold medalists and non-gold medalists.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Testing Methodology</a:t>
            </a:r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Subset columns of interest into new variable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Run “.corr” method on newly created variable and save result to new variable</a:t>
            </a: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calculates Pearson’s </a:t>
            </a:r>
            <a:r>
              <a:rPr lang="en" i="1"/>
              <a:t>r </a:t>
            </a:r>
            <a:r>
              <a:rPr lang="en"/>
              <a:t>for the association between two variables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Note: Most of the computed coefficients of correlation implied a lack of correlation for the tested variables.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Note: Could test dataframe in R with specific hypothesis testing methods and/or simulations using the main dataframe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7425" y="4257574"/>
            <a:ext cx="2686575" cy="8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27600"/>
            <a:ext cx="1998044" cy="8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865750"/>
            <a:ext cx="1998050" cy="964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9500" y="2827600"/>
            <a:ext cx="1815256" cy="8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9500" y="3982962"/>
            <a:ext cx="1815250" cy="847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33" y="2481462"/>
            <a:ext cx="2478067" cy="21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8081" y="2481463"/>
            <a:ext cx="2347850" cy="21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8813" y="2531550"/>
            <a:ext cx="2287459" cy="20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600" y="304800"/>
            <a:ext cx="2143125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59456" y="309563"/>
            <a:ext cx="211455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85738" y="309575"/>
            <a:ext cx="193357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825" y="2544055"/>
            <a:ext cx="2377575" cy="210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0575" y="2505335"/>
            <a:ext cx="2377575" cy="2087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203" y="2512337"/>
            <a:ext cx="2377569" cy="21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663" y="318150"/>
            <a:ext cx="213360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92013" y="327675"/>
            <a:ext cx="257175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33513" y="282913"/>
            <a:ext cx="197167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00" y="1066800"/>
            <a:ext cx="2143125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9456" y="1071563"/>
            <a:ext cx="211455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5738" y="1071575"/>
            <a:ext cx="193357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438" y="3040125"/>
            <a:ext cx="213360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01788" y="3049650"/>
            <a:ext cx="257175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66688" y="3044875"/>
            <a:ext cx="1971675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408975" y="129250"/>
            <a:ext cx="8357400" cy="7851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The US has remained a strong performer in gold medal count and overall medal count through time.</a:t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In the last 120 years many of the same countries have made prominent medal tallies, but despite Greece’s early dominance they have trailed off drastically.</a:t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25" y="857700"/>
            <a:ext cx="3987250" cy="385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550" y="857700"/>
            <a:ext cx="4067576" cy="385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302525" y="150650"/>
            <a:ext cx="3887400" cy="5685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Top Male ~ Michael Phelps, 28 medals</a:t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Top Female ~ Larysa Latynina, 18 medals</a:t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4711550" y="150650"/>
            <a:ext cx="3887400" cy="5685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More distinct pattern among females and medaling percentage </a:t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47625"/>
            <a:ext cx="3951675" cy="2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20500"/>
            <a:ext cx="4295282" cy="27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523500" y="289300"/>
            <a:ext cx="8097000" cy="6378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Number of Olympians winning multiple medals has increased</a:t>
            </a:r>
            <a:endParaRPr sz="22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025" y="1427875"/>
            <a:ext cx="8096900" cy="318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523500" y="455650"/>
            <a:ext cx="8097000" cy="5544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Dataframe to make graphs on two above slides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Athletes EDA</a:t>
            </a: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14605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Youngest athlete: 13 years old</a:t>
            </a:r>
            <a:endParaRPr/>
          </a:p>
          <a:p>
            <a:pPr marL="285750" lvl="0" indent="-14605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Average</a:t>
            </a:r>
            <a:endParaRPr/>
          </a:p>
          <a:p>
            <a:pPr marL="685800" lvl="1" indent="-13335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Age: 25.4 years</a:t>
            </a:r>
            <a:endParaRPr/>
          </a:p>
          <a:p>
            <a:pPr marL="685800" lvl="1" indent="-13335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Height: 177.65 cm</a:t>
            </a:r>
            <a:endParaRPr/>
          </a:p>
          <a:p>
            <a:pPr marL="685800" lvl="1" indent="-13335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Weight: 73.76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P(athlete medals) = 0.11128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548221"/>
            <a:ext cx="3999900" cy="2962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 idx="4294967295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Athletes and Medaling (Cleaning)</a:t>
            </a: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data frame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37166"/>
            <a:ext cx="9144000" cy="1373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Macintosh PowerPoint</Application>
  <PresentationFormat>On-screen Show (16:9)</PresentationFormat>
  <Paragraphs>50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Roboto Slab</vt:lpstr>
      <vt:lpstr>Roboto</vt:lpstr>
      <vt:lpstr>Marina</vt:lpstr>
      <vt:lpstr>A Look into 120 Years of Olympic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Athletes EDA</vt:lpstr>
      <vt:lpstr>Athletes and Medaling (Cleaning)</vt:lpstr>
      <vt:lpstr>Dropped columns:</vt:lpstr>
      <vt:lpstr>Athletes and Medaling (Cleaning)</vt:lpstr>
      <vt:lpstr>Correlation Testing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Look into 120 Years of Olympic Data</dc:title>
  <cp:lastModifiedBy>Allen Baiju</cp:lastModifiedBy>
  <cp:revision>1</cp:revision>
  <dcterms:modified xsi:type="dcterms:W3CDTF">2021-01-27T19:01:55Z</dcterms:modified>
</cp:coreProperties>
</file>