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764704"/>
            <a:ext cx="6480048" cy="1368152"/>
          </a:xfrm>
        </p:spPr>
        <p:txBody>
          <a:bodyPr/>
          <a:lstStyle/>
          <a:p>
            <a:pPr algn="ctr"/>
            <a:r>
              <a:rPr lang="ru-RU" dirty="0" err="1" smtClean="0"/>
              <a:t>Арканоид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46718" y="5445224"/>
            <a:ext cx="3997282" cy="1236564"/>
          </a:xfrm>
        </p:spPr>
        <p:txBody>
          <a:bodyPr/>
          <a:lstStyle/>
          <a:p>
            <a:pPr algn="ctr"/>
            <a:r>
              <a:rPr lang="ru-RU" dirty="0" smtClean="0"/>
              <a:t>Участники проекта: </a:t>
            </a:r>
          </a:p>
          <a:p>
            <a:pPr algn="ctr"/>
            <a:r>
              <a:rPr lang="ru-RU" dirty="0" smtClean="0"/>
              <a:t>Бойко Владислав</a:t>
            </a:r>
          </a:p>
          <a:p>
            <a:pPr algn="ctr"/>
            <a:r>
              <a:rPr lang="ru-RU" dirty="0" smtClean="0"/>
              <a:t>Терновой Илья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Идея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 marL="0" indent="355600" algn="just">
              <a:buNone/>
            </a:pPr>
            <a:r>
              <a:rPr lang="ru-RU" dirty="0" smtClean="0"/>
              <a:t>Нам надо было создать игру. Мы долго думали какую игру сделать. Мы хотели чтобы наша игра была не </a:t>
            </a:r>
            <a:r>
              <a:rPr lang="ru-RU" dirty="0" smtClean="0"/>
              <a:t>напряженной </a:t>
            </a:r>
            <a:r>
              <a:rPr lang="ru-RU" dirty="0" smtClean="0"/>
              <a:t>и играя в неё ты </a:t>
            </a:r>
            <a:r>
              <a:rPr lang="ru-RU" dirty="0" smtClean="0"/>
              <a:t>расслаблялся</a:t>
            </a:r>
            <a:r>
              <a:rPr lang="ru-RU" dirty="0" smtClean="0"/>
              <a:t>. Под это описание ничего лучше не подходило как </a:t>
            </a:r>
            <a:r>
              <a:rPr lang="ru-RU" dirty="0" smtClean="0"/>
              <a:t>игра под названием «</a:t>
            </a:r>
            <a:r>
              <a:rPr lang="ru-RU" dirty="0" err="1" smtClean="0"/>
              <a:t>А</a:t>
            </a:r>
            <a:r>
              <a:rPr lang="ru-RU" dirty="0" err="1" smtClean="0"/>
              <a:t>рканоид</a:t>
            </a:r>
            <a:r>
              <a:rPr lang="ru-RU" dirty="0" smtClean="0"/>
              <a:t>». </a:t>
            </a:r>
            <a:r>
              <a:rPr lang="ru-RU" dirty="0" smtClean="0"/>
              <a:t>И мы принялись за работу.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 marL="0" indent="355600" algn="just">
              <a:buNone/>
            </a:pPr>
            <a:r>
              <a:rPr lang="ru-RU" dirty="0" smtClean="0"/>
              <a:t>В данной игре имеются: два </a:t>
            </a:r>
            <a:r>
              <a:rPr lang="ru-RU" dirty="0" smtClean="0"/>
              <a:t>основных класса</a:t>
            </a:r>
            <a:r>
              <a:rPr lang="ru-RU" dirty="0" smtClean="0"/>
              <a:t>, </a:t>
            </a:r>
            <a:r>
              <a:rPr lang="ru-RU" dirty="0" smtClean="0"/>
              <a:t>окно с меню и окно с игрой, одно вызывает другое и при этом передает параметры. Для сохранения файлов использует текстовый документ.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" name="Содержимое 3" descr="игр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993512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Меню игры</a:t>
            </a:r>
            <a:endParaRPr lang="ru-RU" dirty="0"/>
          </a:p>
        </p:txBody>
      </p:sp>
      <p:pic>
        <p:nvPicPr>
          <p:cNvPr id="4" name="Содержимое 3" descr="меню игр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6255360" cy="4929411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sz="3600" dirty="0" smtClean="0"/>
              <a:t>Считаем, что цель нашего проекта достигнута и игра получилась </a:t>
            </a:r>
            <a:r>
              <a:rPr lang="ru-RU" sz="3600" dirty="0" smtClean="0"/>
              <a:t>неплохой, но её ещё надо дорабатывать. Ведь в ней  имеются </a:t>
            </a:r>
            <a:r>
              <a:rPr lang="ru-RU" sz="3600" dirty="0" smtClean="0"/>
              <a:t>исключительные ситуации и </a:t>
            </a:r>
            <a:r>
              <a:rPr lang="ru-RU" sz="3600" dirty="0" smtClean="0"/>
              <a:t>недоработки. </a:t>
            </a:r>
            <a:endParaRPr lang="ru-RU" sz="36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</a:t>
            </a:r>
            <a:r>
              <a:rPr lang="ru-RU" dirty="0" smtClean="0"/>
              <a:t>за внимание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4" name="Содержимое 3" descr="img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422645" cy="4816984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</TotalTime>
  <Words>127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Арканоид</vt:lpstr>
      <vt:lpstr>Идея</vt:lpstr>
      <vt:lpstr>Описание кода</vt:lpstr>
      <vt:lpstr>Игра</vt:lpstr>
      <vt:lpstr>Меню игры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Арканоид</dc:title>
  <dc:creator>1</dc:creator>
  <cp:lastModifiedBy>Дом</cp:lastModifiedBy>
  <cp:revision>5</cp:revision>
  <dcterms:created xsi:type="dcterms:W3CDTF">2021-02-24T07:19:26Z</dcterms:created>
  <dcterms:modified xsi:type="dcterms:W3CDTF">2021-02-25T14:41:38Z</dcterms:modified>
</cp:coreProperties>
</file>