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C7A9C-1BC1-6742-876D-B57B27F358DA}" type="datetimeFigureOut">
              <a:rPr kumimoji="1" lang="ko-KR" altLang="en-US" smtClean="0"/>
              <a:t>2024. 10. 13.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8CA0C-4E2D-EA4D-B482-BACEBFC955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407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8CA0C-4E2D-EA4D-B482-BACEBFC9550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9422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87943-CCE8-0AAA-F9A0-F50EC1BCE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0110C8-93D1-13EE-8079-6B5BD055D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13DE2-924B-3C30-2E88-3025C51F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5EF9-6113-8849-8FB8-6A8BADF328ED}" type="datetimeFigureOut">
              <a:rPr kumimoji="1" lang="ko-KR" altLang="en-US" smtClean="0"/>
              <a:t>2024. 10. 13.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30EB4-AB5B-81A0-5725-7E3FCAF4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9BA5E6-E4C6-D1CC-53AE-01B35BC9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432C-D2A6-2349-8C38-724854D6D6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789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D85CE-C386-4F49-EE9D-0C6993357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215B2F-FE2F-6560-F908-2C3155C01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E84D51-F5FF-0327-ABB1-48CEE6D9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5EF9-6113-8849-8FB8-6A8BADF328ED}" type="datetimeFigureOut">
              <a:rPr kumimoji="1" lang="ko-KR" altLang="en-US" smtClean="0"/>
              <a:t>2024. 10. 13.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3C2506-A4E1-3147-C865-3FDE5FA6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C4962-9FDA-5157-6383-22CC2139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432C-D2A6-2349-8C38-724854D6D6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013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E62D5A-83C0-41F9-1194-C688CC032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50748F-FFC5-4CC3-982B-0DFF2AD79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145F5-8B83-11CF-B290-CBACB7AA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5EF9-6113-8849-8FB8-6A8BADF328ED}" type="datetimeFigureOut">
              <a:rPr kumimoji="1" lang="ko-KR" altLang="en-US" smtClean="0"/>
              <a:t>2024. 10. 13.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3C366-0231-4387-934A-CF40453F3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6CBFB-1B5F-D809-74B2-7924E212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432C-D2A6-2349-8C38-724854D6D6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130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FB145-F7B0-40C5-4452-92C2355B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4DC935-847C-9DAF-DCD8-D18EDF397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3AF15-57BB-A428-6378-E6C26C20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5EF9-6113-8849-8FB8-6A8BADF328ED}" type="datetimeFigureOut">
              <a:rPr kumimoji="1" lang="ko-KR" altLang="en-US" smtClean="0"/>
              <a:t>2024. 10. 13.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1AE27-7227-2B8C-B05C-B70362D37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F49F1-C086-D3E3-4A91-BABFE382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432C-D2A6-2349-8C38-724854D6D6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974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A18B7-8769-31C9-783F-F26A09A3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C1FB31-3295-1CF1-E4EB-9B9722200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A25525-39A6-6DD3-0A82-506DA897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5EF9-6113-8849-8FB8-6A8BADF328ED}" type="datetimeFigureOut">
              <a:rPr kumimoji="1" lang="ko-KR" altLang="en-US" smtClean="0"/>
              <a:t>2024. 10. 13.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7A5C61-1136-5FDA-729D-A5EF854E9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5749A-1BB5-CD15-2D74-ACB8A97C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432C-D2A6-2349-8C38-724854D6D6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535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4B623-A11A-0603-D208-A8C3B58A0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218213-EC77-C3D5-C358-B4AFD0004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C4429E-81B9-DC0D-E673-F182A1E11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84760-2340-E87B-7689-5484BBF5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5EF9-6113-8849-8FB8-6A8BADF328ED}" type="datetimeFigureOut">
              <a:rPr kumimoji="1" lang="ko-KR" altLang="en-US" smtClean="0"/>
              <a:t>2024. 10. 13.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BDBA15-7BFE-F3B2-0E68-9FFA213D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BEC369-7E49-C43E-2B0C-48B4405D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432C-D2A6-2349-8C38-724854D6D6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330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55A3E-1BF7-0D12-07F7-32A08904D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AEA191-6B37-D052-3A5B-ED231CC83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A0FD15-050C-8EC6-9026-DDC016A56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F1E398-B4AA-336F-F3EA-469A8E8C9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64F257-BAF5-3C26-D2FB-32B3DA347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8110AA-89A2-69DA-9882-04FB8038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5EF9-6113-8849-8FB8-6A8BADF328ED}" type="datetimeFigureOut">
              <a:rPr kumimoji="1" lang="ko-KR" altLang="en-US" smtClean="0"/>
              <a:t>2024. 10. 13.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E638E5-F382-2EDB-CD40-EDC764EF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7A3F0F-D6B6-53AF-48B1-780157F6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432C-D2A6-2349-8C38-724854D6D6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388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9474D-91B2-24EA-A0B8-E7070D91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3A2C4D-E1CA-4285-56F8-BB247DE4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5EF9-6113-8849-8FB8-6A8BADF328ED}" type="datetimeFigureOut">
              <a:rPr kumimoji="1" lang="ko-KR" altLang="en-US" smtClean="0"/>
              <a:t>2024. 10. 13.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CB4745-1F9E-CFEC-A7FB-78034EA5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148FC2-8F4F-61E6-C321-879F2FC9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432C-D2A6-2349-8C38-724854D6D6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422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55C0B0-26F4-BC23-1148-4CCC9CEF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5EF9-6113-8849-8FB8-6A8BADF328ED}" type="datetimeFigureOut">
              <a:rPr kumimoji="1" lang="ko-KR" altLang="en-US" smtClean="0"/>
              <a:t>2024. 10. 13.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1F7C92-B9E1-83EE-638A-376D7A55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0251E-68BE-2650-A576-75040A58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432C-D2A6-2349-8C38-724854D6D6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86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7063D-B711-62F5-E020-772482CA9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996F4A-56E1-5C75-58B8-813DC44B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9E5C00-F33B-ECDF-1908-E1B3E87E9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00CCA5-268F-89E0-BDCE-8DD973045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5EF9-6113-8849-8FB8-6A8BADF328ED}" type="datetimeFigureOut">
              <a:rPr kumimoji="1" lang="ko-KR" altLang="en-US" smtClean="0"/>
              <a:t>2024. 10. 13.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76427C-2494-D1F1-139E-305BA3A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24CAAD-BC55-1D78-CE72-A4B48C7B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432C-D2A6-2349-8C38-724854D6D6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673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0F907-F219-8533-C1E7-5BA4D8EBB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93814D-3D72-D016-A703-BB4915E00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BD69D7-3286-A525-367E-93710C9B2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7318F4-2A36-24B5-0C7B-2D3C100A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5EF9-6113-8849-8FB8-6A8BADF328ED}" type="datetimeFigureOut">
              <a:rPr kumimoji="1" lang="ko-KR" altLang="en-US" smtClean="0"/>
              <a:t>2024. 10. 13.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39649C-84E2-041F-1FCC-3CDDDF7F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1B2CB9-5DB9-BAD6-0231-4110458B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432C-D2A6-2349-8C38-724854D6D6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671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015713-5B59-F85A-B650-F36BBA5B2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268674-8146-A729-CD49-09E6F8AAA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237843-E736-3239-A641-A2AB1A6F4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A45EF9-6113-8849-8FB8-6A8BADF328ED}" type="datetimeFigureOut">
              <a:rPr kumimoji="1" lang="ko-KR" altLang="en-US" smtClean="0"/>
              <a:t>2024. 10. 13.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9E6B6-8F63-3E17-6EF5-281A50981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88EC2-18AA-5CC7-3B20-40370BB5D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F3432C-D2A6-2349-8C38-724854D6D6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138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B0F7A3-8CAE-053B-7911-933C78201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8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F5D749-F904-A639-EF97-7DBA136CE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3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5BA72-1196-17C0-668D-6976FE653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947D62-EB8C-D627-BDA7-E2FD6ACA5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2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54577-57EB-F067-E3E2-AE177AD2D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25FCBE-A914-9699-C8D5-AFA739C2D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9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D9D44-9F0C-78FD-9E29-F597D1C14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E6A74F-84B8-8054-452E-C3A9F19D9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8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F699A-1803-E882-709B-0A4FCC846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7A129AF-4FF4-E4AB-41ED-D6D7A163D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55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3C942-D4B9-E2D8-8000-0AF8922F4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73EBCA-AA9D-4C08-EA2E-13507B760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0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27C26-D5CE-8C1D-99EA-9D29EC460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686170-A7AB-2560-2E0A-E45CBB3A4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2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Macintosh PowerPoint</Application>
  <PresentationFormat>와이드스크린</PresentationFormat>
  <Paragraphs>1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백지환</dc:creator>
  <cp:lastModifiedBy>백지환</cp:lastModifiedBy>
  <cp:revision>1</cp:revision>
  <dcterms:created xsi:type="dcterms:W3CDTF">2024-10-12T15:29:30Z</dcterms:created>
  <dcterms:modified xsi:type="dcterms:W3CDTF">2024-10-12T15:32:06Z</dcterms:modified>
</cp:coreProperties>
</file>