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67" r:id="rId3"/>
    <p:sldId id="258" r:id="rId4"/>
    <p:sldId id="259" r:id="rId5"/>
    <p:sldId id="260" r:id="rId6"/>
    <p:sldId id="270" r:id="rId7"/>
    <p:sldId id="273" r:id="rId8"/>
    <p:sldId id="269" r:id="rId9"/>
    <p:sldId id="271" r:id="rId10"/>
    <p:sldId id="268" r:id="rId11"/>
    <p:sldId id="266" r:id="rId12"/>
    <p:sldId id="261" r:id="rId13"/>
    <p:sldId id="263" r:id="rId14"/>
    <p:sldId id="262" r:id="rId15"/>
    <p:sldId id="264" r:id="rId16"/>
    <p:sldId id="265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3" autoAdjust="0"/>
  </p:normalViewPr>
  <p:slideViewPr>
    <p:cSldViewPr>
      <p:cViewPr varScale="1">
        <p:scale>
          <a:sx n="122" d="100"/>
          <a:sy n="122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12333-A3A8-4E6A-BFF0-5EC9B3F4C7AA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E10D1-250E-4CE1-BD13-6A9E8297B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2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https://www.ptt.cc/bbs/Gossiping/M.1497965323.A.298.html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10D1-250E-4CE1-BD13-6A9E8297BB8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73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What: </a:t>
            </a:r>
            <a:r>
              <a:rPr lang="zh-TW" altLang="en-US" dirty="0" smtClean="0"/>
              <a:t>主軸方向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投資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10D1-250E-4CE1-BD13-6A9E8297BB8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27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Why? </a:t>
            </a:r>
            <a:r>
              <a:rPr lang="zh-TW" altLang="en-US" dirty="0" smtClean="0"/>
              <a:t>投資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10D1-250E-4CE1-BD13-6A9E8297BB8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92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When?</a:t>
            </a:r>
            <a:r>
              <a:rPr lang="en-US" altLang="zh-TW" baseline="0" dirty="0" smtClean="0"/>
              <a:t>  Where?  Who?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10D1-250E-4CE1-BD13-6A9E8297BB8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83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你覺得一件商品價格很貴的時候，不妨先想想他的價值！若您覺得有價值，再貴你都會買單，若您覺得沒有價值，你大可不必買單。但你的不買單，也無法否認他本身的價值所帶來的價格。就像你會質疑一輛名車，只是有個車體、四個輪子、一個引擎和一個方向盤，為什麼要賣那麼貴嗎？如果你不會這樣質疑，那麼你就不應該質疑專業的服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10D1-250E-4CE1-BD13-6A9E8297BB8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91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日本</a:t>
            </a:r>
            <a:r>
              <a:rPr lang="en-US" altLang="zh-TW" dirty="0" smtClean="0"/>
              <a:t>:https://finance.technews.tw/2017/05/02/bitcoin-ether-popular/</a:t>
            </a:r>
          </a:p>
          <a:p>
            <a:r>
              <a:rPr lang="zh-TW" altLang="en-US" dirty="0" smtClean="0"/>
              <a:t>印度</a:t>
            </a:r>
            <a:r>
              <a:rPr lang="en-US" altLang="zh-TW" dirty="0" smtClean="0"/>
              <a:t>:http://www.finet.hk/Newscenter/news_content/594ae6f4e4b0d1966a294b89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10D1-250E-4CE1-BD13-6A9E8297BB8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62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67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08"/>
            <a:ext cx="9144000" cy="60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111427"/>
            <a:ext cx="3535530" cy="198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67985E-7 L -0.42552 -0.409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85" y="-20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投資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逢低買進，逢高賣出</a:t>
            </a:r>
            <a:endParaRPr lang="en-US" altLang="zh-TW" dirty="0" smtClean="0"/>
          </a:p>
          <a:p>
            <a:r>
              <a:rPr lang="zh-TW" altLang="en-US" dirty="0" smtClean="0"/>
              <a:t>長期持有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波動度大，不建議短進短出</a:t>
            </a:r>
            <a:endParaRPr lang="en-US" altLang="zh-TW" dirty="0" smtClean="0"/>
          </a:p>
          <a:p>
            <a:r>
              <a:rPr lang="zh-TW" altLang="en-US" dirty="0"/>
              <a:t>最重要的</a:t>
            </a:r>
            <a:r>
              <a:rPr lang="zh-TW" altLang="en-US" dirty="0" smtClean="0"/>
              <a:t>還是賺波段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比特幣</a:t>
            </a:r>
            <a:r>
              <a:rPr lang="zh-TW" altLang="en-US" dirty="0" smtClean="0"/>
              <a:t>泡沫</a:t>
            </a:r>
            <a:r>
              <a:rPr lang="zh-TW" altLang="en-US" dirty="0"/>
              <a:t>化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價值由人們決定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價格低，不一定就有價值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9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講了那麼多，比特幣是甚麼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匿名</a:t>
            </a:r>
            <a:endParaRPr lang="en-US" altLang="zh-TW" dirty="0" smtClean="0"/>
          </a:p>
          <a:p>
            <a:r>
              <a:rPr lang="zh-TW" altLang="en-US" dirty="0" smtClean="0"/>
              <a:t>去中心化</a:t>
            </a:r>
            <a:endParaRPr lang="en-US" altLang="zh-TW" dirty="0" smtClean="0"/>
          </a:p>
          <a:p>
            <a:r>
              <a:rPr lang="zh-TW" altLang="en-US" dirty="0"/>
              <a:t>全世界</a:t>
            </a:r>
            <a:r>
              <a:rPr lang="zh-TW" altLang="en-US" dirty="0" smtClean="0"/>
              <a:t>流通</a:t>
            </a:r>
            <a:endParaRPr lang="en-US" altLang="zh-TW" dirty="0" smtClean="0"/>
          </a:p>
          <a:p>
            <a:r>
              <a:rPr lang="zh-TW" altLang="en-US" dirty="0"/>
              <a:t>低交易</a:t>
            </a:r>
            <a:r>
              <a:rPr lang="zh-TW" altLang="en-US" dirty="0" smtClean="0"/>
              <a:t>費用</a:t>
            </a:r>
            <a:endParaRPr lang="en-US" altLang="zh-TW" dirty="0" smtClean="0"/>
          </a:p>
          <a:p>
            <a:r>
              <a:rPr lang="zh-TW" altLang="en-US" dirty="0"/>
              <a:t>無隱藏成本</a:t>
            </a:r>
          </a:p>
        </p:txBody>
      </p:sp>
    </p:spTree>
    <p:extLst>
      <p:ext uri="{BB962C8B-B14F-4D97-AF65-F5344CB8AC3E}">
        <p14:creationId xmlns:p14="http://schemas.microsoft.com/office/powerpoint/2010/main" val="28378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與傳統貨幣的比較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238512"/>
              </p:ext>
            </p:extLst>
          </p:nvPr>
        </p:nvGraphicFramePr>
        <p:xfrm>
          <a:off x="457200" y="1600200"/>
          <a:ext cx="822959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存續時間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總量控制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有無擔保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交易媒介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價值標準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價值儲藏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法定貨幣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與國家存續期間相同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發行保證</a:t>
                      </a:r>
                      <a:r>
                        <a:rPr lang="en-US" altLang="zh-TW" dirty="0" smtClean="0"/>
                        <a:t>: </a:t>
                      </a:r>
                      <a:r>
                        <a:rPr lang="zh-TW" altLang="en-US" dirty="0" smtClean="0"/>
                        <a:t>如貴金屬、外匯等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單向流通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虛擬貨幣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天幣、</a:t>
                      </a:r>
                      <a:r>
                        <a:rPr lang="en-US" altLang="zh-TW" dirty="0" smtClean="0"/>
                        <a:t>P</a:t>
                      </a:r>
                      <a:r>
                        <a:rPr lang="zh-TW" altLang="en-US" dirty="0" smtClean="0"/>
                        <a:t>幣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網站或特定服務存續時間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比特幣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網路虛擬世界永久保存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已有許多接受比特幣支付案例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2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交易</a:t>
            </a:r>
            <a:r>
              <a:rPr lang="zh-TW" altLang="en-US" dirty="0" smtClean="0"/>
              <a:t>之外的用途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勒贖病毒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WannaCry</a:t>
            </a:r>
            <a:r>
              <a:rPr lang="en-US" altLang="zh-TW" dirty="0" smtClean="0"/>
              <a:t>(</a:t>
            </a:r>
            <a:r>
              <a:rPr lang="zh-TW" altLang="en-US" dirty="0" smtClean="0"/>
              <a:t>想哭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互助會</a:t>
            </a:r>
            <a:r>
              <a:rPr lang="en-US" altLang="zh-TW" dirty="0" smtClean="0"/>
              <a:t>(</a:t>
            </a:r>
            <a:r>
              <a:rPr lang="zh-TW" altLang="en-US" dirty="0" smtClean="0"/>
              <a:t>老鼠會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MMM</a:t>
            </a:r>
          </a:p>
          <a:p>
            <a:r>
              <a:rPr lang="zh-TW" altLang="en-US" dirty="0" smtClean="0"/>
              <a:t>洗錢</a:t>
            </a:r>
            <a:endParaRPr lang="en-US" altLang="zh-TW" dirty="0" smtClean="0"/>
          </a:p>
          <a:p>
            <a:r>
              <a:rPr lang="zh-TW" altLang="en-US" dirty="0"/>
              <a:t>行賄</a:t>
            </a:r>
            <a:r>
              <a:rPr lang="zh-TW" altLang="en-US" dirty="0" smtClean="0"/>
              <a:t>受賄</a:t>
            </a:r>
            <a:endParaRPr lang="en-US" altLang="zh-TW" dirty="0" smtClean="0"/>
          </a:p>
          <a:p>
            <a:r>
              <a:rPr lang="zh-TW" altLang="en-US" dirty="0"/>
              <a:t>轉移資產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41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合法性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日本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年</a:t>
            </a:r>
            <a:r>
              <a:rPr lang="en-US" altLang="zh-TW" dirty="0" smtClean="0"/>
              <a:t>4</a:t>
            </a:r>
            <a:r>
              <a:rPr lang="zh-TW" altLang="en-US" dirty="0" smtClean="0"/>
              <a:t>月，新版支付服務法承認虛擬貨幣的合法支付地位。</a:t>
            </a:r>
            <a:endParaRPr lang="en-US" altLang="zh-TW" dirty="0" smtClean="0"/>
          </a:p>
          <a:p>
            <a:r>
              <a:rPr lang="zh-TW" altLang="en-US" dirty="0" smtClean="0"/>
              <a:t>中國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對比特幣進行監管機制。</a:t>
            </a:r>
            <a:endParaRPr lang="en-US" altLang="zh-TW" dirty="0" smtClean="0"/>
          </a:p>
          <a:p>
            <a:r>
              <a:rPr lang="zh-TW" altLang="en-US" dirty="0" smtClean="0"/>
              <a:t>美國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英國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德國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2013</a:t>
            </a:r>
            <a:r>
              <a:rPr lang="zh-TW" altLang="en-US" dirty="0" smtClean="0"/>
              <a:t>年</a:t>
            </a:r>
            <a:r>
              <a:rPr lang="en-US" altLang="zh-TW" dirty="0" smtClean="0"/>
              <a:t>8</a:t>
            </a:r>
            <a:r>
              <a:rPr lang="zh-TW" altLang="en-US" dirty="0" smtClean="0"/>
              <a:t>月，政府認可彼特必的法律和稅收地位。</a:t>
            </a:r>
            <a:endParaRPr lang="en-US" altLang="zh-TW" dirty="0" smtClean="0"/>
          </a:p>
          <a:p>
            <a:r>
              <a:rPr lang="zh-TW" altLang="en-US" dirty="0" smtClean="0"/>
              <a:t>俄羅斯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2</a:t>
            </a:r>
            <a:r>
              <a:rPr lang="zh-TW" altLang="en-US" dirty="0" smtClean="0"/>
              <a:t>月，政府宣布禁止比特幣。</a:t>
            </a:r>
            <a:endParaRPr lang="en-US" altLang="zh-TW" dirty="0" smtClean="0"/>
          </a:p>
          <a:p>
            <a:r>
              <a:rPr lang="zh-TW" altLang="en-US" dirty="0" smtClean="0"/>
              <a:t>印度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年</a:t>
            </a:r>
            <a:r>
              <a:rPr lang="en-US" altLang="zh-TW" dirty="0" smtClean="0"/>
              <a:t>4</a:t>
            </a:r>
            <a:r>
              <a:rPr lang="zh-TW" altLang="en-US" dirty="0" smtClean="0"/>
              <a:t>月，政府委員決定監管比特幣市場。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9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/>
              <a:t>如果給你時光機回去投資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假設</a:t>
            </a:r>
            <a:r>
              <a:rPr lang="zh-TW" altLang="en-US" dirty="0"/>
              <a:t>身上</a:t>
            </a:r>
            <a:r>
              <a:rPr lang="zh-TW" altLang="en-US" dirty="0" smtClean="0"/>
              <a:t>帶</a:t>
            </a:r>
            <a:r>
              <a:rPr lang="zh-TW" altLang="en-US" dirty="0"/>
              <a:t>上現有資產</a:t>
            </a:r>
            <a:r>
              <a:rPr lang="en-US" altLang="zh-TW" dirty="0"/>
              <a:t>100</a:t>
            </a:r>
            <a:r>
              <a:rPr lang="zh-TW" altLang="en-US" dirty="0"/>
              <a:t>萬 </a:t>
            </a:r>
            <a:endParaRPr lang="en-US" altLang="zh-TW" dirty="0" smtClean="0"/>
          </a:p>
          <a:p>
            <a:r>
              <a:rPr lang="zh-TW" altLang="en-US" dirty="0" smtClean="0"/>
              <a:t>要</a:t>
            </a:r>
            <a:r>
              <a:rPr lang="zh-TW" altLang="en-US" dirty="0"/>
              <a:t>回到哪一個時刻 </a:t>
            </a:r>
            <a:endParaRPr lang="en-US" altLang="zh-TW" dirty="0" smtClean="0"/>
          </a:p>
          <a:p>
            <a:r>
              <a:rPr lang="zh-TW" altLang="en-US" dirty="0" smtClean="0"/>
              <a:t>投資</a:t>
            </a:r>
            <a:r>
              <a:rPr lang="zh-TW" altLang="en-US" dirty="0"/>
              <a:t>那一樣產品最賺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記住你的答案</a:t>
            </a:r>
          </a:p>
        </p:txBody>
      </p:sp>
    </p:spTree>
    <p:extLst>
      <p:ext uri="{BB962C8B-B14F-4D97-AF65-F5344CB8AC3E}">
        <p14:creationId xmlns:p14="http://schemas.microsoft.com/office/powerpoint/2010/main" val="2948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這是一個升值最快的貨幣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比特幣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btc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，剛誕生</a:t>
            </a:r>
            <a:r>
              <a:rPr lang="en-US" altLang="zh-TW" dirty="0" smtClean="0"/>
              <a:t>(2009/01/03)1</a:t>
            </a:r>
            <a:r>
              <a:rPr lang="zh-TW" altLang="en-US" dirty="0" smtClean="0"/>
              <a:t>美金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1300</a:t>
            </a:r>
            <a:r>
              <a:rPr lang="zh-TW" altLang="en-US" dirty="0" smtClean="0"/>
              <a:t>顆</a:t>
            </a:r>
            <a:endParaRPr lang="en-US" altLang="zh-TW" dirty="0" smtClean="0"/>
          </a:p>
          <a:p>
            <a:r>
              <a:rPr lang="zh-TW" altLang="en-US" dirty="0" smtClean="0"/>
              <a:t>現在，最高</a:t>
            </a:r>
            <a:r>
              <a:rPr lang="en-US" altLang="zh-TW" dirty="0" smtClean="0"/>
              <a:t>2900</a:t>
            </a:r>
            <a:r>
              <a:rPr lang="zh-TW" altLang="en-US" dirty="0" smtClean="0"/>
              <a:t>美金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你以為比特幣夠猛了</a:t>
            </a:r>
            <a:r>
              <a:rPr lang="en-US" altLang="zh-TW" dirty="0" smtClean="0"/>
              <a:t>?</a:t>
            </a:r>
            <a:r>
              <a:rPr lang="zh-TW" altLang="en-US" dirty="0" smtClean="0"/>
              <a:t> 錯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乙太幣</a:t>
            </a:r>
            <a:r>
              <a:rPr lang="en-US" altLang="zh-TW" dirty="0" smtClean="0"/>
              <a:t>(ether)</a:t>
            </a:r>
            <a:r>
              <a:rPr lang="zh-TW" altLang="en-US" dirty="0" smtClean="0"/>
              <a:t>更瘋</a:t>
            </a:r>
            <a:endParaRPr lang="en-US" altLang="zh-TW" dirty="0" smtClean="0"/>
          </a:p>
          <a:p>
            <a:r>
              <a:rPr lang="zh-TW" altLang="en-US" dirty="0" smtClean="0"/>
              <a:t>剛誕生</a:t>
            </a:r>
            <a:r>
              <a:rPr lang="en-US" altLang="zh-TW" dirty="0" smtClean="0"/>
              <a:t>(2016/03/07)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8</a:t>
            </a:r>
            <a:r>
              <a:rPr lang="zh-TW" altLang="en-US" dirty="0" smtClean="0"/>
              <a:t>美金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顆</a:t>
            </a:r>
            <a:endParaRPr lang="en-US" altLang="zh-TW" dirty="0" smtClean="0"/>
          </a:p>
          <a:p>
            <a:r>
              <a:rPr lang="zh-TW" altLang="en-US" dirty="0" smtClean="0"/>
              <a:t>現在，最高</a:t>
            </a:r>
            <a:r>
              <a:rPr lang="en-US" altLang="zh-TW" dirty="0" smtClean="0"/>
              <a:t>346</a:t>
            </a:r>
            <a:r>
              <a:rPr lang="zh-TW" altLang="en-US" dirty="0" smtClean="0"/>
              <a:t>美金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顆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94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如果我在更早一點知道比特幣</a:t>
            </a:r>
            <a:endParaRPr lang="en-US" altLang="zh-TW" dirty="0" smtClean="0"/>
          </a:p>
          <a:p>
            <a:r>
              <a:rPr lang="zh-TW" altLang="en-US" dirty="0" smtClean="0"/>
              <a:t>想當初</a:t>
            </a:r>
            <a:r>
              <a:rPr lang="en-US" altLang="zh-TW" dirty="0" smtClean="0"/>
              <a:t>2010</a:t>
            </a:r>
            <a:r>
              <a:rPr lang="zh-TW" altLang="en-US" dirty="0" smtClean="0"/>
              <a:t>年，</a:t>
            </a:r>
            <a:r>
              <a:rPr lang="zh-TW" altLang="en-US" dirty="0"/>
              <a:t>我在銀行放了</a:t>
            </a:r>
            <a:r>
              <a:rPr lang="en-US" altLang="zh-TW" dirty="0"/>
              <a:t>1</a:t>
            </a:r>
            <a:r>
              <a:rPr lang="zh-TW" altLang="en-US" dirty="0"/>
              <a:t>萬塊的活</a:t>
            </a:r>
            <a:r>
              <a:rPr lang="zh-TW" altLang="en-US" dirty="0" smtClean="0"/>
              <a:t>存。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如果都拿去買比特幣，早就不知道翻了幾倍。</a:t>
            </a:r>
            <a:endParaRPr lang="en-US" altLang="zh-TW" dirty="0"/>
          </a:p>
          <a:p>
            <a:pPr lvl="1"/>
            <a:r>
              <a:rPr lang="zh-TW" altLang="en-US" dirty="0" smtClean="0"/>
              <a:t>換句話說，只要省下一杯星巴克咖啡的錢，現在就可以買</a:t>
            </a:r>
            <a:r>
              <a:rPr lang="en-US" altLang="zh-TW" dirty="0" smtClean="0"/>
              <a:t>4</a:t>
            </a:r>
            <a:r>
              <a:rPr lang="zh-TW" altLang="en-US" dirty="0" smtClean="0"/>
              <a:t>台</a:t>
            </a:r>
            <a:r>
              <a:rPr lang="en-US" altLang="zh-TW" dirty="0" smtClean="0"/>
              <a:t>Toyota </a:t>
            </a:r>
            <a:r>
              <a:rPr lang="en-US" altLang="zh-TW" dirty="0" err="1" smtClean="0"/>
              <a:t>Altis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只可惜當時的</a:t>
            </a:r>
            <a:r>
              <a:rPr lang="zh-TW" altLang="en-US" dirty="0" smtClean="0"/>
              <a:t>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念書、打電動、但也沒多厲害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現在呢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 宅宅工程師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2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如何獲得比</a:t>
            </a:r>
            <a:r>
              <a:rPr lang="zh-TW" altLang="en-US" dirty="0"/>
              <a:t>特</a:t>
            </a:r>
            <a:r>
              <a:rPr lang="zh-TW" altLang="en-US" dirty="0" smtClean="0"/>
              <a:t>幣</a:t>
            </a:r>
            <a:r>
              <a:rPr lang="en-US" altLang="zh-TW" dirty="0"/>
              <a:t>?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國內交易平台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Maicoin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Bitoex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國外交易所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CEX.IO</a:t>
            </a:r>
            <a:endParaRPr lang="en-US" altLang="zh-TW" dirty="0"/>
          </a:p>
          <a:p>
            <a:pPr lvl="1"/>
            <a:r>
              <a:rPr lang="en-US" altLang="zh-TW" dirty="0" err="1" smtClean="0"/>
              <a:t>Bitfinex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Coinbase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OKCOIN</a:t>
            </a:r>
            <a:endParaRPr lang="en-US" altLang="zh-TW" dirty="0"/>
          </a:p>
          <a:p>
            <a:r>
              <a:rPr lang="zh-TW" altLang="en-US" dirty="0" smtClean="0"/>
              <a:t>挖礦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個人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礦池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60" y="1563270"/>
            <a:ext cx="1704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60" y="2211342"/>
            <a:ext cx="182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60" y="282322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96" y="3397949"/>
            <a:ext cx="1670748" cy="24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96" y="3785947"/>
            <a:ext cx="10572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00" y="4155558"/>
            <a:ext cx="11144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72" y="4653136"/>
            <a:ext cx="1733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自己的錢，自己賺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TW" altLang="en-US" dirty="0"/>
              <a:t>於是</a:t>
            </a:r>
            <a:r>
              <a:rPr lang="zh-TW" altLang="en-US" dirty="0" smtClean="0"/>
              <a:t>，我想成為礦工的一員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59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590550"/>
            <a:ext cx="63627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3542490" y="1916832"/>
            <a:ext cx="2954655" cy="2664296"/>
            <a:chOff x="3542490" y="1916832"/>
            <a:chExt cx="2954655" cy="2664296"/>
          </a:xfrm>
        </p:grpSpPr>
        <p:sp>
          <p:nvSpPr>
            <p:cNvPr id="5" name="文字方塊 4"/>
            <p:cNvSpPr txBox="1"/>
            <p:nvPr/>
          </p:nvSpPr>
          <p:spPr>
            <a:xfrm rot="5400000">
              <a:off x="4152434" y="1999387"/>
              <a:ext cx="173477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600" dirty="0" smtClean="0">
                  <a:solidFill>
                    <a:srgbClr val="FF0000"/>
                  </a:solidFill>
                </a:rPr>
                <a:t>XD</a:t>
              </a:r>
              <a:endParaRPr lang="zh-TW" altLang="en-US" sz="9600" dirty="0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542490" y="3657798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5400" dirty="0">
                  <a:solidFill>
                    <a:srgbClr val="FF0000"/>
                  </a:solidFill>
                </a:rPr>
                <a:t>走</a:t>
              </a:r>
              <a:r>
                <a:rPr lang="zh-TW" altLang="en-US" sz="5400" dirty="0" smtClean="0">
                  <a:solidFill>
                    <a:srgbClr val="FF0000"/>
                  </a:solidFill>
                </a:rPr>
                <a:t>錯棚了</a:t>
              </a:r>
              <a:endParaRPr lang="zh-TW" altLang="en-US" sz="5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2" name="Picture 4" descr="「bitcoin pool personal mining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" y="240746"/>
            <a:ext cx="9135440" cy="665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7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沒你想的這麼簡單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TW" altLang="en-US" dirty="0" smtClean="0"/>
              <a:t>但是，人外有人，天外有天。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06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port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637</Words>
  <Application>Microsoft Office PowerPoint</Application>
  <PresentationFormat>如螢幕大小 (4:3)</PresentationFormat>
  <Paragraphs>120</Paragraphs>
  <Slides>16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如果給你時光機回去投資</vt:lpstr>
      <vt:lpstr>這是一個升值最快的貨幣?</vt:lpstr>
      <vt:lpstr>PowerPoint 簡報</vt:lpstr>
      <vt:lpstr>如何獲得比特幣? </vt:lpstr>
      <vt:lpstr>自己的錢，自己賺</vt:lpstr>
      <vt:lpstr>PowerPoint 簡報</vt:lpstr>
      <vt:lpstr>PowerPoint 簡報</vt:lpstr>
      <vt:lpstr>沒你想的這麼簡單</vt:lpstr>
      <vt:lpstr>PowerPoint 簡報</vt:lpstr>
      <vt:lpstr>投資</vt:lpstr>
      <vt:lpstr>講了那麼多，比特幣是甚麼</vt:lpstr>
      <vt:lpstr>與傳統貨幣的比較</vt:lpstr>
      <vt:lpstr>交易之外的用途</vt:lpstr>
      <vt:lpstr>合法性</vt:lpstr>
      <vt:lpstr>參考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謝宏濤</dc:creator>
  <cp:lastModifiedBy>bailantaotao</cp:lastModifiedBy>
  <cp:revision>35</cp:revision>
  <dcterms:created xsi:type="dcterms:W3CDTF">2017-06-28T15:05:35Z</dcterms:created>
  <dcterms:modified xsi:type="dcterms:W3CDTF">2017-07-11T15:30:49Z</dcterms:modified>
</cp:coreProperties>
</file>