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6"/>
  </p:notesMasterIdLst>
  <p:handoutMasterIdLst>
    <p:handoutMasterId r:id="rId7"/>
  </p:handoutMasterIdLst>
  <p:sldIdLst>
    <p:sldId id="321" r:id="rId5"/>
  </p:sldIdLst>
  <p:sldSz cx="7772400" cy="10058400"/>
  <p:notesSz cx="6858000" cy="9144000"/>
  <p:defaultTextStyle>
    <a:defPPr>
      <a:defRPr lang="en-US"/>
    </a:defPPr>
    <a:lvl1pPr marL="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037"/>
    <a:srgbClr val="1A4039"/>
    <a:srgbClr val="217990"/>
    <a:srgbClr val="F0C44A"/>
    <a:srgbClr val="7A0000"/>
    <a:srgbClr val="4B8D8B"/>
    <a:srgbClr val="53CAFF"/>
    <a:srgbClr val="843C0C"/>
    <a:srgbClr val="2F5597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1C69B-6D08-886F-537F-0AA72071CF8B}" v="15" dt="2023-05-08T02:45:27.573"/>
    <p1510:client id="{C7946B42-808A-4B89-9C53-CA7EBD0838ED}" v="337" dt="2023-04-19T19:27:5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3" autoAdjust="0"/>
  </p:normalViewPr>
  <p:slideViewPr>
    <p:cSldViewPr snapToGrid="0">
      <p:cViewPr>
        <p:scale>
          <a:sx n="100" d="100"/>
          <a:sy n="100" d="100"/>
        </p:scale>
        <p:origin x="1334" y="-14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92"/>
    </p:cViewPr>
  </p:sorterViewPr>
  <p:notesViewPr>
    <p:cSldViewPr snapToGrid="0">
      <p:cViewPr varScale="1">
        <p:scale>
          <a:sx n="60" d="100"/>
          <a:sy n="60" d="100"/>
        </p:scale>
        <p:origin x="2438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25DAE5-882A-48C4-AAC6-224821431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5480E-9B1B-4C47-AC19-26D98FF37B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1413-530E-431E-9B96-5B986AC44B58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28E4-3CDE-4A67-9340-DDC165C01C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3E6D-3CA6-4DE3-A3D6-2072EE9ED4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9FB04-3946-4C88-A779-B7AE300828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A7DF2-CECB-42B2-812D-97BB0A1876EB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DDEB-4F43-4518-9756-D2F353541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ster / Flyer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y, motorcycle, kite&#10;&#10;Description automatically generated">
            <a:extLst>
              <a:ext uri="{FF2B5EF4-FFF2-40B4-BE49-F238E27FC236}">
                <a16:creationId xmlns:a16="http://schemas.microsoft.com/office/drawing/2014/main" id="{943E98E1-6614-4633-8917-BA63F1E33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782F70F-8CBA-4E67-B1E5-3813CB440C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108710" y="5029199"/>
            <a:ext cx="5554980" cy="1880725"/>
          </a:xfrm>
        </p:spPr>
        <p:txBody>
          <a:bodyPr anchor="ctr"/>
          <a:lstStyle>
            <a:lvl1pPr algn="ctr">
              <a:lnSpc>
                <a:spcPct val="80000"/>
              </a:lnSpc>
              <a:defRPr sz="8800" b="1" spc="6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8362-1793-4596-B93A-C08762279C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9696" y="4191924"/>
            <a:ext cx="5943600" cy="369461"/>
          </a:xfrm>
        </p:spPr>
        <p:txBody>
          <a:bodyPr/>
          <a:lstStyle>
            <a:lvl1pPr marL="0" indent="0" algn="ctr">
              <a:buNone/>
              <a:defRPr sz="2400" b="1" spc="300">
                <a:solidFill>
                  <a:schemeClr val="bg1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CC97BDB-E42B-4FC7-B385-7F37EEC02D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7929970"/>
            <a:ext cx="5943600" cy="369461"/>
          </a:xfrm>
        </p:spPr>
        <p:txBody>
          <a:bodyPr/>
          <a:lstStyle>
            <a:lvl1pPr marL="0" indent="0" algn="ctr">
              <a:buNone/>
              <a:defRPr sz="2000" b="1" spc="300">
                <a:solidFill>
                  <a:schemeClr val="bg1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6" name="Picture 5" descr="A picture containing circle&#10;&#10;Description automatically generated">
            <a:extLst>
              <a:ext uri="{FF2B5EF4-FFF2-40B4-BE49-F238E27FC236}">
                <a16:creationId xmlns:a16="http://schemas.microsoft.com/office/drawing/2014/main" id="{3726F85C-833D-412A-B1CF-D0FC3F72B1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1817" y="561703"/>
            <a:ext cx="3648765" cy="323519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15DCF4E-FF73-4D56-BD7C-E8A0F43E50A5}"/>
              </a:ext>
            </a:extLst>
          </p:cNvPr>
          <p:cNvCxnSpPr>
            <a:cxnSpLocks/>
          </p:cNvCxnSpPr>
          <p:nvPr userDrawn="1"/>
        </p:nvCxnSpPr>
        <p:spPr>
          <a:xfrm>
            <a:off x="2994658" y="7365274"/>
            <a:ext cx="17830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2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ke Top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61C17-9712-4F4F-A5F8-6EB593BC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Oval 15" descr="Cake Topper">
            <a:extLst>
              <a:ext uri="{FF2B5EF4-FFF2-40B4-BE49-F238E27FC236}">
                <a16:creationId xmlns:a16="http://schemas.microsoft.com/office/drawing/2014/main" id="{13BBAC70-3569-4837-BD59-3CFF39C85080}"/>
              </a:ext>
            </a:extLst>
          </p:cNvPr>
          <p:cNvSpPr/>
          <p:nvPr userDrawn="1"/>
        </p:nvSpPr>
        <p:spPr>
          <a:xfrm>
            <a:off x="569710" y="529326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7" name="Oval 16" descr="Cake Topper">
            <a:extLst>
              <a:ext uri="{FF2B5EF4-FFF2-40B4-BE49-F238E27FC236}">
                <a16:creationId xmlns:a16="http://schemas.microsoft.com/office/drawing/2014/main" id="{5D500A01-88F3-4657-8F5D-E30BC056A1CA}"/>
              </a:ext>
            </a:extLst>
          </p:cNvPr>
          <p:cNvSpPr/>
          <p:nvPr userDrawn="1"/>
        </p:nvSpPr>
        <p:spPr>
          <a:xfrm>
            <a:off x="2963849" y="5293268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8" name="Oval 17" descr="Cake Topper">
            <a:extLst>
              <a:ext uri="{FF2B5EF4-FFF2-40B4-BE49-F238E27FC236}">
                <a16:creationId xmlns:a16="http://schemas.microsoft.com/office/drawing/2014/main" id="{8BC598AB-C5B5-431B-82C2-C0A2ED293999}"/>
              </a:ext>
            </a:extLst>
          </p:cNvPr>
          <p:cNvSpPr/>
          <p:nvPr userDrawn="1"/>
        </p:nvSpPr>
        <p:spPr>
          <a:xfrm>
            <a:off x="5377866" y="5293268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9" name="Oval 18" descr="Cake Topper">
            <a:extLst>
              <a:ext uri="{FF2B5EF4-FFF2-40B4-BE49-F238E27FC236}">
                <a16:creationId xmlns:a16="http://schemas.microsoft.com/office/drawing/2014/main" id="{02629A40-8FB7-40F9-A756-389BDA98DB21}"/>
              </a:ext>
            </a:extLst>
          </p:cNvPr>
          <p:cNvSpPr/>
          <p:nvPr userDrawn="1"/>
        </p:nvSpPr>
        <p:spPr>
          <a:xfrm>
            <a:off x="569707" y="7657332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0" name="Oval 19" descr="Cake Topper">
            <a:extLst>
              <a:ext uri="{FF2B5EF4-FFF2-40B4-BE49-F238E27FC236}">
                <a16:creationId xmlns:a16="http://schemas.microsoft.com/office/drawing/2014/main" id="{A19AF02B-DA43-429E-B053-50753B852283}"/>
              </a:ext>
            </a:extLst>
          </p:cNvPr>
          <p:cNvSpPr/>
          <p:nvPr userDrawn="1"/>
        </p:nvSpPr>
        <p:spPr>
          <a:xfrm>
            <a:off x="2963849" y="7665283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1" name="Oval 20" descr="Cake Topper">
            <a:extLst>
              <a:ext uri="{FF2B5EF4-FFF2-40B4-BE49-F238E27FC236}">
                <a16:creationId xmlns:a16="http://schemas.microsoft.com/office/drawing/2014/main" id="{B1761765-7794-4EC9-99FE-5E6D64466E41}"/>
              </a:ext>
            </a:extLst>
          </p:cNvPr>
          <p:cNvSpPr/>
          <p:nvPr userDrawn="1"/>
        </p:nvSpPr>
        <p:spPr>
          <a:xfrm>
            <a:off x="5385815" y="7665283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2" name="Oval 21" descr="Cake Topper">
            <a:extLst>
              <a:ext uri="{FF2B5EF4-FFF2-40B4-BE49-F238E27FC236}">
                <a16:creationId xmlns:a16="http://schemas.microsoft.com/office/drawing/2014/main" id="{3C71FB97-9772-4558-A373-E4A61EC7D480}"/>
              </a:ext>
            </a:extLst>
          </p:cNvPr>
          <p:cNvSpPr/>
          <p:nvPr userDrawn="1"/>
        </p:nvSpPr>
        <p:spPr>
          <a:xfrm>
            <a:off x="572000" y="569288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3" name="Oval 22" descr="Cake Topper">
            <a:extLst>
              <a:ext uri="{FF2B5EF4-FFF2-40B4-BE49-F238E27FC236}">
                <a16:creationId xmlns:a16="http://schemas.microsoft.com/office/drawing/2014/main" id="{DEAE0E77-EAB2-4E25-B8CA-70F9662F157F}"/>
              </a:ext>
            </a:extLst>
          </p:cNvPr>
          <p:cNvSpPr/>
          <p:nvPr userDrawn="1"/>
        </p:nvSpPr>
        <p:spPr>
          <a:xfrm>
            <a:off x="2963849" y="56928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4" name="Oval 23" descr="Cake Topper">
            <a:extLst>
              <a:ext uri="{FF2B5EF4-FFF2-40B4-BE49-F238E27FC236}">
                <a16:creationId xmlns:a16="http://schemas.microsoft.com/office/drawing/2014/main" id="{90412C89-217D-44CF-8703-9BDAFC615D65}"/>
              </a:ext>
            </a:extLst>
          </p:cNvPr>
          <p:cNvSpPr/>
          <p:nvPr userDrawn="1"/>
        </p:nvSpPr>
        <p:spPr>
          <a:xfrm>
            <a:off x="5367056" y="56928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5" name="Oval 24" descr="Cake Topper">
            <a:extLst>
              <a:ext uri="{FF2B5EF4-FFF2-40B4-BE49-F238E27FC236}">
                <a16:creationId xmlns:a16="http://schemas.microsoft.com/office/drawing/2014/main" id="{7C201E81-0841-4A04-B196-4338D3D64049}"/>
              </a:ext>
            </a:extLst>
          </p:cNvPr>
          <p:cNvSpPr/>
          <p:nvPr userDrawn="1"/>
        </p:nvSpPr>
        <p:spPr>
          <a:xfrm>
            <a:off x="572004" y="2933352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6" name="Oval 25" descr="Cake Topper">
            <a:extLst>
              <a:ext uri="{FF2B5EF4-FFF2-40B4-BE49-F238E27FC236}">
                <a16:creationId xmlns:a16="http://schemas.microsoft.com/office/drawing/2014/main" id="{9BD38F96-788F-4AC1-9823-FCF1F8AE3B40}"/>
              </a:ext>
            </a:extLst>
          </p:cNvPr>
          <p:cNvSpPr/>
          <p:nvPr userDrawn="1"/>
        </p:nvSpPr>
        <p:spPr>
          <a:xfrm>
            <a:off x="2977479" y="2933352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7" name="Oval 26" descr="Cake Topper">
            <a:extLst>
              <a:ext uri="{FF2B5EF4-FFF2-40B4-BE49-F238E27FC236}">
                <a16:creationId xmlns:a16="http://schemas.microsoft.com/office/drawing/2014/main" id="{9D3A0B3F-DE84-4F27-827F-9A29073ABA49}"/>
              </a:ext>
            </a:extLst>
          </p:cNvPr>
          <p:cNvSpPr/>
          <p:nvPr userDrawn="1"/>
        </p:nvSpPr>
        <p:spPr>
          <a:xfrm>
            <a:off x="5367051" y="2933352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80E76946-4CE8-4F96-ACE6-9183A1C30892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09347" y="796559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3688B7E-609F-4B58-AC62-673F839B36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06830" y="789489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2991E5E-12E6-483F-BF6F-7B4137E00C1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555331" y="81366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08BAE430-6E20-485A-B4D9-AAC9819E5BB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7373" y="319429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F4B713E-D908-45F5-B1B5-133FFA04AF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230754" y="318722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FD24A911-2D2E-4202-A366-96C4921251A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63348" y="3211393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1BB7DC7A-2EAE-4126-B954-BFA9F6F766F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17372" y="553657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94351E92-E327-49BE-B400-E62BA12134FF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214852" y="552950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09F1696-A7FF-4D5D-8B8C-E993D75DC89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571298" y="553763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51F87D85-CFE2-438E-80F6-D3134A4390A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25391" y="788618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B0074ABA-C33F-422F-8088-3703060637B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222874" y="7887062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ACBDF73-2D61-4337-A848-DEC299C1514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587269" y="7895192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621239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36" userDrawn="1">
          <p15:clr>
            <a:srgbClr val="FBAE40"/>
          </p15:clr>
        </p15:guide>
        <p15:guide id="6" orient="horz" pos="2424" userDrawn="1">
          <p15:clr>
            <a:srgbClr val="FBAE40"/>
          </p15:clr>
        </p15:guide>
        <p15:guide id="7" orient="horz" pos="3912" userDrawn="1">
          <p15:clr>
            <a:srgbClr val="FBAE40"/>
          </p15:clr>
        </p15:guide>
        <p15:guide id="8" orient="horz" pos="5400" userDrawn="1">
          <p15:clr>
            <a:srgbClr val="FBAE40"/>
          </p15:clr>
        </p15:guide>
        <p15:guide id="9" pos="936" userDrawn="1">
          <p15:clr>
            <a:srgbClr val="FBAE40"/>
          </p15:clr>
        </p15:guide>
        <p15:guide id="10" pos="3960" userDrawn="1">
          <p15:clr>
            <a:srgbClr val="FBAE40"/>
          </p15:clr>
        </p15:guide>
        <p15:guide id="11" pos="24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C79145-5FA9-4C24-BD9F-455C6A290A66}"/>
              </a:ext>
            </a:extLst>
          </p:cNvPr>
          <p:cNvSpPr/>
          <p:nvPr userDrawn="1"/>
        </p:nvSpPr>
        <p:spPr>
          <a:xfrm>
            <a:off x="457200" y="5722686"/>
            <a:ext cx="3200400" cy="36722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AC72E-350B-48C4-9E9F-D91DCE4FF909}"/>
              </a:ext>
            </a:extLst>
          </p:cNvPr>
          <p:cNvSpPr/>
          <p:nvPr userDrawn="1"/>
        </p:nvSpPr>
        <p:spPr>
          <a:xfrm>
            <a:off x="4116340" y="5722686"/>
            <a:ext cx="3200400" cy="36722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0B91F2B-E118-4F5C-81E0-B8E5CF45E4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309" t="18160" r="19107" b="31906"/>
          <a:stretch/>
        </p:blipFill>
        <p:spPr>
          <a:xfrm>
            <a:off x="4113616" y="5726306"/>
            <a:ext cx="3200400" cy="36722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34816F0-2D9B-4BA8-9E8D-AE4BCAF53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309" t="18160" r="19107" b="31906"/>
          <a:stretch/>
        </p:blipFill>
        <p:spPr>
          <a:xfrm>
            <a:off x="457200" y="5726307"/>
            <a:ext cx="3200400" cy="3672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D3CFC9-6F3F-4416-A381-1D3FF587A09B}"/>
              </a:ext>
            </a:extLst>
          </p:cNvPr>
          <p:cNvSpPr/>
          <p:nvPr userDrawn="1"/>
        </p:nvSpPr>
        <p:spPr>
          <a:xfrm>
            <a:off x="4113616" y="1164115"/>
            <a:ext cx="3160207" cy="36691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BE461-88E6-458F-A54F-D0D65E3C1FF8}"/>
              </a:ext>
            </a:extLst>
          </p:cNvPr>
          <p:cNvSpPr/>
          <p:nvPr userDrawn="1"/>
        </p:nvSpPr>
        <p:spPr>
          <a:xfrm>
            <a:off x="457200" y="1164116"/>
            <a:ext cx="3160207" cy="36691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21CA91D-FE9C-42A2-B144-099C4F381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309" t="18160" r="19107" b="31906"/>
          <a:stretch/>
        </p:blipFill>
        <p:spPr>
          <a:xfrm>
            <a:off x="4154993" y="1158106"/>
            <a:ext cx="3200400" cy="367228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2F2E8D1-DF7D-4389-8B02-0B4AB9B78E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309" t="18160" r="19107" b="31906"/>
          <a:stretch/>
        </p:blipFill>
        <p:spPr>
          <a:xfrm>
            <a:off x="498577" y="1158107"/>
            <a:ext cx="3200400" cy="3672288"/>
          </a:xfrm>
          <a:prstGeom prst="rect">
            <a:avLst/>
          </a:prstGeom>
        </p:spPr>
      </p:pic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BCD4EB4F-962F-4215-8BFC-C75A4A560BE8}"/>
              </a:ext>
            </a:extLst>
          </p:cNvPr>
          <p:cNvSpPr/>
          <p:nvPr/>
        </p:nvSpPr>
        <p:spPr>
          <a:xfrm>
            <a:off x="560879" y="5840158"/>
            <a:ext cx="2991821" cy="3439492"/>
          </a:xfrm>
          <a:custGeom>
            <a:avLst/>
            <a:gdLst>
              <a:gd name="connsiteX0" fmla="*/ 1308049 w 2991821"/>
              <a:gd name="connsiteY0" fmla="*/ 3425652 h 3439492"/>
              <a:gd name="connsiteX1" fmla="*/ 1308234 w 2991821"/>
              <a:gd name="connsiteY1" fmla="*/ 3425652 h 3439492"/>
              <a:gd name="connsiteX2" fmla="*/ 1308418 w 2991821"/>
              <a:gd name="connsiteY2" fmla="*/ 3425976 h 3439492"/>
              <a:gd name="connsiteX3" fmla="*/ 1308049 w 2991821"/>
              <a:gd name="connsiteY3" fmla="*/ 3426301 h 3439492"/>
              <a:gd name="connsiteX4" fmla="*/ 1308049 w 2991821"/>
              <a:gd name="connsiteY4" fmla="*/ 3425652 h 3439492"/>
              <a:gd name="connsiteX5" fmla="*/ 1354797 w 2991821"/>
              <a:gd name="connsiteY5" fmla="*/ 3400980 h 3439492"/>
              <a:gd name="connsiteX6" fmla="*/ 1365699 w 2991821"/>
              <a:gd name="connsiteY6" fmla="*/ 3409745 h 3439492"/>
              <a:gd name="connsiteX7" fmla="*/ 1365884 w 2991821"/>
              <a:gd name="connsiteY7" fmla="*/ 3422731 h 3439492"/>
              <a:gd name="connsiteX8" fmla="*/ 1360710 w 2991821"/>
              <a:gd name="connsiteY8" fmla="*/ 3429873 h 3439492"/>
              <a:gd name="connsiteX9" fmla="*/ 1356091 w 2991821"/>
              <a:gd name="connsiteY9" fmla="*/ 3422731 h 3439492"/>
              <a:gd name="connsiteX10" fmla="*/ 1350917 w 2991821"/>
              <a:gd name="connsiteY10" fmla="*/ 3419484 h 3439492"/>
              <a:gd name="connsiteX11" fmla="*/ 1354797 w 2991821"/>
              <a:gd name="connsiteY11" fmla="*/ 3400980 h 3439492"/>
              <a:gd name="connsiteX12" fmla="*/ 1308049 w 2991821"/>
              <a:gd name="connsiteY12" fmla="*/ 3396110 h 3439492"/>
              <a:gd name="connsiteX13" fmla="*/ 1308418 w 2991821"/>
              <a:gd name="connsiteY13" fmla="*/ 3396759 h 3439492"/>
              <a:gd name="connsiteX14" fmla="*/ 1307864 w 2991821"/>
              <a:gd name="connsiteY14" fmla="*/ 3397084 h 3439492"/>
              <a:gd name="connsiteX15" fmla="*/ 1308049 w 2991821"/>
              <a:gd name="connsiteY15" fmla="*/ 3396110 h 3439492"/>
              <a:gd name="connsiteX16" fmla="*/ 488751 w 2991821"/>
              <a:gd name="connsiteY16" fmla="*/ 3387020 h 3439492"/>
              <a:gd name="connsiteX17" fmla="*/ 488936 w 2991821"/>
              <a:gd name="connsiteY17" fmla="*/ 3387020 h 3439492"/>
              <a:gd name="connsiteX18" fmla="*/ 489121 w 2991821"/>
              <a:gd name="connsiteY18" fmla="*/ 3387345 h 3439492"/>
              <a:gd name="connsiteX19" fmla="*/ 488751 w 2991821"/>
              <a:gd name="connsiteY19" fmla="*/ 3387669 h 3439492"/>
              <a:gd name="connsiteX20" fmla="*/ 488751 w 2991821"/>
              <a:gd name="connsiteY20" fmla="*/ 3387020 h 3439492"/>
              <a:gd name="connsiteX21" fmla="*/ 2381968 w 2991821"/>
              <a:gd name="connsiteY21" fmla="*/ 3384098 h 3439492"/>
              <a:gd name="connsiteX22" fmla="*/ 2386772 w 2991821"/>
              <a:gd name="connsiteY22" fmla="*/ 3407148 h 3439492"/>
              <a:gd name="connsiteX23" fmla="*/ 2380675 w 2991821"/>
              <a:gd name="connsiteY23" fmla="*/ 3411368 h 3439492"/>
              <a:gd name="connsiteX24" fmla="*/ 2375132 w 2991821"/>
              <a:gd name="connsiteY24" fmla="*/ 3420458 h 3439492"/>
              <a:gd name="connsiteX25" fmla="*/ 2369034 w 2991821"/>
              <a:gd name="connsiteY25" fmla="*/ 3411693 h 3439492"/>
              <a:gd name="connsiteX26" fmla="*/ 2369219 w 2991821"/>
              <a:gd name="connsiteY26" fmla="*/ 3395136 h 3439492"/>
              <a:gd name="connsiteX27" fmla="*/ 2381968 w 2991821"/>
              <a:gd name="connsiteY27" fmla="*/ 3384098 h 3439492"/>
              <a:gd name="connsiteX28" fmla="*/ 2436663 w 2991821"/>
              <a:gd name="connsiteY28" fmla="*/ 3378254 h 3439492"/>
              <a:gd name="connsiteX29" fmla="*/ 2436847 w 2991821"/>
              <a:gd name="connsiteY29" fmla="*/ 3379228 h 3439492"/>
              <a:gd name="connsiteX30" fmla="*/ 2436293 w 2991821"/>
              <a:gd name="connsiteY30" fmla="*/ 3378903 h 3439492"/>
              <a:gd name="connsiteX31" fmla="*/ 2436663 w 2991821"/>
              <a:gd name="connsiteY31" fmla="*/ 3378254 h 3439492"/>
              <a:gd name="connsiteX32" fmla="*/ 536978 w 2991821"/>
              <a:gd name="connsiteY32" fmla="*/ 3362022 h 3439492"/>
              <a:gd name="connsiteX33" fmla="*/ 548249 w 2991821"/>
              <a:gd name="connsiteY33" fmla="*/ 3370787 h 3439492"/>
              <a:gd name="connsiteX34" fmla="*/ 548434 w 2991821"/>
              <a:gd name="connsiteY34" fmla="*/ 3383773 h 3439492"/>
              <a:gd name="connsiteX35" fmla="*/ 543076 w 2991821"/>
              <a:gd name="connsiteY35" fmla="*/ 3390915 h 3439492"/>
              <a:gd name="connsiteX36" fmla="*/ 538271 w 2991821"/>
              <a:gd name="connsiteY36" fmla="*/ 3383773 h 3439492"/>
              <a:gd name="connsiteX37" fmla="*/ 532913 w 2991821"/>
              <a:gd name="connsiteY37" fmla="*/ 3380527 h 3439492"/>
              <a:gd name="connsiteX38" fmla="*/ 536978 w 2991821"/>
              <a:gd name="connsiteY38" fmla="*/ 3362022 h 3439492"/>
              <a:gd name="connsiteX39" fmla="*/ 1432773 w 2991821"/>
              <a:gd name="connsiteY39" fmla="*/ 3359750 h 3439492"/>
              <a:gd name="connsiteX40" fmla="*/ 1433327 w 2991821"/>
              <a:gd name="connsiteY40" fmla="*/ 3382799 h 3439492"/>
              <a:gd name="connsiteX41" fmla="*/ 1427969 w 2991821"/>
              <a:gd name="connsiteY41" fmla="*/ 3361697 h 3439492"/>
              <a:gd name="connsiteX42" fmla="*/ 1432773 w 2991821"/>
              <a:gd name="connsiteY42" fmla="*/ 3359750 h 3439492"/>
              <a:gd name="connsiteX43" fmla="*/ 1334103 w 2991821"/>
              <a:gd name="connsiteY43" fmla="*/ 3359749 h 3439492"/>
              <a:gd name="connsiteX44" fmla="*/ 1342603 w 2991821"/>
              <a:gd name="connsiteY44" fmla="*/ 3365268 h 3439492"/>
              <a:gd name="connsiteX45" fmla="*/ 1339831 w 2991821"/>
              <a:gd name="connsiteY45" fmla="*/ 3374358 h 3439492"/>
              <a:gd name="connsiteX46" fmla="*/ 1339461 w 2991821"/>
              <a:gd name="connsiteY46" fmla="*/ 3386695 h 3439492"/>
              <a:gd name="connsiteX47" fmla="*/ 1344820 w 2991821"/>
              <a:gd name="connsiteY47" fmla="*/ 3414290 h 3439492"/>
              <a:gd name="connsiteX48" fmla="*/ 1320245 w 2991821"/>
              <a:gd name="connsiteY48" fmla="*/ 3430197 h 3439492"/>
              <a:gd name="connsiteX49" fmla="*/ 1308419 w 2991821"/>
              <a:gd name="connsiteY49" fmla="*/ 3425977 h 3439492"/>
              <a:gd name="connsiteX50" fmla="*/ 1308604 w 2991821"/>
              <a:gd name="connsiteY50" fmla="*/ 3396434 h 3439492"/>
              <a:gd name="connsiteX51" fmla="*/ 1323016 w 2991821"/>
              <a:gd name="connsiteY51" fmla="*/ 3382150 h 3439492"/>
              <a:gd name="connsiteX52" fmla="*/ 1330962 w 2991821"/>
              <a:gd name="connsiteY52" fmla="*/ 3368190 h 3439492"/>
              <a:gd name="connsiteX53" fmla="*/ 1334103 w 2991821"/>
              <a:gd name="connsiteY53" fmla="*/ 3359749 h 3439492"/>
              <a:gd name="connsiteX54" fmla="*/ 488936 w 2991821"/>
              <a:gd name="connsiteY54" fmla="*/ 3357152 h 3439492"/>
              <a:gd name="connsiteX55" fmla="*/ 489176 w 2991821"/>
              <a:gd name="connsiteY55" fmla="*/ 3357575 h 3439492"/>
              <a:gd name="connsiteX56" fmla="*/ 489121 w 2991821"/>
              <a:gd name="connsiteY56" fmla="*/ 3357801 h 3439492"/>
              <a:gd name="connsiteX57" fmla="*/ 489160 w 2991821"/>
              <a:gd name="connsiteY57" fmla="*/ 3357886 h 3439492"/>
              <a:gd name="connsiteX58" fmla="*/ 488751 w 2991821"/>
              <a:gd name="connsiteY58" fmla="*/ 3358126 h 3439492"/>
              <a:gd name="connsiteX59" fmla="*/ 488936 w 2991821"/>
              <a:gd name="connsiteY59" fmla="*/ 3357152 h 3439492"/>
              <a:gd name="connsiteX60" fmla="*/ 1380482 w 2991821"/>
              <a:gd name="connsiteY60" fmla="*/ 3356503 h 3439492"/>
              <a:gd name="connsiteX61" fmla="*/ 1360157 w 2991821"/>
              <a:gd name="connsiteY61" fmla="*/ 3386046 h 3439492"/>
              <a:gd name="connsiteX62" fmla="*/ 1349070 w 2991821"/>
              <a:gd name="connsiteY62" fmla="*/ 3368515 h 3439492"/>
              <a:gd name="connsiteX63" fmla="*/ 1380482 w 2991821"/>
              <a:gd name="connsiteY63" fmla="*/ 3356503 h 3439492"/>
              <a:gd name="connsiteX64" fmla="*/ 1554171 w 2991821"/>
              <a:gd name="connsiteY64" fmla="*/ 3341894 h 3439492"/>
              <a:gd name="connsiteX65" fmla="*/ 1546965 w 2991821"/>
              <a:gd name="connsiteY65" fmla="*/ 3361048 h 3439492"/>
              <a:gd name="connsiteX66" fmla="*/ 1551769 w 2991821"/>
              <a:gd name="connsiteY66" fmla="*/ 3368515 h 3439492"/>
              <a:gd name="connsiteX67" fmla="*/ 1558236 w 2991821"/>
              <a:gd name="connsiteY67" fmla="*/ 3351958 h 3439492"/>
              <a:gd name="connsiteX68" fmla="*/ 1554171 w 2991821"/>
              <a:gd name="connsiteY68" fmla="*/ 3341894 h 3439492"/>
              <a:gd name="connsiteX69" fmla="*/ 2406359 w 2991821"/>
              <a:gd name="connsiteY69" fmla="*/ 3333128 h 3439492"/>
              <a:gd name="connsiteX70" fmla="*/ 2410054 w 2991821"/>
              <a:gd name="connsiteY70" fmla="*/ 3343517 h 3439492"/>
              <a:gd name="connsiteX71" fmla="*/ 2419478 w 2991821"/>
              <a:gd name="connsiteY71" fmla="*/ 3361048 h 3439492"/>
              <a:gd name="connsiteX72" fmla="*/ 2436293 w 2991821"/>
              <a:gd name="connsiteY72" fmla="*/ 3378903 h 3439492"/>
              <a:gd name="connsiteX73" fmla="*/ 2428601 w 2991821"/>
              <a:gd name="connsiteY73" fmla="*/ 3397408 h 3439492"/>
              <a:gd name="connsiteX74" fmla="*/ 2436108 w 2991821"/>
              <a:gd name="connsiteY74" fmla="*/ 3415468 h 3439492"/>
              <a:gd name="connsiteX75" fmla="*/ 2436108 w 2991821"/>
              <a:gd name="connsiteY75" fmla="*/ 3416568 h 3439492"/>
              <a:gd name="connsiteX76" fmla="*/ 2432089 w 2991821"/>
              <a:gd name="connsiteY76" fmla="*/ 3430806 h 3439492"/>
              <a:gd name="connsiteX77" fmla="*/ 2422619 w 2991821"/>
              <a:gd name="connsiteY77" fmla="*/ 3421107 h 3439492"/>
              <a:gd name="connsiteX78" fmla="*/ 2393794 w 2991821"/>
              <a:gd name="connsiteY78" fmla="*/ 3401304 h 3439492"/>
              <a:gd name="connsiteX79" fmla="*/ 2400076 w 2991821"/>
              <a:gd name="connsiteY79" fmla="*/ 3366891 h 3439492"/>
              <a:gd name="connsiteX80" fmla="*/ 2399707 w 2991821"/>
              <a:gd name="connsiteY80" fmla="*/ 3351308 h 3439492"/>
              <a:gd name="connsiteX81" fmla="*/ 2396381 w 2991821"/>
              <a:gd name="connsiteY81" fmla="*/ 3339946 h 3439492"/>
              <a:gd name="connsiteX82" fmla="*/ 2406359 w 2991821"/>
              <a:gd name="connsiteY82" fmla="*/ 3333128 h 3439492"/>
              <a:gd name="connsiteX83" fmla="*/ 2290689 w 2991821"/>
              <a:gd name="connsiteY83" fmla="*/ 3332479 h 3439492"/>
              <a:gd name="connsiteX84" fmla="*/ 2296232 w 2991821"/>
              <a:gd name="connsiteY84" fmla="*/ 3334752 h 3439492"/>
              <a:gd name="connsiteX85" fmla="*/ 2289950 w 2991821"/>
              <a:gd name="connsiteY85" fmla="*/ 3361048 h 3439492"/>
              <a:gd name="connsiteX86" fmla="*/ 2290689 w 2991821"/>
              <a:gd name="connsiteY86" fmla="*/ 3332479 h 3439492"/>
              <a:gd name="connsiteX87" fmla="*/ 1617549 w 2991821"/>
              <a:gd name="connsiteY87" fmla="*/ 3330856 h 3439492"/>
              <a:gd name="connsiteX88" fmla="*/ 1609419 w 2991821"/>
              <a:gd name="connsiteY88" fmla="*/ 3347089 h 3439492"/>
              <a:gd name="connsiteX89" fmla="*/ 1617919 w 2991821"/>
              <a:gd name="connsiteY89" fmla="*/ 3356828 h 3439492"/>
              <a:gd name="connsiteX90" fmla="*/ 1625310 w 2991821"/>
              <a:gd name="connsiteY90" fmla="*/ 3340920 h 3439492"/>
              <a:gd name="connsiteX91" fmla="*/ 1617549 w 2991821"/>
              <a:gd name="connsiteY91" fmla="*/ 3330856 h 3439492"/>
              <a:gd name="connsiteX92" fmla="*/ 1202703 w 2991821"/>
              <a:gd name="connsiteY92" fmla="*/ 3330005 h 3439492"/>
              <a:gd name="connsiteX93" fmla="*/ 1208639 w 2991821"/>
              <a:gd name="connsiteY93" fmla="*/ 3330207 h 3439492"/>
              <a:gd name="connsiteX94" fmla="*/ 1221758 w 2991821"/>
              <a:gd name="connsiteY94" fmla="*/ 3356503 h 3439492"/>
              <a:gd name="connsiteX95" fmla="*/ 1211965 w 2991821"/>
              <a:gd name="connsiteY95" fmla="*/ 3364295 h 3439492"/>
              <a:gd name="connsiteX96" fmla="*/ 1199400 w 2991821"/>
              <a:gd name="connsiteY96" fmla="*/ 3338323 h 3439492"/>
              <a:gd name="connsiteX97" fmla="*/ 1202703 w 2991821"/>
              <a:gd name="connsiteY97" fmla="*/ 3330005 h 3439492"/>
              <a:gd name="connsiteX98" fmla="*/ 1807130 w 2991821"/>
              <a:gd name="connsiteY98" fmla="*/ 3329882 h 3439492"/>
              <a:gd name="connsiteX99" fmla="*/ 1804173 w 2991821"/>
              <a:gd name="connsiteY99" fmla="*/ 3332804 h 3439492"/>
              <a:gd name="connsiteX100" fmla="*/ 1800662 w 2991821"/>
              <a:gd name="connsiteY100" fmla="*/ 3336700 h 3439492"/>
              <a:gd name="connsiteX101" fmla="*/ 1803434 w 2991821"/>
              <a:gd name="connsiteY101" fmla="*/ 3345141 h 3439492"/>
              <a:gd name="connsiteX102" fmla="*/ 1807130 w 2991821"/>
              <a:gd name="connsiteY102" fmla="*/ 3329882 h 3439492"/>
              <a:gd name="connsiteX103" fmla="*/ 2351850 w 2991821"/>
              <a:gd name="connsiteY103" fmla="*/ 3328584 h 3439492"/>
              <a:gd name="connsiteX104" fmla="*/ 2388805 w 2991821"/>
              <a:gd name="connsiteY104" fmla="*/ 3343842 h 3439492"/>
              <a:gd name="connsiteX105" fmla="*/ 2375687 w 2991821"/>
              <a:gd name="connsiteY105" fmla="*/ 3365594 h 3439492"/>
              <a:gd name="connsiteX106" fmla="*/ 2351850 w 2991821"/>
              <a:gd name="connsiteY106" fmla="*/ 3328584 h 3439492"/>
              <a:gd name="connsiteX107" fmla="*/ 515544 w 2991821"/>
              <a:gd name="connsiteY107" fmla="*/ 3321116 h 3439492"/>
              <a:gd name="connsiteX108" fmla="*/ 524413 w 2991821"/>
              <a:gd name="connsiteY108" fmla="*/ 3326635 h 3439492"/>
              <a:gd name="connsiteX109" fmla="*/ 521457 w 2991821"/>
              <a:gd name="connsiteY109" fmla="*/ 3335725 h 3439492"/>
              <a:gd name="connsiteX110" fmla="*/ 521087 w 2991821"/>
              <a:gd name="connsiteY110" fmla="*/ 3348062 h 3439492"/>
              <a:gd name="connsiteX111" fmla="*/ 526631 w 2991821"/>
              <a:gd name="connsiteY111" fmla="*/ 3375657 h 3439492"/>
              <a:gd name="connsiteX112" fmla="*/ 501316 w 2991821"/>
              <a:gd name="connsiteY112" fmla="*/ 3391564 h 3439492"/>
              <a:gd name="connsiteX113" fmla="*/ 489306 w 2991821"/>
              <a:gd name="connsiteY113" fmla="*/ 3387344 h 3439492"/>
              <a:gd name="connsiteX114" fmla="*/ 496004 w 2991821"/>
              <a:gd name="connsiteY114" fmla="*/ 3372694 h 3439492"/>
              <a:gd name="connsiteX115" fmla="*/ 489160 w 2991821"/>
              <a:gd name="connsiteY115" fmla="*/ 3357886 h 3439492"/>
              <a:gd name="connsiteX116" fmla="*/ 489305 w 2991821"/>
              <a:gd name="connsiteY116" fmla="*/ 3357801 h 3439492"/>
              <a:gd name="connsiteX117" fmla="*/ 489176 w 2991821"/>
              <a:gd name="connsiteY117" fmla="*/ 3357575 h 3439492"/>
              <a:gd name="connsiteX118" fmla="*/ 491197 w 2991821"/>
              <a:gd name="connsiteY118" fmla="*/ 3349315 h 3439492"/>
              <a:gd name="connsiteX119" fmla="*/ 503903 w 2991821"/>
              <a:gd name="connsiteY119" fmla="*/ 3343517 h 3439492"/>
              <a:gd name="connsiteX120" fmla="*/ 512218 w 2991821"/>
              <a:gd name="connsiteY120" fmla="*/ 3329557 h 3439492"/>
              <a:gd name="connsiteX121" fmla="*/ 515544 w 2991821"/>
              <a:gd name="connsiteY121" fmla="*/ 3321116 h 3439492"/>
              <a:gd name="connsiteX122" fmla="*/ 617171 w 2991821"/>
              <a:gd name="connsiteY122" fmla="*/ 3320792 h 3439492"/>
              <a:gd name="connsiteX123" fmla="*/ 617725 w 2991821"/>
              <a:gd name="connsiteY123" fmla="*/ 3343842 h 3439492"/>
              <a:gd name="connsiteX124" fmla="*/ 612182 w 2991821"/>
              <a:gd name="connsiteY124" fmla="*/ 3322740 h 3439492"/>
              <a:gd name="connsiteX125" fmla="*/ 617171 w 2991821"/>
              <a:gd name="connsiteY125" fmla="*/ 3320792 h 3439492"/>
              <a:gd name="connsiteX126" fmla="*/ 563401 w 2991821"/>
              <a:gd name="connsiteY126" fmla="*/ 3317546 h 3439492"/>
              <a:gd name="connsiteX127" fmla="*/ 542521 w 2991821"/>
              <a:gd name="connsiteY127" fmla="*/ 3347089 h 3439492"/>
              <a:gd name="connsiteX128" fmla="*/ 531065 w 2991821"/>
              <a:gd name="connsiteY128" fmla="*/ 3329558 h 3439492"/>
              <a:gd name="connsiteX129" fmla="*/ 563401 w 2991821"/>
              <a:gd name="connsiteY129" fmla="*/ 3317546 h 3439492"/>
              <a:gd name="connsiteX130" fmla="*/ 2148596 w 2991821"/>
              <a:gd name="connsiteY130" fmla="*/ 3310728 h 3439492"/>
              <a:gd name="connsiteX131" fmla="*/ 2143792 w 2991821"/>
              <a:gd name="connsiteY131" fmla="*/ 3323390 h 3439492"/>
              <a:gd name="connsiteX132" fmla="*/ 2151368 w 2991821"/>
              <a:gd name="connsiteY132" fmla="*/ 3343842 h 3439492"/>
              <a:gd name="connsiteX133" fmla="*/ 2156911 w 2991821"/>
              <a:gd name="connsiteY133" fmla="*/ 3334427 h 3439492"/>
              <a:gd name="connsiteX134" fmla="*/ 2148596 w 2991821"/>
              <a:gd name="connsiteY134" fmla="*/ 3310728 h 3439492"/>
              <a:gd name="connsiteX135" fmla="*/ 741895 w 2991821"/>
              <a:gd name="connsiteY135" fmla="*/ 3303261 h 3439492"/>
              <a:gd name="connsiteX136" fmla="*/ 734503 w 2991821"/>
              <a:gd name="connsiteY136" fmla="*/ 3322416 h 3439492"/>
              <a:gd name="connsiteX137" fmla="*/ 739492 w 2991821"/>
              <a:gd name="connsiteY137" fmla="*/ 3329882 h 3439492"/>
              <a:gd name="connsiteX138" fmla="*/ 746144 w 2991821"/>
              <a:gd name="connsiteY138" fmla="*/ 3313326 h 3439492"/>
              <a:gd name="connsiteX139" fmla="*/ 741895 w 2991821"/>
              <a:gd name="connsiteY139" fmla="*/ 3303261 h 3439492"/>
              <a:gd name="connsiteX140" fmla="*/ 1320059 w 2991821"/>
              <a:gd name="connsiteY140" fmla="*/ 3297743 h 3439492"/>
              <a:gd name="connsiteX141" fmla="*/ 1302321 w 2991821"/>
              <a:gd name="connsiteY141" fmla="*/ 3299690 h 3439492"/>
              <a:gd name="connsiteX142" fmla="*/ 1302321 w 2991821"/>
              <a:gd name="connsiteY142" fmla="*/ 3306833 h 3439492"/>
              <a:gd name="connsiteX143" fmla="*/ 1308419 w 2991821"/>
              <a:gd name="connsiteY143" fmla="*/ 3309430 h 3439492"/>
              <a:gd name="connsiteX144" fmla="*/ 1318951 w 2991821"/>
              <a:gd name="connsiteY144" fmla="*/ 3308131 h 3439492"/>
              <a:gd name="connsiteX145" fmla="*/ 1320059 w 2991821"/>
              <a:gd name="connsiteY145" fmla="*/ 3297743 h 3439492"/>
              <a:gd name="connsiteX146" fmla="*/ 2074316 w 2991821"/>
              <a:gd name="connsiteY146" fmla="*/ 3296444 h 3439492"/>
              <a:gd name="connsiteX147" fmla="*/ 2065077 w 2991821"/>
              <a:gd name="connsiteY147" fmla="*/ 3309105 h 3439492"/>
              <a:gd name="connsiteX148" fmla="*/ 2073762 w 2991821"/>
              <a:gd name="connsiteY148" fmla="*/ 3328908 h 3439492"/>
              <a:gd name="connsiteX149" fmla="*/ 2083740 w 2991821"/>
              <a:gd name="connsiteY149" fmla="*/ 3316897 h 3439492"/>
              <a:gd name="connsiteX150" fmla="*/ 2074316 w 2991821"/>
              <a:gd name="connsiteY150" fmla="*/ 3296444 h 3439492"/>
              <a:gd name="connsiteX151" fmla="*/ 2560209 w 2991821"/>
              <a:gd name="connsiteY151" fmla="*/ 3295267 h 3439492"/>
              <a:gd name="connsiteX152" fmla="*/ 2563973 w 2991821"/>
              <a:gd name="connsiteY152" fmla="*/ 3305534 h 3439492"/>
              <a:gd name="connsiteX153" fmla="*/ 2549376 w 2991821"/>
              <a:gd name="connsiteY153" fmla="*/ 3338323 h 3439492"/>
              <a:gd name="connsiteX154" fmla="*/ 2537920 w 2991821"/>
              <a:gd name="connsiteY154" fmla="*/ 3328584 h 3439492"/>
              <a:gd name="connsiteX155" fmla="*/ 2553256 w 2991821"/>
              <a:gd name="connsiteY155" fmla="*/ 3295470 h 3439492"/>
              <a:gd name="connsiteX156" fmla="*/ 2560209 w 2991821"/>
              <a:gd name="connsiteY156" fmla="*/ 3295267 h 3439492"/>
              <a:gd name="connsiteX157" fmla="*/ 1678156 w 2991821"/>
              <a:gd name="connsiteY157" fmla="*/ 3294496 h 3439492"/>
              <a:gd name="connsiteX158" fmla="*/ 1673536 w 2991821"/>
              <a:gd name="connsiteY158" fmla="*/ 3302937 h 3439492"/>
              <a:gd name="connsiteX159" fmla="*/ 1678340 w 2991821"/>
              <a:gd name="connsiteY159" fmla="*/ 3320468 h 3439492"/>
              <a:gd name="connsiteX160" fmla="*/ 1685177 w 2991821"/>
              <a:gd name="connsiteY160" fmla="*/ 3307482 h 3439492"/>
              <a:gd name="connsiteX161" fmla="*/ 1678156 w 2991821"/>
              <a:gd name="connsiteY161" fmla="*/ 3294496 h 3439492"/>
              <a:gd name="connsiteX162" fmla="*/ 807121 w 2991821"/>
              <a:gd name="connsiteY162" fmla="*/ 3292224 h 3439492"/>
              <a:gd name="connsiteX163" fmla="*/ 798806 w 2991821"/>
              <a:gd name="connsiteY163" fmla="*/ 3308456 h 3439492"/>
              <a:gd name="connsiteX164" fmla="*/ 807675 w 2991821"/>
              <a:gd name="connsiteY164" fmla="*/ 3318195 h 3439492"/>
              <a:gd name="connsiteX165" fmla="*/ 815251 w 2991821"/>
              <a:gd name="connsiteY165" fmla="*/ 3302288 h 3439492"/>
              <a:gd name="connsiteX166" fmla="*/ 807121 w 2991821"/>
              <a:gd name="connsiteY166" fmla="*/ 3292224 h 3439492"/>
              <a:gd name="connsiteX167" fmla="*/ 380404 w 2991821"/>
              <a:gd name="connsiteY167" fmla="*/ 3291046 h 3439492"/>
              <a:gd name="connsiteX168" fmla="*/ 386571 w 2991821"/>
              <a:gd name="connsiteY168" fmla="*/ 3291249 h 3439492"/>
              <a:gd name="connsiteX169" fmla="*/ 400060 w 2991821"/>
              <a:gd name="connsiteY169" fmla="*/ 3317545 h 3439492"/>
              <a:gd name="connsiteX170" fmla="*/ 390082 w 2991821"/>
              <a:gd name="connsiteY170" fmla="*/ 3325337 h 3439492"/>
              <a:gd name="connsiteX171" fmla="*/ 377147 w 2991821"/>
              <a:gd name="connsiteY171" fmla="*/ 3299365 h 3439492"/>
              <a:gd name="connsiteX172" fmla="*/ 380404 w 2991821"/>
              <a:gd name="connsiteY172" fmla="*/ 3291046 h 3439492"/>
              <a:gd name="connsiteX173" fmla="*/ 1530889 w 2991821"/>
              <a:gd name="connsiteY173" fmla="*/ 3287354 h 3439492"/>
              <a:gd name="connsiteX174" fmla="*/ 1525346 w 2991821"/>
              <a:gd name="connsiteY174" fmla="*/ 3295145 h 3439492"/>
              <a:gd name="connsiteX175" fmla="*/ 1529781 w 2991821"/>
              <a:gd name="connsiteY175" fmla="*/ 3307482 h 3439492"/>
              <a:gd name="connsiteX176" fmla="*/ 1534769 w 2991821"/>
              <a:gd name="connsiteY176" fmla="*/ 3299366 h 3439492"/>
              <a:gd name="connsiteX177" fmla="*/ 1530889 w 2991821"/>
              <a:gd name="connsiteY177" fmla="*/ 3287354 h 3439492"/>
              <a:gd name="connsiteX178" fmla="*/ 1891549 w 2991821"/>
              <a:gd name="connsiteY178" fmla="*/ 3282687 h 3439492"/>
              <a:gd name="connsiteX179" fmla="*/ 1874019 w 2991821"/>
              <a:gd name="connsiteY179" fmla="*/ 3288977 h 3439492"/>
              <a:gd name="connsiteX180" fmla="*/ 1870508 w 2991821"/>
              <a:gd name="connsiteY180" fmla="*/ 3288977 h 3439492"/>
              <a:gd name="connsiteX181" fmla="*/ 1870323 w 2991821"/>
              <a:gd name="connsiteY181" fmla="*/ 3290276 h 3439492"/>
              <a:gd name="connsiteX182" fmla="*/ 1874019 w 2991821"/>
              <a:gd name="connsiteY182" fmla="*/ 3288977 h 3439492"/>
              <a:gd name="connsiteX183" fmla="*/ 1871801 w 2991821"/>
              <a:gd name="connsiteY183" fmla="*/ 3299366 h 3439492"/>
              <a:gd name="connsiteX184" fmla="*/ 1876236 w 2991821"/>
              <a:gd name="connsiteY184" fmla="*/ 3305209 h 3439492"/>
              <a:gd name="connsiteX185" fmla="*/ 1884920 w 2991821"/>
              <a:gd name="connsiteY185" fmla="*/ 3310404 h 3439492"/>
              <a:gd name="connsiteX186" fmla="*/ 1887507 w 2991821"/>
              <a:gd name="connsiteY186" fmla="*/ 3312351 h 3439492"/>
              <a:gd name="connsiteX187" fmla="*/ 1900257 w 2991821"/>
              <a:gd name="connsiteY187" fmla="*/ 3306183 h 3439492"/>
              <a:gd name="connsiteX188" fmla="*/ 1906170 w 2991821"/>
              <a:gd name="connsiteY188" fmla="*/ 3303911 h 3439492"/>
              <a:gd name="connsiteX189" fmla="*/ 1891549 w 2991821"/>
              <a:gd name="connsiteY189" fmla="*/ 3282687 h 3439492"/>
              <a:gd name="connsiteX190" fmla="*/ 964735 w 2991821"/>
              <a:gd name="connsiteY190" fmla="*/ 3281835 h 3439492"/>
              <a:gd name="connsiteX191" fmla="*/ 954572 w 2991821"/>
              <a:gd name="connsiteY191" fmla="*/ 3298067 h 3439492"/>
              <a:gd name="connsiteX192" fmla="*/ 959931 w 2991821"/>
              <a:gd name="connsiteY192" fmla="*/ 3299690 h 3439492"/>
              <a:gd name="connsiteX193" fmla="*/ 983951 w 2991821"/>
              <a:gd name="connsiteY193" fmla="*/ 3299041 h 3439492"/>
              <a:gd name="connsiteX194" fmla="*/ 982843 w 2991821"/>
              <a:gd name="connsiteY194" fmla="*/ 3286055 h 3439492"/>
              <a:gd name="connsiteX195" fmla="*/ 998734 w 2991821"/>
              <a:gd name="connsiteY195" fmla="*/ 3306183 h 3439492"/>
              <a:gd name="connsiteX196" fmla="*/ 1003353 w 2991821"/>
              <a:gd name="connsiteY196" fmla="*/ 3287029 h 3439492"/>
              <a:gd name="connsiteX197" fmla="*/ 997071 w 2991821"/>
              <a:gd name="connsiteY197" fmla="*/ 3286055 h 3439492"/>
              <a:gd name="connsiteX198" fmla="*/ 982843 w 2991821"/>
              <a:gd name="connsiteY198" fmla="*/ 3286055 h 3439492"/>
              <a:gd name="connsiteX199" fmla="*/ 982658 w 2991821"/>
              <a:gd name="connsiteY199" fmla="*/ 3286055 h 3439492"/>
              <a:gd name="connsiteX200" fmla="*/ 976930 w 2991821"/>
              <a:gd name="connsiteY200" fmla="*/ 3283458 h 3439492"/>
              <a:gd name="connsiteX201" fmla="*/ 864956 w 2991821"/>
              <a:gd name="connsiteY201" fmla="*/ 3268200 h 3439492"/>
              <a:gd name="connsiteX202" fmla="*/ 869760 w 2991821"/>
              <a:gd name="connsiteY202" fmla="*/ 3281510 h 3439492"/>
              <a:gd name="connsiteX203" fmla="*/ 876596 w 2991821"/>
              <a:gd name="connsiteY203" fmla="*/ 3269823 h 3439492"/>
              <a:gd name="connsiteX204" fmla="*/ 497066 w 2991821"/>
              <a:gd name="connsiteY204" fmla="*/ 3252941 h 3439492"/>
              <a:gd name="connsiteX205" fmla="*/ 486904 w 2991821"/>
              <a:gd name="connsiteY205" fmla="*/ 3256188 h 3439492"/>
              <a:gd name="connsiteX206" fmla="*/ 482839 w 2991821"/>
              <a:gd name="connsiteY206" fmla="*/ 3267875 h 3439492"/>
              <a:gd name="connsiteX207" fmla="*/ 489121 w 2991821"/>
              <a:gd name="connsiteY207" fmla="*/ 3270473 h 3439492"/>
              <a:gd name="connsiteX208" fmla="*/ 500022 w 2991821"/>
              <a:gd name="connsiteY208" fmla="*/ 3269174 h 3439492"/>
              <a:gd name="connsiteX209" fmla="*/ 497066 w 2991821"/>
              <a:gd name="connsiteY209" fmla="*/ 3252941 h 3439492"/>
              <a:gd name="connsiteX210" fmla="*/ 2003177 w 2991821"/>
              <a:gd name="connsiteY210" fmla="*/ 3250669 h 3439492"/>
              <a:gd name="connsiteX211" fmla="*/ 1994862 w 2991821"/>
              <a:gd name="connsiteY211" fmla="*/ 3267226 h 3439492"/>
              <a:gd name="connsiteX212" fmla="*/ 2002992 w 2991821"/>
              <a:gd name="connsiteY212" fmla="*/ 3283458 h 3439492"/>
              <a:gd name="connsiteX213" fmla="*/ 2008720 w 2991821"/>
              <a:gd name="connsiteY213" fmla="*/ 3261382 h 3439492"/>
              <a:gd name="connsiteX214" fmla="*/ 2003177 w 2991821"/>
              <a:gd name="connsiteY214" fmla="*/ 3250669 h 3439492"/>
              <a:gd name="connsiteX215" fmla="*/ 718428 w 2991821"/>
              <a:gd name="connsiteY215" fmla="*/ 3248397 h 3439492"/>
              <a:gd name="connsiteX216" fmla="*/ 712700 w 2991821"/>
              <a:gd name="connsiteY216" fmla="*/ 3256188 h 3439492"/>
              <a:gd name="connsiteX217" fmla="*/ 717135 w 2991821"/>
              <a:gd name="connsiteY217" fmla="*/ 3268524 h 3439492"/>
              <a:gd name="connsiteX218" fmla="*/ 722493 w 2991821"/>
              <a:gd name="connsiteY218" fmla="*/ 3260408 h 3439492"/>
              <a:gd name="connsiteX219" fmla="*/ 718428 w 2991821"/>
              <a:gd name="connsiteY219" fmla="*/ 3248397 h 3439492"/>
              <a:gd name="connsiteX220" fmla="*/ 2427308 w 2991821"/>
              <a:gd name="connsiteY220" fmla="*/ 3247463 h 3439492"/>
              <a:gd name="connsiteX221" fmla="*/ 2423913 w 2991821"/>
              <a:gd name="connsiteY221" fmla="*/ 3267875 h 3439492"/>
              <a:gd name="connsiteX222" fmla="*/ 2436293 w 2991821"/>
              <a:gd name="connsiteY222" fmla="*/ 3269498 h 3439492"/>
              <a:gd name="connsiteX223" fmla="*/ 2443499 w 2991821"/>
              <a:gd name="connsiteY223" fmla="*/ 3266252 h 3439492"/>
              <a:gd name="connsiteX224" fmla="*/ 2438880 w 2991821"/>
              <a:gd name="connsiteY224" fmla="*/ 3251643 h 3439492"/>
              <a:gd name="connsiteX225" fmla="*/ 2427308 w 2991821"/>
              <a:gd name="connsiteY225" fmla="*/ 3247463 h 3439492"/>
              <a:gd name="connsiteX226" fmla="*/ 2175204 w 2991821"/>
              <a:gd name="connsiteY226" fmla="*/ 3241904 h 3439492"/>
              <a:gd name="connsiteX227" fmla="*/ 2170769 w 2991821"/>
              <a:gd name="connsiteY227" fmla="*/ 3256837 h 3439492"/>
              <a:gd name="connsiteX228" fmla="*/ 2176867 w 2991821"/>
              <a:gd name="connsiteY228" fmla="*/ 3267226 h 3439492"/>
              <a:gd name="connsiteX229" fmla="*/ 2181856 w 2991821"/>
              <a:gd name="connsiteY229" fmla="*/ 3251643 h 3439492"/>
              <a:gd name="connsiteX230" fmla="*/ 2175204 w 2991821"/>
              <a:gd name="connsiteY230" fmla="*/ 3241904 h 3439492"/>
              <a:gd name="connsiteX231" fmla="*/ 432210 w 2991821"/>
              <a:gd name="connsiteY231" fmla="*/ 3236060 h 3439492"/>
              <a:gd name="connsiteX232" fmla="*/ 424449 w 2991821"/>
              <a:gd name="connsiteY232" fmla="*/ 3252292 h 3439492"/>
              <a:gd name="connsiteX233" fmla="*/ 431840 w 2991821"/>
              <a:gd name="connsiteY233" fmla="*/ 3264953 h 3439492"/>
              <a:gd name="connsiteX234" fmla="*/ 436644 w 2991821"/>
              <a:gd name="connsiteY234" fmla="*/ 3254889 h 3439492"/>
              <a:gd name="connsiteX235" fmla="*/ 432210 w 2991821"/>
              <a:gd name="connsiteY235" fmla="*/ 3236060 h 3439492"/>
              <a:gd name="connsiteX236" fmla="*/ 2501334 w 2991821"/>
              <a:gd name="connsiteY236" fmla="*/ 3225996 h 3439492"/>
              <a:gd name="connsiteX237" fmla="*/ 2496345 w 2991821"/>
              <a:gd name="connsiteY237" fmla="*/ 3249695 h 3439492"/>
              <a:gd name="connsiteX238" fmla="*/ 2501703 w 2991821"/>
              <a:gd name="connsiteY238" fmla="*/ 3262356 h 3439492"/>
              <a:gd name="connsiteX239" fmla="*/ 2510203 w 2991821"/>
              <a:gd name="connsiteY239" fmla="*/ 3246124 h 3439492"/>
              <a:gd name="connsiteX240" fmla="*/ 2501334 w 2991821"/>
              <a:gd name="connsiteY240" fmla="*/ 3225996 h 3439492"/>
              <a:gd name="connsiteX241" fmla="*/ 297877 w 2991821"/>
              <a:gd name="connsiteY241" fmla="*/ 3152626 h 3439492"/>
              <a:gd name="connsiteX242" fmla="*/ 293258 w 2991821"/>
              <a:gd name="connsiteY242" fmla="*/ 3162041 h 3439492"/>
              <a:gd name="connsiteX243" fmla="*/ 298986 w 2991821"/>
              <a:gd name="connsiteY243" fmla="*/ 3175676 h 3439492"/>
              <a:gd name="connsiteX244" fmla="*/ 303975 w 2991821"/>
              <a:gd name="connsiteY244" fmla="*/ 3165937 h 3439492"/>
              <a:gd name="connsiteX245" fmla="*/ 297877 w 2991821"/>
              <a:gd name="connsiteY245" fmla="*/ 3152626 h 3439492"/>
              <a:gd name="connsiteX246" fmla="*/ 2654329 w 2991821"/>
              <a:gd name="connsiteY246" fmla="*/ 3122110 h 3439492"/>
              <a:gd name="connsiteX247" fmla="*/ 2647307 w 2991821"/>
              <a:gd name="connsiteY247" fmla="*/ 3138667 h 3439492"/>
              <a:gd name="connsiteX248" fmla="*/ 2653035 w 2991821"/>
              <a:gd name="connsiteY248" fmla="*/ 3150679 h 3439492"/>
              <a:gd name="connsiteX249" fmla="*/ 2659502 w 2991821"/>
              <a:gd name="connsiteY249" fmla="*/ 3133797 h 3439492"/>
              <a:gd name="connsiteX250" fmla="*/ 2654329 w 2991821"/>
              <a:gd name="connsiteY250" fmla="*/ 3122110 h 3439492"/>
              <a:gd name="connsiteX251" fmla="*/ 240228 w 2991821"/>
              <a:gd name="connsiteY251" fmla="*/ 3103280 h 3439492"/>
              <a:gd name="connsiteX252" fmla="*/ 255195 w 2991821"/>
              <a:gd name="connsiteY252" fmla="*/ 3144185 h 3439492"/>
              <a:gd name="connsiteX253" fmla="*/ 256119 w 2991821"/>
              <a:gd name="connsiteY253" fmla="*/ 3202297 h 3439492"/>
              <a:gd name="connsiteX254" fmla="*/ 230620 w 2991821"/>
              <a:gd name="connsiteY254" fmla="*/ 3134771 h 3439492"/>
              <a:gd name="connsiteX255" fmla="*/ 234131 w 2991821"/>
              <a:gd name="connsiteY255" fmla="*/ 3107825 h 3439492"/>
              <a:gd name="connsiteX256" fmla="*/ 240228 w 2991821"/>
              <a:gd name="connsiteY256" fmla="*/ 3103280 h 3439492"/>
              <a:gd name="connsiteX257" fmla="*/ 287715 w 2991821"/>
              <a:gd name="connsiteY257" fmla="*/ 3098735 h 3439492"/>
              <a:gd name="connsiteX258" fmla="*/ 266281 w 2991821"/>
              <a:gd name="connsiteY258" fmla="*/ 3125356 h 3439492"/>
              <a:gd name="connsiteX259" fmla="*/ 280139 w 2991821"/>
              <a:gd name="connsiteY259" fmla="*/ 3138991 h 3439492"/>
              <a:gd name="connsiteX260" fmla="*/ 285682 w 2991821"/>
              <a:gd name="connsiteY260" fmla="*/ 3152626 h 3439492"/>
              <a:gd name="connsiteX261" fmla="*/ 291225 w 2991821"/>
              <a:gd name="connsiteY261" fmla="*/ 3140939 h 3439492"/>
              <a:gd name="connsiteX262" fmla="*/ 287715 w 2991821"/>
              <a:gd name="connsiteY262" fmla="*/ 3098735 h 3439492"/>
              <a:gd name="connsiteX263" fmla="*/ 293627 w 2991821"/>
              <a:gd name="connsiteY263" fmla="*/ 3079581 h 3439492"/>
              <a:gd name="connsiteX264" fmla="*/ 287345 w 2991821"/>
              <a:gd name="connsiteY264" fmla="*/ 3087048 h 3439492"/>
              <a:gd name="connsiteX265" fmla="*/ 287899 w 2991821"/>
              <a:gd name="connsiteY265" fmla="*/ 3098086 h 3439492"/>
              <a:gd name="connsiteX266" fmla="*/ 293073 w 2991821"/>
              <a:gd name="connsiteY266" fmla="*/ 3095489 h 3439492"/>
              <a:gd name="connsiteX267" fmla="*/ 297323 w 2991821"/>
              <a:gd name="connsiteY267" fmla="*/ 3086074 h 3439492"/>
              <a:gd name="connsiteX268" fmla="*/ 293627 w 2991821"/>
              <a:gd name="connsiteY268" fmla="*/ 3079581 h 3439492"/>
              <a:gd name="connsiteX269" fmla="*/ 2719740 w 2991821"/>
              <a:gd name="connsiteY269" fmla="*/ 3060103 h 3439492"/>
              <a:gd name="connsiteX270" fmla="*/ 2726762 w 2991821"/>
              <a:gd name="connsiteY270" fmla="*/ 3065946 h 3439492"/>
              <a:gd name="connsiteX271" fmla="*/ 2730642 w 2991821"/>
              <a:gd name="connsiteY271" fmla="*/ 3099709 h 3439492"/>
              <a:gd name="connsiteX272" fmla="*/ 2701632 w 2991821"/>
              <a:gd name="connsiteY272" fmla="*/ 3184442 h 3439492"/>
              <a:gd name="connsiteX273" fmla="*/ 2702741 w 2991821"/>
              <a:gd name="connsiteY273" fmla="*/ 3111397 h 3439492"/>
              <a:gd name="connsiteX274" fmla="*/ 2719740 w 2991821"/>
              <a:gd name="connsiteY274" fmla="*/ 3060103 h 3439492"/>
              <a:gd name="connsiteX275" fmla="*/ 2665785 w 2991821"/>
              <a:gd name="connsiteY275" fmla="*/ 3054909 h 3439492"/>
              <a:gd name="connsiteX276" fmla="*/ 2661905 w 2991821"/>
              <a:gd name="connsiteY276" fmla="*/ 3107501 h 3439492"/>
              <a:gd name="connsiteX277" fmla="*/ 2668187 w 2991821"/>
              <a:gd name="connsiteY277" fmla="*/ 3122110 h 3439492"/>
              <a:gd name="connsiteX278" fmla="*/ 2674469 w 2991821"/>
              <a:gd name="connsiteY278" fmla="*/ 3105228 h 3439492"/>
              <a:gd name="connsiteX279" fmla="*/ 2690175 w 2991821"/>
              <a:gd name="connsiteY279" fmla="*/ 3088022 h 3439492"/>
              <a:gd name="connsiteX280" fmla="*/ 2665785 w 2991821"/>
              <a:gd name="connsiteY280" fmla="*/ 3054909 h 3439492"/>
              <a:gd name="connsiteX281" fmla="*/ 2659133 w 2991821"/>
              <a:gd name="connsiteY281" fmla="*/ 3030235 h 3439492"/>
              <a:gd name="connsiteX282" fmla="*/ 2654883 w 2991821"/>
              <a:gd name="connsiteY282" fmla="*/ 3038352 h 3439492"/>
              <a:gd name="connsiteX283" fmla="*/ 2659872 w 2991821"/>
              <a:gd name="connsiteY283" fmla="*/ 3050363 h 3439492"/>
              <a:gd name="connsiteX284" fmla="*/ 2665600 w 2991821"/>
              <a:gd name="connsiteY284" fmla="*/ 3053610 h 3439492"/>
              <a:gd name="connsiteX285" fmla="*/ 2666154 w 2991821"/>
              <a:gd name="connsiteY285" fmla="*/ 3039650 h 3439492"/>
              <a:gd name="connsiteX286" fmla="*/ 2659133 w 2991821"/>
              <a:gd name="connsiteY286" fmla="*/ 3030235 h 3439492"/>
              <a:gd name="connsiteX287" fmla="*/ 203087 w 2991821"/>
              <a:gd name="connsiteY287" fmla="*/ 2870835 h 3439492"/>
              <a:gd name="connsiteX288" fmla="*/ 190337 w 2991821"/>
              <a:gd name="connsiteY288" fmla="*/ 2908494 h 3439492"/>
              <a:gd name="connsiteX289" fmla="*/ 196067 w 2991821"/>
              <a:gd name="connsiteY289" fmla="*/ 2921804 h 3439492"/>
              <a:gd name="connsiteX290" fmla="*/ 210109 w 2991821"/>
              <a:gd name="connsiteY290" fmla="*/ 2891612 h 3439492"/>
              <a:gd name="connsiteX291" fmla="*/ 203087 w 2991821"/>
              <a:gd name="connsiteY291" fmla="*/ 2870835 h 3439492"/>
              <a:gd name="connsiteX292" fmla="*/ 2762238 w 2991821"/>
              <a:gd name="connsiteY292" fmla="*/ 2768572 h 3439492"/>
              <a:gd name="connsiteX293" fmla="*/ 2754293 w 2991821"/>
              <a:gd name="connsiteY293" fmla="*/ 2794868 h 3439492"/>
              <a:gd name="connsiteX294" fmla="*/ 2770183 w 2991821"/>
              <a:gd name="connsiteY294" fmla="*/ 2832851 h 3439492"/>
              <a:gd name="connsiteX295" fmla="*/ 2776651 w 2991821"/>
              <a:gd name="connsiteY295" fmla="*/ 2815970 h 3439492"/>
              <a:gd name="connsiteX296" fmla="*/ 2762238 w 2991821"/>
              <a:gd name="connsiteY296" fmla="*/ 2768572 h 3439492"/>
              <a:gd name="connsiteX297" fmla="*/ 2825986 w 2991821"/>
              <a:gd name="connsiteY297" fmla="*/ 2647155 h 3439492"/>
              <a:gd name="connsiteX298" fmla="*/ 2801226 w 2991821"/>
              <a:gd name="connsiteY298" fmla="*/ 2668906 h 3439492"/>
              <a:gd name="connsiteX299" fmla="*/ 2825986 w 2991821"/>
              <a:gd name="connsiteY299" fmla="*/ 2647155 h 3439492"/>
              <a:gd name="connsiteX300" fmla="*/ 20159 w 2991821"/>
              <a:gd name="connsiteY300" fmla="*/ 2500415 h 3439492"/>
              <a:gd name="connsiteX301" fmla="*/ 8148 w 2991821"/>
              <a:gd name="connsiteY301" fmla="*/ 2522491 h 3439492"/>
              <a:gd name="connsiteX302" fmla="*/ 14247 w 2991821"/>
              <a:gd name="connsiteY302" fmla="*/ 2533529 h 3439492"/>
              <a:gd name="connsiteX303" fmla="*/ 23669 w 2991821"/>
              <a:gd name="connsiteY303" fmla="*/ 2517622 h 3439492"/>
              <a:gd name="connsiteX304" fmla="*/ 20159 w 2991821"/>
              <a:gd name="connsiteY304" fmla="*/ 2500415 h 3439492"/>
              <a:gd name="connsiteX305" fmla="*/ 178881 w 2991821"/>
              <a:gd name="connsiteY305" fmla="*/ 2384517 h 3439492"/>
              <a:gd name="connsiteX306" fmla="*/ 182392 w 2991821"/>
              <a:gd name="connsiteY306" fmla="*/ 2410489 h 3439492"/>
              <a:gd name="connsiteX307" fmla="*/ 187012 w 2991821"/>
              <a:gd name="connsiteY307" fmla="*/ 2406593 h 3439492"/>
              <a:gd name="connsiteX308" fmla="*/ 178881 w 2991821"/>
              <a:gd name="connsiteY308" fmla="*/ 2384517 h 3439492"/>
              <a:gd name="connsiteX309" fmla="*/ 2970481 w 2991821"/>
              <a:gd name="connsiteY309" fmla="*/ 2305629 h 3439492"/>
              <a:gd name="connsiteX310" fmla="*/ 2966416 w 2991821"/>
              <a:gd name="connsiteY310" fmla="*/ 2327055 h 3439492"/>
              <a:gd name="connsiteX311" fmla="*/ 2977133 w 2991821"/>
              <a:gd name="connsiteY311" fmla="*/ 2347183 h 3439492"/>
              <a:gd name="connsiteX312" fmla="*/ 2984154 w 2991821"/>
              <a:gd name="connsiteY312" fmla="*/ 2333223 h 3439492"/>
              <a:gd name="connsiteX313" fmla="*/ 2970481 w 2991821"/>
              <a:gd name="connsiteY313" fmla="*/ 2305629 h 3439492"/>
              <a:gd name="connsiteX314" fmla="*/ 2789585 w 2991821"/>
              <a:gd name="connsiteY314" fmla="*/ 2160188 h 3439492"/>
              <a:gd name="connsiteX315" fmla="*/ 2780531 w 2991821"/>
              <a:gd name="connsiteY315" fmla="*/ 2187783 h 3439492"/>
              <a:gd name="connsiteX316" fmla="*/ 2785705 w 2991821"/>
              <a:gd name="connsiteY316" fmla="*/ 2192652 h 3439492"/>
              <a:gd name="connsiteX317" fmla="*/ 2789585 w 2991821"/>
              <a:gd name="connsiteY317" fmla="*/ 2160188 h 3439492"/>
              <a:gd name="connsiteX318" fmla="*/ 52680 w 2991821"/>
              <a:gd name="connsiteY318" fmla="*/ 2038121 h 3439492"/>
              <a:gd name="connsiteX319" fmla="*/ 40669 w 2991821"/>
              <a:gd name="connsiteY319" fmla="*/ 2060197 h 3439492"/>
              <a:gd name="connsiteX320" fmla="*/ 46766 w 2991821"/>
              <a:gd name="connsiteY320" fmla="*/ 2071235 h 3439492"/>
              <a:gd name="connsiteX321" fmla="*/ 56190 w 2991821"/>
              <a:gd name="connsiteY321" fmla="*/ 2055327 h 3439492"/>
              <a:gd name="connsiteX322" fmla="*/ 52680 w 2991821"/>
              <a:gd name="connsiteY322" fmla="*/ 2038121 h 3439492"/>
              <a:gd name="connsiteX323" fmla="*/ 2779238 w 2991821"/>
              <a:gd name="connsiteY323" fmla="*/ 2033901 h 3439492"/>
              <a:gd name="connsiteX324" fmla="*/ 2782748 w 2991821"/>
              <a:gd name="connsiteY324" fmla="*/ 2038446 h 3439492"/>
              <a:gd name="connsiteX325" fmla="*/ 2773140 w 2991821"/>
              <a:gd name="connsiteY325" fmla="*/ 2063444 h 3439492"/>
              <a:gd name="connsiteX326" fmla="*/ 2779238 w 2991821"/>
              <a:gd name="connsiteY326" fmla="*/ 2033901 h 3439492"/>
              <a:gd name="connsiteX327" fmla="*/ 211402 w 2991821"/>
              <a:gd name="connsiteY327" fmla="*/ 1922223 h 3439492"/>
              <a:gd name="connsiteX328" fmla="*/ 214913 w 2991821"/>
              <a:gd name="connsiteY328" fmla="*/ 1948195 h 3439492"/>
              <a:gd name="connsiteX329" fmla="*/ 219532 w 2991821"/>
              <a:gd name="connsiteY329" fmla="*/ 1944299 h 3439492"/>
              <a:gd name="connsiteX330" fmla="*/ 211402 w 2991821"/>
              <a:gd name="connsiteY330" fmla="*/ 1922223 h 3439492"/>
              <a:gd name="connsiteX331" fmla="*/ 220643 w 2991821"/>
              <a:gd name="connsiteY331" fmla="*/ 1821258 h 3439492"/>
              <a:gd name="connsiteX332" fmla="*/ 226001 w 2991821"/>
              <a:gd name="connsiteY332" fmla="*/ 1844957 h 3439492"/>
              <a:gd name="connsiteX333" fmla="*/ 217501 w 2991821"/>
              <a:gd name="connsiteY333" fmla="*/ 1824829 h 3439492"/>
              <a:gd name="connsiteX334" fmla="*/ 220643 w 2991821"/>
              <a:gd name="connsiteY334" fmla="*/ 1821258 h 3439492"/>
              <a:gd name="connsiteX335" fmla="*/ 246509 w 2991821"/>
              <a:gd name="connsiteY335" fmla="*/ 1732955 h 3439492"/>
              <a:gd name="connsiteX336" fmla="*/ 240597 w 2991821"/>
              <a:gd name="connsiteY336" fmla="*/ 1740422 h 3439492"/>
              <a:gd name="connsiteX337" fmla="*/ 244662 w 2991821"/>
              <a:gd name="connsiteY337" fmla="*/ 1747889 h 3439492"/>
              <a:gd name="connsiteX338" fmla="*/ 246509 w 2991821"/>
              <a:gd name="connsiteY338" fmla="*/ 1732955 h 3439492"/>
              <a:gd name="connsiteX339" fmla="*/ 2658763 w 2991821"/>
              <a:gd name="connsiteY339" fmla="*/ 1595306 h 3439492"/>
              <a:gd name="connsiteX340" fmla="*/ 2661720 w 2991821"/>
              <a:gd name="connsiteY340" fmla="*/ 1634913 h 3439492"/>
              <a:gd name="connsiteX341" fmla="*/ 2674654 w 2991821"/>
              <a:gd name="connsiteY341" fmla="*/ 1620628 h 3439492"/>
              <a:gd name="connsiteX342" fmla="*/ 2658763 w 2991821"/>
              <a:gd name="connsiteY342" fmla="*/ 1595306 h 3439492"/>
              <a:gd name="connsiteX343" fmla="*/ 2714566 w 2991821"/>
              <a:gd name="connsiteY343" fmla="*/ 1459280 h 3439492"/>
              <a:gd name="connsiteX344" fmla="*/ 2714566 w 2991821"/>
              <a:gd name="connsiteY344" fmla="*/ 1486875 h 3439492"/>
              <a:gd name="connsiteX345" fmla="*/ 2703479 w 2991821"/>
              <a:gd name="connsiteY345" fmla="*/ 1511873 h 3439492"/>
              <a:gd name="connsiteX346" fmla="*/ 2697936 w 2991821"/>
              <a:gd name="connsiteY346" fmla="*/ 1510249 h 3439492"/>
              <a:gd name="connsiteX347" fmla="*/ 2704218 w 2991821"/>
              <a:gd name="connsiteY347" fmla="*/ 1482005 h 3439492"/>
              <a:gd name="connsiteX348" fmla="*/ 2714566 w 2991821"/>
              <a:gd name="connsiteY348" fmla="*/ 1459280 h 3439492"/>
              <a:gd name="connsiteX349" fmla="*/ 2676687 w 2991821"/>
              <a:gd name="connsiteY349" fmla="*/ 1370652 h 3439492"/>
              <a:gd name="connsiteX350" fmla="*/ 2668926 w 2991821"/>
              <a:gd name="connsiteY350" fmla="*/ 1391754 h 3439492"/>
              <a:gd name="connsiteX351" fmla="*/ 2684262 w 2991821"/>
              <a:gd name="connsiteY351" fmla="*/ 1421946 h 3439492"/>
              <a:gd name="connsiteX352" fmla="*/ 2690545 w 2991821"/>
              <a:gd name="connsiteY352" fmla="*/ 1408311 h 3439492"/>
              <a:gd name="connsiteX353" fmla="*/ 2676687 w 2991821"/>
              <a:gd name="connsiteY353" fmla="*/ 1370652 h 3439492"/>
              <a:gd name="connsiteX354" fmla="*/ 40854 w 2991821"/>
              <a:gd name="connsiteY354" fmla="*/ 1183332 h 3439492"/>
              <a:gd name="connsiteX355" fmla="*/ 14432 w 2991821"/>
              <a:gd name="connsiteY355" fmla="*/ 1226185 h 3439492"/>
              <a:gd name="connsiteX356" fmla="*/ 27919 w 2991821"/>
              <a:gd name="connsiteY356" fmla="*/ 1247936 h 3439492"/>
              <a:gd name="connsiteX357" fmla="*/ 48614 w 2991821"/>
              <a:gd name="connsiteY357" fmla="*/ 1217095 h 3439492"/>
              <a:gd name="connsiteX358" fmla="*/ 40854 w 2991821"/>
              <a:gd name="connsiteY358" fmla="*/ 1183332 h 3439492"/>
              <a:gd name="connsiteX359" fmla="*/ 2876799 w 2991821"/>
              <a:gd name="connsiteY359" fmla="*/ 1000557 h 3439492"/>
              <a:gd name="connsiteX360" fmla="*/ 2873104 w 2991821"/>
              <a:gd name="connsiteY360" fmla="*/ 1017763 h 3439492"/>
              <a:gd name="connsiteX361" fmla="*/ 2883451 w 2991821"/>
              <a:gd name="connsiteY361" fmla="*/ 1033671 h 3439492"/>
              <a:gd name="connsiteX362" fmla="*/ 2890103 w 2991821"/>
              <a:gd name="connsiteY362" fmla="*/ 1022633 h 3439492"/>
              <a:gd name="connsiteX363" fmla="*/ 2876799 w 2991821"/>
              <a:gd name="connsiteY363" fmla="*/ 1000557 h 3439492"/>
              <a:gd name="connsiteX364" fmla="*/ 235238 w 2991821"/>
              <a:gd name="connsiteY364" fmla="*/ 963548 h 3439492"/>
              <a:gd name="connsiteX365" fmla="*/ 232652 w 2991821"/>
              <a:gd name="connsiteY365" fmla="*/ 965171 h 3439492"/>
              <a:gd name="connsiteX366" fmla="*/ 239673 w 2991821"/>
              <a:gd name="connsiteY366" fmla="*/ 967119 h 3439492"/>
              <a:gd name="connsiteX367" fmla="*/ 235238 w 2991821"/>
              <a:gd name="connsiteY367" fmla="*/ 963548 h 3439492"/>
              <a:gd name="connsiteX368" fmla="*/ 2702925 w 2991821"/>
              <a:gd name="connsiteY368" fmla="*/ 884659 h 3439492"/>
              <a:gd name="connsiteX369" fmla="*/ 2694056 w 2991821"/>
              <a:gd name="connsiteY369" fmla="*/ 906735 h 3439492"/>
              <a:gd name="connsiteX370" fmla="*/ 2699045 w 2991821"/>
              <a:gd name="connsiteY370" fmla="*/ 910631 h 3439492"/>
              <a:gd name="connsiteX371" fmla="*/ 2702925 w 2991821"/>
              <a:gd name="connsiteY371" fmla="*/ 884659 h 3439492"/>
              <a:gd name="connsiteX372" fmla="*/ 52311 w 2991821"/>
              <a:gd name="connsiteY372" fmla="*/ 593453 h 3439492"/>
              <a:gd name="connsiteX373" fmla="*/ 40299 w 2991821"/>
              <a:gd name="connsiteY373" fmla="*/ 615529 h 3439492"/>
              <a:gd name="connsiteX374" fmla="*/ 46397 w 2991821"/>
              <a:gd name="connsiteY374" fmla="*/ 626567 h 3439492"/>
              <a:gd name="connsiteX375" fmla="*/ 55821 w 2991821"/>
              <a:gd name="connsiteY375" fmla="*/ 610659 h 3439492"/>
              <a:gd name="connsiteX376" fmla="*/ 52311 w 2991821"/>
              <a:gd name="connsiteY376" fmla="*/ 593453 h 3439492"/>
              <a:gd name="connsiteX377" fmla="*/ 2838366 w 2991821"/>
              <a:gd name="connsiteY377" fmla="*/ 552548 h 3439492"/>
              <a:gd name="connsiteX378" fmla="*/ 2834670 w 2991821"/>
              <a:gd name="connsiteY378" fmla="*/ 569754 h 3439492"/>
              <a:gd name="connsiteX379" fmla="*/ 2845018 w 2991821"/>
              <a:gd name="connsiteY379" fmla="*/ 585661 h 3439492"/>
              <a:gd name="connsiteX380" fmla="*/ 2851670 w 2991821"/>
              <a:gd name="connsiteY380" fmla="*/ 574623 h 3439492"/>
              <a:gd name="connsiteX381" fmla="*/ 2838366 w 2991821"/>
              <a:gd name="connsiteY381" fmla="*/ 552548 h 3439492"/>
              <a:gd name="connsiteX382" fmla="*/ 211033 w 2991821"/>
              <a:gd name="connsiteY382" fmla="*/ 477555 h 3439492"/>
              <a:gd name="connsiteX383" fmla="*/ 214543 w 2991821"/>
              <a:gd name="connsiteY383" fmla="*/ 503526 h 3439492"/>
              <a:gd name="connsiteX384" fmla="*/ 219163 w 2991821"/>
              <a:gd name="connsiteY384" fmla="*/ 499630 h 3439492"/>
              <a:gd name="connsiteX385" fmla="*/ 211033 w 2991821"/>
              <a:gd name="connsiteY385" fmla="*/ 477555 h 3439492"/>
              <a:gd name="connsiteX386" fmla="*/ 2664492 w 2991821"/>
              <a:gd name="connsiteY386" fmla="*/ 436649 h 3439492"/>
              <a:gd name="connsiteX387" fmla="*/ 2655622 w 2991821"/>
              <a:gd name="connsiteY387" fmla="*/ 458725 h 3439492"/>
              <a:gd name="connsiteX388" fmla="*/ 2660611 w 2991821"/>
              <a:gd name="connsiteY388" fmla="*/ 462621 h 3439492"/>
              <a:gd name="connsiteX389" fmla="*/ 2664492 w 2991821"/>
              <a:gd name="connsiteY389" fmla="*/ 436649 h 3439492"/>
              <a:gd name="connsiteX390" fmla="*/ 220273 w 2991821"/>
              <a:gd name="connsiteY390" fmla="*/ 376590 h 3439492"/>
              <a:gd name="connsiteX391" fmla="*/ 225631 w 2991821"/>
              <a:gd name="connsiteY391" fmla="*/ 400289 h 3439492"/>
              <a:gd name="connsiteX392" fmla="*/ 217131 w 2991821"/>
              <a:gd name="connsiteY392" fmla="*/ 380161 h 3439492"/>
              <a:gd name="connsiteX393" fmla="*/ 220273 w 2991821"/>
              <a:gd name="connsiteY393" fmla="*/ 376590 h 3439492"/>
              <a:gd name="connsiteX394" fmla="*/ 2654514 w 2991821"/>
              <a:gd name="connsiteY394" fmla="*/ 335684 h 3439492"/>
              <a:gd name="connsiteX395" fmla="*/ 2657840 w 2991821"/>
              <a:gd name="connsiteY395" fmla="*/ 338931 h 3439492"/>
              <a:gd name="connsiteX396" fmla="*/ 2648601 w 2991821"/>
              <a:gd name="connsiteY396" fmla="*/ 359059 h 3439492"/>
              <a:gd name="connsiteX397" fmla="*/ 2654514 w 2991821"/>
              <a:gd name="connsiteY397" fmla="*/ 335684 h 3439492"/>
              <a:gd name="connsiteX398" fmla="*/ 333539 w 2991821"/>
              <a:gd name="connsiteY398" fmla="*/ 229851 h 3439492"/>
              <a:gd name="connsiteX399" fmla="*/ 330028 w 2991821"/>
              <a:gd name="connsiteY399" fmla="*/ 251927 h 3439492"/>
              <a:gd name="connsiteX400" fmla="*/ 333909 w 2991821"/>
              <a:gd name="connsiteY400" fmla="*/ 251927 h 3439492"/>
              <a:gd name="connsiteX401" fmla="*/ 333539 w 2991821"/>
              <a:gd name="connsiteY401" fmla="*/ 229851 h 3439492"/>
              <a:gd name="connsiteX402" fmla="*/ 2530529 w 2991821"/>
              <a:gd name="connsiteY402" fmla="*/ 188621 h 3439492"/>
              <a:gd name="connsiteX403" fmla="*/ 2530159 w 2991821"/>
              <a:gd name="connsiteY403" fmla="*/ 210697 h 3439492"/>
              <a:gd name="connsiteX404" fmla="*/ 2534409 w 2991821"/>
              <a:gd name="connsiteY404" fmla="*/ 210697 h 3439492"/>
              <a:gd name="connsiteX405" fmla="*/ 2530529 w 2991821"/>
              <a:gd name="connsiteY405" fmla="*/ 188621 h 3439492"/>
              <a:gd name="connsiteX406" fmla="*/ 838348 w 2991821"/>
              <a:gd name="connsiteY406" fmla="*/ 175310 h 3439492"/>
              <a:gd name="connsiteX407" fmla="*/ 839146 w 2991821"/>
              <a:gd name="connsiteY407" fmla="*/ 176259 h 3439492"/>
              <a:gd name="connsiteX408" fmla="*/ 838002 w 2991821"/>
              <a:gd name="connsiteY408" fmla="*/ 176761 h 3439492"/>
              <a:gd name="connsiteX409" fmla="*/ 804719 w 2991821"/>
              <a:gd name="connsiteY409" fmla="*/ 147391 h 3439492"/>
              <a:gd name="connsiteX410" fmla="*/ 798806 w 2991821"/>
              <a:gd name="connsiteY410" fmla="*/ 157130 h 3439492"/>
              <a:gd name="connsiteX411" fmla="*/ 806566 w 2991821"/>
              <a:gd name="connsiteY411" fmla="*/ 167519 h 3439492"/>
              <a:gd name="connsiteX412" fmla="*/ 804719 w 2991821"/>
              <a:gd name="connsiteY412" fmla="*/ 147391 h 3439492"/>
              <a:gd name="connsiteX413" fmla="*/ 2033111 w 2991821"/>
              <a:gd name="connsiteY413" fmla="*/ 145443 h 3439492"/>
              <a:gd name="connsiteX414" fmla="*/ 2028122 w 2991821"/>
              <a:gd name="connsiteY414" fmla="*/ 161675 h 3439492"/>
              <a:gd name="connsiteX415" fmla="*/ 2025535 w 2991821"/>
              <a:gd name="connsiteY415" fmla="*/ 163299 h 3439492"/>
              <a:gd name="connsiteX416" fmla="*/ 2040687 w 2991821"/>
              <a:gd name="connsiteY416" fmla="*/ 162000 h 3439492"/>
              <a:gd name="connsiteX417" fmla="*/ 2033111 w 2991821"/>
              <a:gd name="connsiteY417" fmla="*/ 145443 h 3439492"/>
              <a:gd name="connsiteX418" fmla="*/ 1978232 w 2991821"/>
              <a:gd name="connsiteY418" fmla="*/ 134405 h 3439492"/>
              <a:gd name="connsiteX419" fmla="*/ 1978559 w 2991821"/>
              <a:gd name="connsiteY419" fmla="*/ 135676 h 3439492"/>
              <a:gd name="connsiteX420" fmla="*/ 1977308 w 2991821"/>
              <a:gd name="connsiteY420" fmla="*/ 136028 h 3439492"/>
              <a:gd name="connsiteX421" fmla="*/ 1977308 w 2991821"/>
              <a:gd name="connsiteY421" fmla="*/ 136353 h 3439492"/>
              <a:gd name="connsiteX422" fmla="*/ 1976706 w 2991821"/>
              <a:gd name="connsiteY422" fmla="*/ 136071 h 3439492"/>
              <a:gd name="connsiteX423" fmla="*/ 2014818 w 2991821"/>
              <a:gd name="connsiteY423" fmla="*/ 106161 h 3439492"/>
              <a:gd name="connsiteX424" fmla="*/ 2017405 w 2991821"/>
              <a:gd name="connsiteY424" fmla="*/ 131159 h 3439492"/>
              <a:gd name="connsiteX425" fmla="*/ 2014264 w 2991821"/>
              <a:gd name="connsiteY425" fmla="*/ 148365 h 3439492"/>
              <a:gd name="connsiteX426" fmla="*/ 2008166 w 2991821"/>
              <a:gd name="connsiteY426" fmla="*/ 164597 h 3439492"/>
              <a:gd name="connsiteX427" fmla="*/ 2021840 w 2991821"/>
              <a:gd name="connsiteY427" fmla="*/ 163623 h 3439492"/>
              <a:gd name="connsiteX428" fmla="*/ 2020916 w 2991821"/>
              <a:gd name="connsiteY428" fmla="*/ 162649 h 3439492"/>
              <a:gd name="connsiteX429" fmla="*/ 2021470 w 2991821"/>
              <a:gd name="connsiteY429" fmla="*/ 153884 h 3439492"/>
              <a:gd name="connsiteX430" fmla="*/ 2014818 w 2991821"/>
              <a:gd name="connsiteY430" fmla="*/ 106161 h 3439492"/>
              <a:gd name="connsiteX431" fmla="*/ 2214353 w 2991821"/>
              <a:gd name="connsiteY431" fmla="*/ 2 h 3439492"/>
              <a:gd name="connsiteX432" fmla="*/ 2227680 w 2991821"/>
              <a:gd name="connsiteY432" fmla="*/ 9742 h 3439492"/>
              <a:gd name="connsiteX433" fmla="*/ 2247821 w 2991821"/>
              <a:gd name="connsiteY433" fmla="*/ 17533 h 3439492"/>
              <a:gd name="connsiteX434" fmla="*/ 2267592 w 2991821"/>
              <a:gd name="connsiteY434" fmla="*/ 12014 h 3439492"/>
              <a:gd name="connsiteX435" fmla="*/ 2325796 w 2991821"/>
              <a:gd name="connsiteY435" fmla="*/ 24351 h 3439492"/>
              <a:gd name="connsiteX436" fmla="*/ 2409131 w 2991821"/>
              <a:gd name="connsiteY436" fmla="*/ 22727 h 3439492"/>
              <a:gd name="connsiteX437" fmla="*/ 2447194 w 2991821"/>
              <a:gd name="connsiteY437" fmla="*/ 65905 h 3439492"/>
              <a:gd name="connsiteX438" fmla="*/ 2417815 w 2991821"/>
              <a:gd name="connsiteY438" fmla="*/ 97396 h 3439492"/>
              <a:gd name="connsiteX439" fmla="*/ 2433706 w 2991821"/>
              <a:gd name="connsiteY439" fmla="*/ 115251 h 3439492"/>
              <a:gd name="connsiteX440" fmla="*/ 2443129 w 2991821"/>
              <a:gd name="connsiteY440" fmla="*/ 129860 h 3439492"/>
              <a:gd name="connsiteX441" fmla="*/ 2452184 w 2991821"/>
              <a:gd name="connsiteY441" fmla="*/ 116225 h 3439492"/>
              <a:gd name="connsiteX442" fmla="*/ 2452553 w 2991821"/>
              <a:gd name="connsiteY442" fmla="*/ 145768 h 3439492"/>
              <a:gd name="connsiteX443" fmla="*/ 2471031 w 2991821"/>
              <a:gd name="connsiteY443" fmla="*/ 135704 h 3439492"/>
              <a:gd name="connsiteX444" fmla="*/ 2463270 w 2991821"/>
              <a:gd name="connsiteY444" fmla="*/ 112654 h 3439492"/>
              <a:gd name="connsiteX445" fmla="*/ 2481933 w 2991821"/>
              <a:gd name="connsiteY445" fmla="*/ 127912 h 3439492"/>
              <a:gd name="connsiteX446" fmla="*/ 2492095 w 2991821"/>
              <a:gd name="connsiteY446" fmla="*/ 136353 h 3439492"/>
              <a:gd name="connsiteX447" fmla="*/ 2507432 w 2991821"/>
              <a:gd name="connsiteY447" fmla="*/ 129536 h 3439492"/>
              <a:gd name="connsiteX448" fmla="*/ 2521290 w 2991821"/>
              <a:gd name="connsiteY448" fmla="*/ 135704 h 3439492"/>
              <a:gd name="connsiteX449" fmla="*/ 2566006 w 2991821"/>
              <a:gd name="connsiteY449" fmla="*/ 130510 h 3439492"/>
              <a:gd name="connsiteX450" fmla="*/ 2585777 w 2991821"/>
              <a:gd name="connsiteY450" fmla="*/ 129211 h 3439492"/>
              <a:gd name="connsiteX451" fmla="*/ 2576538 w 2991821"/>
              <a:gd name="connsiteY451" fmla="*/ 142197 h 3439492"/>
              <a:gd name="connsiteX452" fmla="*/ 2585222 w 2991821"/>
              <a:gd name="connsiteY452" fmla="*/ 147066 h 3439492"/>
              <a:gd name="connsiteX453" fmla="*/ 2622732 w 2991821"/>
              <a:gd name="connsiteY453" fmla="*/ 134730 h 3439492"/>
              <a:gd name="connsiteX454" fmla="*/ 2632895 w 2991821"/>
              <a:gd name="connsiteY454" fmla="*/ 136353 h 3439492"/>
              <a:gd name="connsiteX455" fmla="*/ 2628645 w 2991821"/>
              <a:gd name="connsiteY455" fmla="*/ 149339 h 3439492"/>
              <a:gd name="connsiteX456" fmla="*/ 2626427 w 2991821"/>
              <a:gd name="connsiteY456" fmla="*/ 166220 h 3439492"/>
              <a:gd name="connsiteX457" fmla="*/ 2636960 w 2991821"/>
              <a:gd name="connsiteY457" fmla="*/ 213943 h 3439492"/>
              <a:gd name="connsiteX458" fmla="*/ 2633819 w 2991821"/>
              <a:gd name="connsiteY458" fmla="*/ 224332 h 3439492"/>
              <a:gd name="connsiteX459" fmla="*/ 2626982 w 2991821"/>
              <a:gd name="connsiteY459" fmla="*/ 263614 h 3439492"/>
              <a:gd name="connsiteX460" fmla="*/ 2641949 w 2991821"/>
              <a:gd name="connsiteY460" fmla="*/ 238941 h 3439492"/>
              <a:gd name="connsiteX461" fmla="*/ 2648231 w 2991821"/>
              <a:gd name="connsiteY461" fmla="*/ 272704 h 3439492"/>
              <a:gd name="connsiteX462" fmla="*/ 2654698 w 2991821"/>
              <a:gd name="connsiteY462" fmla="*/ 303220 h 3439492"/>
              <a:gd name="connsiteX463" fmla="*/ 2653405 w 2991821"/>
              <a:gd name="connsiteY463" fmla="*/ 315882 h 3439492"/>
              <a:gd name="connsiteX464" fmla="*/ 2633819 w 2991821"/>
              <a:gd name="connsiteY464" fmla="*/ 336983 h 3439492"/>
              <a:gd name="connsiteX465" fmla="*/ 2631416 w 2991821"/>
              <a:gd name="connsiteY465" fmla="*/ 359384 h 3439492"/>
              <a:gd name="connsiteX466" fmla="*/ 2650079 w 2991821"/>
              <a:gd name="connsiteY466" fmla="*/ 371071 h 3439492"/>
              <a:gd name="connsiteX467" fmla="*/ 2662089 w 2991821"/>
              <a:gd name="connsiteY467" fmla="*/ 376590 h 3439492"/>
              <a:gd name="connsiteX468" fmla="*/ 2652666 w 2991821"/>
              <a:gd name="connsiteY468" fmla="*/ 403860 h 3439492"/>
              <a:gd name="connsiteX469" fmla="*/ 2671882 w 2991821"/>
              <a:gd name="connsiteY469" fmla="*/ 413275 h 3439492"/>
              <a:gd name="connsiteX470" fmla="*/ 2678534 w 2991821"/>
              <a:gd name="connsiteY470" fmla="*/ 421391 h 3439492"/>
              <a:gd name="connsiteX471" fmla="*/ 2693501 w 2991821"/>
              <a:gd name="connsiteY471" fmla="*/ 439571 h 3439492"/>
              <a:gd name="connsiteX472" fmla="*/ 2692208 w 2991821"/>
              <a:gd name="connsiteY472" fmla="*/ 419768 h 3439492"/>
              <a:gd name="connsiteX473" fmla="*/ 2702740 w 2991821"/>
              <a:gd name="connsiteY473" fmla="*/ 430806 h 3439492"/>
              <a:gd name="connsiteX474" fmla="*/ 2733967 w 2991821"/>
              <a:gd name="connsiteY474" fmla="*/ 445090 h 3439492"/>
              <a:gd name="connsiteX475" fmla="*/ 2765749 w 2991821"/>
              <a:gd name="connsiteY475" fmla="*/ 438597 h 3439492"/>
              <a:gd name="connsiteX476" fmla="*/ 2820258 w 2991821"/>
              <a:gd name="connsiteY476" fmla="*/ 444766 h 3439492"/>
              <a:gd name="connsiteX477" fmla="*/ 2837996 w 2991821"/>
              <a:gd name="connsiteY477" fmla="*/ 483074 h 3439492"/>
              <a:gd name="connsiteX478" fmla="*/ 2836887 w 2991821"/>
              <a:gd name="connsiteY478" fmla="*/ 499955 h 3439492"/>
              <a:gd name="connsiteX479" fmla="*/ 2843539 w 2991821"/>
              <a:gd name="connsiteY479" fmla="*/ 534367 h 3439492"/>
              <a:gd name="connsiteX480" fmla="*/ 2843909 w 2991821"/>
              <a:gd name="connsiteY480" fmla="*/ 627216 h 3439492"/>
              <a:gd name="connsiteX481" fmla="*/ 2840398 w 2991821"/>
              <a:gd name="connsiteY481" fmla="*/ 655135 h 3439492"/>
              <a:gd name="connsiteX482" fmla="*/ 2850746 w 2991821"/>
              <a:gd name="connsiteY482" fmla="*/ 660654 h 3439492"/>
              <a:gd name="connsiteX483" fmla="*/ 2857767 w 2991821"/>
              <a:gd name="connsiteY483" fmla="*/ 676562 h 3439492"/>
              <a:gd name="connsiteX484" fmla="*/ 2852224 w 2991821"/>
              <a:gd name="connsiteY484" fmla="*/ 743439 h 3439492"/>
              <a:gd name="connsiteX485" fmla="*/ 2844279 w 2991821"/>
              <a:gd name="connsiteY485" fmla="*/ 752529 h 3439492"/>
              <a:gd name="connsiteX486" fmla="*/ 2836703 w 2991821"/>
              <a:gd name="connsiteY486" fmla="*/ 772332 h 3439492"/>
              <a:gd name="connsiteX487" fmla="*/ 2835594 w 2991821"/>
              <a:gd name="connsiteY487" fmla="*/ 787266 h 3439492"/>
              <a:gd name="connsiteX488" fmla="*/ 2831159 w 2991821"/>
              <a:gd name="connsiteY488" fmla="*/ 787266 h 3439492"/>
              <a:gd name="connsiteX489" fmla="*/ 2828388 w 2991821"/>
              <a:gd name="connsiteY489" fmla="*/ 772657 h 3439492"/>
              <a:gd name="connsiteX490" fmla="*/ 2816562 w 2991821"/>
              <a:gd name="connsiteY490" fmla="*/ 740841 h 3439492"/>
              <a:gd name="connsiteX491" fmla="*/ 2811573 w 2991821"/>
              <a:gd name="connsiteY491" fmla="*/ 822003 h 3439492"/>
              <a:gd name="connsiteX492" fmla="*/ 2797345 w 2991821"/>
              <a:gd name="connsiteY492" fmla="*/ 844403 h 3439492"/>
              <a:gd name="connsiteX493" fmla="*/ 2746347 w 2991821"/>
              <a:gd name="connsiteY493" fmla="*/ 854792 h 3439492"/>
              <a:gd name="connsiteX494" fmla="*/ 2733413 w 2991821"/>
              <a:gd name="connsiteY494" fmla="*/ 835638 h 3439492"/>
              <a:gd name="connsiteX495" fmla="*/ 2712533 w 2991821"/>
              <a:gd name="connsiteY495" fmla="*/ 836612 h 3439492"/>
              <a:gd name="connsiteX496" fmla="*/ 2701816 w 2991821"/>
              <a:gd name="connsiteY496" fmla="*/ 808043 h 3439492"/>
              <a:gd name="connsiteX497" fmla="*/ 2690175 w 2991821"/>
              <a:gd name="connsiteY497" fmla="*/ 820379 h 3439492"/>
              <a:gd name="connsiteX498" fmla="*/ 2700707 w 2991821"/>
              <a:gd name="connsiteY498" fmla="*/ 824275 h 3439492"/>
              <a:gd name="connsiteX499" fmla="*/ 2691284 w 2991821"/>
              <a:gd name="connsiteY499" fmla="*/ 851545 h 3439492"/>
              <a:gd name="connsiteX500" fmla="*/ 2710501 w 2991821"/>
              <a:gd name="connsiteY500" fmla="*/ 860960 h 3439492"/>
              <a:gd name="connsiteX501" fmla="*/ 2717153 w 2991821"/>
              <a:gd name="connsiteY501" fmla="*/ 869076 h 3439492"/>
              <a:gd name="connsiteX502" fmla="*/ 2732119 w 2991821"/>
              <a:gd name="connsiteY502" fmla="*/ 887256 h 3439492"/>
              <a:gd name="connsiteX503" fmla="*/ 2730826 w 2991821"/>
              <a:gd name="connsiteY503" fmla="*/ 867453 h 3439492"/>
              <a:gd name="connsiteX504" fmla="*/ 2741358 w 2991821"/>
              <a:gd name="connsiteY504" fmla="*/ 878491 h 3439492"/>
              <a:gd name="connsiteX505" fmla="*/ 2772585 w 2991821"/>
              <a:gd name="connsiteY505" fmla="*/ 892775 h 3439492"/>
              <a:gd name="connsiteX506" fmla="*/ 2804367 w 2991821"/>
              <a:gd name="connsiteY506" fmla="*/ 886282 h 3439492"/>
              <a:gd name="connsiteX507" fmla="*/ 2858876 w 2991821"/>
              <a:gd name="connsiteY507" fmla="*/ 892450 h 3439492"/>
              <a:gd name="connsiteX508" fmla="*/ 2876615 w 2991821"/>
              <a:gd name="connsiteY508" fmla="*/ 930759 h 3439492"/>
              <a:gd name="connsiteX509" fmla="*/ 2875506 w 2991821"/>
              <a:gd name="connsiteY509" fmla="*/ 947640 h 3439492"/>
              <a:gd name="connsiteX510" fmla="*/ 2882158 w 2991821"/>
              <a:gd name="connsiteY510" fmla="*/ 982052 h 3439492"/>
              <a:gd name="connsiteX511" fmla="*/ 2882527 w 2991821"/>
              <a:gd name="connsiteY511" fmla="*/ 1074901 h 3439492"/>
              <a:gd name="connsiteX512" fmla="*/ 2879017 w 2991821"/>
              <a:gd name="connsiteY512" fmla="*/ 1102820 h 3439492"/>
              <a:gd name="connsiteX513" fmla="*/ 2889364 w 2991821"/>
              <a:gd name="connsiteY513" fmla="*/ 1108339 h 3439492"/>
              <a:gd name="connsiteX514" fmla="*/ 2896385 w 2991821"/>
              <a:gd name="connsiteY514" fmla="*/ 1124247 h 3439492"/>
              <a:gd name="connsiteX515" fmla="*/ 2890842 w 2991821"/>
              <a:gd name="connsiteY515" fmla="*/ 1191124 h 3439492"/>
              <a:gd name="connsiteX516" fmla="*/ 2882897 w 2991821"/>
              <a:gd name="connsiteY516" fmla="*/ 1200214 h 3439492"/>
              <a:gd name="connsiteX517" fmla="*/ 2875321 w 2991821"/>
              <a:gd name="connsiteY517" fmla="*/ 1220017 h 3439492"/>
              <a:gd name="connsiteX518" fmla="*/ 2874212 w 2991821"/>
              <a:gd name="connsiteY518" fmla="*/ 1234951 h 3439492"/>
              <a:gd name="connsiteX519" fmla="*/ 2869778 w 2991821"/>
              <a:gd name="connsiteY519" fmla="*/ 1234951 h 3439492"/>
              <a:gd name="connsiteX520" fmla="*/ 2867006 w 2991821"/>
              <a:gd name="connsiteY520" fmla="*/ 1220342 h 3439492"/>
              <a:gd name="connsiteX521" fmla="*/ 2855180 w 2991821"/>
              <a:gd name="connsiteY521" fmla="*/ 1188526 h 3439492"/>
              <a:gd name="connsiteX522" fmla="*/ 2850191 w 2991821"/>
              <a:gd name="connsiteY522" fmla="*/ 1269687 h 3439492"/>
              <a:gd name="connsiteX523" fmla="*/ 2835964 w 2991821"/>
              <a:gd name="connsiteY523" fmla="*/ 1292088 h 3439492"/>
              <a:gd name="connsiteX524" fmla="*/ 2784965 w 2991821"/>
              <a:gd name="connsiteY524" fmla="*/ 1302477 h 3439492"/>
              <a:gd name="connsiteX525" fmla="*/ 2772031 w 2991821"/>
              <a:gd name="connsiteY525" fmla="*/ 1283323 h 3439492"/>
              <a:gd name="connsiteX526" fmla="*/ 2751151 w 2991821"/>
              <a:gd name="connsiteY526" fmla="*/ 1284297 h 3439492"/>
              <a:gd name="connsiteX527" fmla="*/ 2740435 w 2991821"/>
              <a:gd name="connsiteY527" fmla="*/ 1255728 h 3439492"/>
              <a:gd name="connsiteX528" fmla="*/ 2714381 w 2991821"/>
              <a:gd name="connsiteY528" fmla="*/ 1289166 h 3439492"/>
              <a:gd name="connsiteX529" fmla="*/ 2738217 w 2991821"/>
              <a:gd name="connsiteY529" fmla="*/ 1271960 h 3439492"/>
              <a:gd name="connsiteX530" fmla="*/ 2714566 w 2991821"/>
              <a:gd name="connsiteY530" fmla="*/ 1289166 h 3439492"/>
              <a:gd name="connsiteX531" fmla="*/ 2715674 w 2991821"/>
              <a:gd name="connsiteY531" fmla="*/ 1318060 h 3439492"/>
              <a:gd name="connsiteX532" fmla="*/ 2710316 w 2991821"/>
              <a:gd name="connsiteY532" fmla="*/ 1346304 h 3439492"/>
              <a:gd name="connsiteX533" fmla="*/ 2704957 w 2991821"/>
              <a:gd name="connsiteY533" fmla="*/ 1318060 h 3439492"/>
              <a:gd name="connsiteX534" fmla="*/ 2700153 w 2991821"/>
              <a:gd name="connsiteY534" fmla="*/ 1340785 h 3439492"/>
              <a:gd name="connsiteX535" fmla="*/ 2712348 w 2991821"/>
              <a:gd name="connsiteY535" fmla="*/ 1373249 h 3439492"/>
              <a:gd name="connsiteX536" fmla="*/ 2714381 w 2991821"/>
              <a:gd name="connsiteY536" fmla="*/ 1403116 h 3439492"/>
              <a:gd name="connsiteX537" fmla="*/ 2711425 w 2991821"/>
              <a:gd name="connsiteY537" fmla="*/ 1423569 h 3439492"/>
              <a:gd name="connsiteX538" fmla="*/ 2704034 w 2991821"/>
              <a:gd name="connsiteY538" fmla="*/ 1441749 h 3439492"/>
              <a:gd name="connsiteX539" fmla="*/ 2696273 w 2991821"/>
              <a:gd name="connsiteY539" fmla="*/ 1449216 h 3439492"/>
              <a:gd name="connsiteX540" fmla="*/ 2685556 w 2991821"/>
              <a:gd name="connsiteY540" fmla="*/ 1441100 h 3439492"/>
              <a:gd name="connsiteX541" fmla="*/ 2656731 w 2991821"/>
              <a:gd name="connsiteY541" fmla="*/ 1511872 h 3439492"/>
              <a:gd name="connsiteX542" fmla="*/ 2652481 w 2991821"/>
              <a:gd name="connsiteY542" fmla="*/ 1516417 h 3439492"/>
              <a:gd name="connsiteX543" fmla="*/ 2655437 w 2991821"/>
              <a:gd name="connsiteY543" fmla="*/ 1556673 h 3439492"/>
              <a:gd name="connsiteX544" fmla="*/ 2675578 w 2991821"/>
              <a:gd name="connsiteY544" fmla="*/ 1620628 h 3439492"/>
              <a:gd name="connsiteX545" fmla="*/ 2699045 w 2991821"/>
              <a:gd name="connsiteY545" fmla="*/ 1646600 h 3439492"/>
              <a:gd name="connsiteX546" fmla="*/ 2684632 w 2991821"/>
              <a:gd name="connsiteY546" fmla="*/ 1675169 h 3439492"/>
              <a:gd name="connsiteX547" fmla="*/ 2682045 w 2991821"/>
              <a:gd name="connsiteY547" fmla="*/ 1711854 h 3439492"/>
              <a:gd name="connsiteX548" fmla="*/ 2672252 w 2991821"/>
              <a:gd name="connsiteY548" fmla="*/ 1777756 h 3439492"/>
              <a:gd name="connsiteX549" fmla="*/ 2672991 w 2991821"/>
              <a:gd name="connsiteY549" fmla="*/ 1781003 h 3439492"/>
              <a:gd name="connsiteX550" fmla="*/ 2687958 w 2991821"/>
              <a:gd name="connsiteY550" fmla="*/ 1776133 h 3439492"/>
              <a:gd name="connsiteX551" fmla="*/ 2708653 w 2991821"/>
              <a:gd name="connsiteY551" fmla="*/ 1774835 h 3439492"/>
              <a:gd name="connsiteX552" fmla="*/ 2699045 w 2991821"/>
              <a:gd name="connsiteY552" fmla="*/ 1791067 h 3439492"/>
              <a:gd name="connsiteX553" fmla="*/ 2708099 w 2991821"/>
              <a:gd name="connsiteY553" fmla="*/ 1797235 h 3439492"/>
              <a:gd name="connsiteX554" fmla="*/ 2747086 w 2991821"/>
              <a:gd name="connsiteY554" fmla="*/ 1781977 h 3439492"/>
              <a:gd name="connsiteX555" fmla="*/ 2757619 w 2991821"/>
              <a:gd name="connsiteY555" fmla="*/ 1783925 h 3439492"/>
              <a:gd name="connsiteX556" fmla="*/ 2753184 w 2991821"/>
              <a:gd name="connsiteY556" fmla="*/ 1800157 h 3439492"/>
              <a:gd name="connsiteX557" fmla="*/ 2750782 w 2991821"/>
              <a:gd name="connsiteY557" fmla="*/ 1821259 h 3439492"/>
              <a:gd name="connsiteX558" fmla="*/ 2761868 w 2991821"/>
              <a:gd name="connsiteY558" fmla="*/ 1880669 h 3439492"/>
              <a:gd name="connsiteX559" fmla="*/ 2758727 w 2991821"/>
              <a:gd name="connsiteY559" fmla="*/ 1893654 h 3439492"/>
              <a:gd name="connsiteX560" fmla="*/ 2751706 w 2991821"/>
              <a:gd name="connsiteY560" fmla="*/ 1943000 h 3439492"/>
              <a:gd name="connsiteX561" fmla="*/ 2767412 w 2991821"/>
              <a:gd name="connsiteY561" fmla="*/ 1911835 h 3439492"/>
              <a:gd name="connsiteX562" fmla="*/ 2773879 w 2991821"/>
              <a:gd name="connsiteY562" fmla="*/ 1954038 h 3439492"/>
              <a:gd name="connsiteX563" fmla="*/ 2780531 w 2991821"/>
              <a:gd name="connsiteY563" fmla="*/ 1992346 h 3439492"/>
              <a:gd name="connsiteX564" fmla="*/ 2779053 w 2991821"/>
              <a:gd name="connsiteY564" fmla="*/ 2008254 h 3439492"/>
              <a:gd name="connsiteX565" fmla="*/ 2758543 w 2991821"/>
              <a:gd name="connsiteY565" fmla="*/ 2034550 h 3439492"/>
              <a:gd name="connsiteX566" fmla="*/ 2756140 w 2991821"/>
              <a:gd name="connsiteY566" fmla="*/ 2062794 h 3439492"/>
              <a:gd name="connsiteX567" fmla="*/ 2775542 w 2991821"/>
              <a:gd name="connsiteY567" fmla="*/ 2077403 h 3439492"/>
              <a:gd name="connsiteX568" fmla="*/ 2788107 w 2991821"/>
              <a:gd name="connsiteY568" fmla="*/ 2084221 h 3439492"/>
              <a:gd name="connsiteX569" fmla="*/ 2778313 w 2991821"/>
              <a:gd name="connsiteY569" fmla="*/ 2118309 h 3439492"/>
              <a:gd name="connsiteX570" fmla="*/ 2798269 w 2991821"/>
              <a:gd name="connsiteY570" fmla="*/ 2129996 h 3439492"/>
              <a:gd name="connsiteX571" fmla="*/ 2805291 w 2991821"/>
              <a:gd name="connsiteY571" fmla="*/ 2140060 h 3439492"/>
              <a:gd name="connsiteX572" fmla="*/ 2820812 w 2991821"/>
              <a:gd name="connsiteY572" fmla="*/ 2162785 h 3439492"/>
              <a:gd name="connsiteX573" fmla="*/ 2819519 w 2991821"/>
              <a:gd name="connsiteY573" fmla="*/ 2137787 h 3439492"/>
              <a:gd name="connsiteX574" fmla="*/ 2830420 w 2991821"/>
              <a:gd name="connsiteY574" fmla="*/ 2151422 h 3439492"/>
              <a:gd name="connsiteX575" fmla="*/ 2862756 w 2991821"/>
              <a:gd name="connsiteY575" fmla="*/ 2169278 h 3439492"/>
              <a:gd name="connsiteX576" fmla="*/ 2895831 w 2991821"/>
              <a:gd name="connsiteY576" fmla="*/ 2161162 h 3439492"/>
              <a:gd name="connsiteX577" fmla="*/ 2952558 w 2991821"/>
              <a:gd name="connsiteY577" fmla="*/ 2168953 h 3439492"/>
              <a:gd name="connsiteX578" fmla="*/ 2971035 w 2991821"/>
              <a:gd name="connsiteY578" fmla="*/ 2216676 h 3439492"/>
              <a:gd name="connsiteX579" fmla="*/ 2969927 w 2991821"/>
              <a:gd name="connsiteY579" fmla="*/ 2237778 h 3439492"/>
              <a:gd name="connsiteX580" fmla="*/ 2976763 w 2991821"/>
              <a:gd name="connsiteY580" fmla="*/ 2280631 h 3439492"/>
              <a:gd name="connsiteX581" fmla="*/ 2977133 w 2991821"/>
              <a:gd name="connsiteY581" fmla="*/ 2396854 h 3439492"/>
              <a:gd name="connsiteX582" fmla="*/ 2973437 w 2991821"/>
              <a:gd name="connsiteY582" fmla="*/ 2431915 h 3439492"/>
              <a:gd name="connsiteX583" fmla="*/ 2984154 w 2991821"/>
              <a:gd name="connsiteY583" fmla="*/ 2439058 h 3439492"/>
              <a:gd name="connsiteX584" fmla="*/ 2991545 w 2991821"/>
              <a:gd name="connsiteY584" fmla="*/ 2459185 h 3439492"/>
              <a:gd name="connsiteX585" fmla="*/ 2984893 w 2991821"/>
              <a:gd name="connsiteY585" fmla="*/ 2546515 h 3439492"/>
              <a:gd name="connsiteX586" fmla="*/ 2976579 w 2991821"/>
              <a:gd name="connsiteY586" fmla="*/ 2557877 h 3439492"/>
              <a:gd name="connsiteX587" fmla="*/ 2968633 w 2991821"/>
              <a:gd name="connsiteY587" fmla="*/ 2582875 h 3439492"/>
              <a:gd name="connsiteX588" fmla="*/ 2967524 w 2991821"/>
              <a:gd name="connsiteY588" fmla="*/ 2601380 h 3439492"/>
              <a:gd name="connsiteX589" fmla="*/ 2962905 w 2991821"/>
              <a:gd name="connsiteY589" fmla="*/ 2601380 h 3439492"/>
              <a:gd name="connsiteX590" fmla="*/ 2959949 w 2991821"/>
              <a:gd name="connsiteY590" fmla="*/ 2583200 h 3439492"/>
              <a:gd name="connsiteX591" fmla="*/ 2947569 w 2991821"/>
              <a:gd name="connsiteY591" fmla="*/ 2543269 h 3439492"/>
              <a:gd name="connsiteX592" fmla="*/ 2942395 w 2991821"/>
              <a:gd name="connsiteY592" fmla="*/ 2644882 h 3439492"/>
              <a:gd name="connsiteX593" fmla="*/ 2927613 w 2991821"/>
              <a:gd name="connsiteY593" fmla="*/ 2672802 h 3439492"/>
              <a:gd name="connsiteX594" fmla="*/ 2874582 w 2991821"/>
              <a:gd name="connsiteY594" fmla="*/ 2685787 h 3439492"/>
              <a:gd name="connsiteX595" fmla="*/ 2861093 w 2991821"/>
              <a:gd name="connsiteY595" fmla="*/ 2661764 h 3439492"/>
              <a:gd name="connsiteX596" fmla="*/ 2839474 w 2991821"/>
              <a:gd name="connsiteY596" fmla="*/ 2662738 h 3439492"/>
              <a:gd name="connsiteX597" fmla="*/ 2828388 w 2991821"/>
              <a:gd name="connsiteY597" fmla="*/ 2627027 h 3439492"/>
              <a:gd name="connsiteX598" fmla="*/ 2801226 w 2991821"/>
              <a:gd name="connsiteY598" fmla="*/ 2668906 h 3439492"/>
              <a:gd name="connsiteX599" fmla="*/ 2802334 w 2991821"/>
              <a:gd name="connsiteY599" fmla="*/ 2704941 h 3439492"/>
              <a:gd name="connsiteX600" fmla="*/ 2796791 w 2991821"/>
              <a:gd name="connsiteY600" fmla="*/ 2740328 h 3439492"/>
              <a:gd name="connsiteX601" fmla="*/ 2791063 w 2991821"/>
              <a:gd name="connsiteY601" fmla="*/ 2704941 h 3439492"/>
              <a:gd name="connsiteX602" fmla="*/ 2786074 w 2991821"/>
              <a:gd name="connsiteY602" fmla="*/ 2733186 h 3439492"/>
              <a:gd name="connsiteX603" fmla="*/ 2798824 w 2991821"/>
              <a:gd name="connsiteY603" fmla="*/ 2774091 h 3439492"/>
              <a:gd name="connsiteX604" fmla="*/ 2801041 w 2991821"/>
              <a:gd name="connsiteY604" fmla="*/ 2811750 h 3439492"/>
              <a:gd name="connsiteX605" fmla="*/ 2798085 w 2991821"/>
              <a:gd name="connsiteY605" fmla="*/ 2837396 h 3439492"/>
              <a:gd name="connsiteX606" fmla="*/ 2790509 w 2991821"/>
              <a:gd name="connsiteY606" fmla="*/ 2860122 h 3439492"/>
              <a:gd name="connsiteX607" fmla="*/ 2782379 w 2991821"/>
              <a:gd name="connsiteY607" fmla="*/ 2869212 h 3439492"/>
              <a:gd name="connsiteX608" fmla="*/ 2771107 w 2991821"/>
              <a:gd name="connsiteY608" fmla="*/ 2859148 h 3439492"/>
              <a:gd name="connsiteX609" fmla="*/ 2730087 w 2991821"/>
              <a:gd name="connsiteY609" fmla="*/ 2956217 h 3439492"/>
              <a:gd name="connsiteX610" fmla="*/ 2689067 w 2991821"/>
              <a:gd name="connsiteY610" fmla="*/ 2983162 h 3439492"/>
              <a:gd name="connsiteX611" fmla="*/ 2677980 w 2991821"/>
              <a:gd name="connsiteY611" fmla="*/ 2995823 h 3439492"/>
              <a:gd name="connsiteX612" fmla="*/ 2689621 w 2991821"/>
              <a:gd name="connsiteY612" fmla="*/ 3017899 h 3439492"/>
              <a:gd name="connsiteX613" fmla="*/ 2694425 w 2991821"/>
              <a:gd name="connsiteY613" fmla="*/ 3026664 h 3439492"/>
              <a:gd name="connsiteX614" fmla="*/ 2690730 w 2991821"/>
              <a:gd name="connsiteY614" fmla="*/ 3035105 h 3439492"/>
              <a:gd name="connsiteX615" fmla="*/ 2685925 w 2991821"/>
              <a:gd name="connsiteY615" fmla="*/ 3056207 h 3439492"/>
              <a:gd name="connsiteX616" fmla="*/ 2681860 w 2991821"/>
              <a:gd name="connsiteY616" fmla="*/ 3154250 h 3439492"/>
              <a:gd name="connsiteX617" fmla="*/ 2678719 w 2991821"/>
              <a:gd name="connsiteY617" fmla="*/ 3178923 h 3439492"/>
              <a:gd name="connsiteX618" fmla="*/ 2676132 w 2991821"/>
              <a:gd name="connsiteY618" fmla="*/ 3198401 h 3439492"/>
              <a:gd name="connsiteX619" fmla="*/ 2667633 w 2991821"/>
              <a:gd name="connsiteY619" fmla="*/ 3192233 h 3439492"/>
              <a:gd name="connsiteX620" fmla="*/ 2646753 w 2991821"/>
              <a:gd name="connsiteY620" fmla="*/ 3187363 h 3439492"/>
              <a:gd name="connsiteX621" fmla="*/ 2657840 w 2991821"/>
              <a:gd name="connsiteY621" fmla="*/ 3213984 h 3439492"/>
              <a:gd name="connsiteX622" fmla="*/ 2633819 w 2991821"/>
              <a:gd name="connsiteY622" fmla="*/ 3249695 h 3439492"/>
              <a:gd name="connsiteX623" fmla="*/ 2623841 w 2991821"/>
              <a:gd name="connsiteY623" fmla="*/ 3268849 h 3439492"/>
              <a:gd name="connsiteX624" fmla="*/ 2592429 w 2991821"/>
              <a:gd name="connsiteY624" fmla="*/ 3255539 h 3439492"/>
              <a:gd name="connsiteX625" fmla="*/ 2585592 w 2991821"/>
              <a:gd name="connsiteY625" fmla="*/ 3249695 h 3439492"/>
              <a:gd name="connsiteX626" fmla="*/ 2580973 w 2991821"/>
              <a:gd name="connsiteY626" fmla="*/ 3262032 h 3439492"/>
              <a:gd name="connsiteX627" fmla="*/ 2576168 w 2991821"/>
              <a:gd name="connsiteY627" fmla="*/ 3275667 h 3439492"/>
              <a:gd name="connsiteX628" fmla="*/ 2540691 w 2991821"/>
              <a:gd name="connsiteY628" fmla="*/ 3277290 h 3439492"/>
              <a:gd name="connsiteX629" fmla="*/ 2524431 w 2991821"/>
              <a:gd name="connsiteY629" fmla="*/ 3302612 h 3439492"/>
              <a:gd name="connsiteX630" fmla="*/ 2515747 w 2991821"/>
              <a:gd name="connsiteY630" fmla="*/ 3310079 h 3439492"/>
              <a:gd name="connsiteX631" fmla="*/ 2514268 w 2991821"/>
              <a:gd name="connsiteY631" fmla="*/ 3295470 h 3439492"/>
              <a:gd name="connsiteX632" fmla="*/ 2514084 w 2991821"/>
              <a:gd name="connsiteY632" fmla="*/ 3281510 h 3439492"/>
              <a:gd name="connsiteX633" fmla="*/ 2492650 w 2991821"/>
              <a:gd name="connsiteY633" fmla="*/ 3325987 h 3439492"/>
              <a:gd name="connsiteX634" fmla="*/ 2493573 w 2991821"/>
              <a:gd name="connsiteY634" fmla="*/ 3341570 h 3439492"/>
              <a:gd name="connsiteX635" fmla="*/ 2505953 w 2991821"/>
              <a:gd name="connsiteY635" fmla="*/ 3388968 h 3439492"/>
              <a:gd name="connsiteX636" fmla="*/ 2504475 w 2991821"/>
              <a:gd name="connsiteY636" fmla="*/ 3414615 h 3439492"/>
              <a:gd name="connsiteX637" fmla="*/ 2473063 w 2991821"/>
              <a:gd name="connsiteY637" fmla="*/ 3424354 h 3439492"/>
              <a:gd name="connsiteX638" fmla="*/ 2436108 w 2991821"/>
              <a:gd name="connsiteY638" fmla="*/ 3417536 h 3439492"/>
              <a:gd name="connsiteX639" fmla="*/ 2436108 w 2991821"/>
              <a:gd name="connsiteY639" fmla="*/ 3416568 h 3439492"/>
              <a:gd name="connsiteX640" fmla="*/ 2436293 w 2991821"/>
              <a:gd name="connsiteY640" fmla="*/ 3415913 h 3439492"/>
              <a:gd name="connsiteX641" fmla="*/ 2436847 w 2991821"/>
              <a:gd name="connsiteY641" fmla="*/ 3416238 h 3439492"/>
              <a:gd name="connsiteX642" fmla="*/ 2436847 w 2991821"/>
              <a:gd name="connsiteY642" fmla="*/ 3415264 h 3439492"/>
              <a:gd name="connsiteX643" fmla="*/ 2436663 w 2991821"/>
              <a:gd name="connsiteY643" fmla="*/ 3415264 h 3439492"/>
              <a:gd name="connsiteX644" fmla="*/ 2436293 w 2991821"/>
              <a:gd name="connsiteY644" fmla="*/ 3415913 h 3439492"/>
              <a:gd name="connsiteX645" fmla="*/ 2436108 w 2991821"/>
              <a:gd name="connsiteY645" fmla="*/ 3415468 h 3439492"/>
              <a:gd name="connsiteX646" fmla="*/ 2436108 w 2991821"/>
              <a:gd name="connsiteY646" fmla="*/ 3381501 h 3439492"/>
              <a:gd name="connsiteX647" fmla="*/ 2441836 w 2991821"/>
              <a:gd name="connsiteY647" fmla="*/ 3383124 h 3439492"/>
              <a:gd name="connsiteX648" fmla="*/ 2472509 w 2991821"/>
              <a:gd name="connsiteY648" fmla="*/ 3361698 h 3439492"/>
              <a:gd name="connsiteX649" fmla="*/ 2471585 w 2991821"/>
              <a:gd name="connsiteY649" fmla="*/ 3349361 h 3439492"/>
              <a:gd name="connsiteX650" fmla="*/ 2466042 w 2991821"/>
              <a:gd name="connsiteY650" fmla="*/ 3344167 h 3439492"/>
              <a:gd name="connsiteX651" fmla="*/ 2471954 w 2991821"/>
              <a:gd name="connsiteY651" fmla="*/ 3339297 h 3439492"/>
              <a:gd name="connsiteX652" fmla="*/ 2480270 w 2991821"/>
              <a:gd name="connsiteY652" fmla="*/ 3319494 h 3439492"/>
              <a:gd name="connsiteX653" fmla="*/ 2474172 w 2991821"/>
              <a:gd name="connsiteY653" fmla="*/ 3284432 h 3439492"/>
              <a:gd name="connsiteX654" fmla="*/ 2459944 w 2991821"/>
              <a:gd name="connsiteY654" fmla="*/ 3302288 h 3439492"/>
              <a:gd name="connsiteX655" fmla="*/ 2438510 w 2991821"/>
              <a:gd name="connsiteY655" fmla="*/ 3293198 h 3439492"/>
              <a:gd name="connsiteX656" fmla="*/ 2422804 w 2991821"/>
              <a:gd name="connsiteY656" fmla="*/ 3271446 h 3439492"/>
              <a:gd name="connsiteX657" fmla="*/ 2397305 w 2991821"/>
              <a:gd name="connsiteY657" fmla="*/ 3297743 h 3439492"/>
              <a:gd name="connsiteX658" fmla="*/ 2373838 w 2991821"/>
              <a:gd name="connsiteY658" fmla="*/ 3313650 h 3439492"/>
              <a:gd name="connsiteX659" fmla="*/ 2356469 w 2991821"/>
              <a:gd name="connsiteY659" fmla="*/ 3319169 h 3439492"/>
              <a:gd name="connsiteX660" fmla="*/ 2340394 w 2991821"/>
              <a:gd name="connsiteY660" fmla="*/ 3333778 h 3439492"/>
              <a:gd name="connsiteX661" fmla="*/ 2327644 w 2991821"/>
              <a:gd name="connsiteY661" fmla="*/ 3350010 h 3439492"/>
              <a:gd name="connsiteX662" fmla="*/ 2312677 w 2991821"/>
              <a:gd name="connsiteY662" fmla="*/ 3370138 h 3439492"/>
              <a:gd name="connsiteX663" fmla="*/ 2301960 w 2991821"/>
              <a:gd name="connsiteY663" fmla="*/ 3385396 h 3439492"/>
              <a:gd name="connsiteX664" fmla="*/ 2303069 w 2991821"/>
              <a:gd name="connsiteY664" fmla="*/ 3350335 h 3439492"/>
              <a:gd name="connsiteX665" fmla="*/ 2327460 w 2991821"/>
              <a:gd name="connsiteY665" fmla="*/ 3327285 h 3439492"/>
              <a:gd name="connsiteX666" fmla="*/ 2339655 w 2991821"/>
              <a:gd name="connsiteY666" fmla="*/ 3313001 h 3439492"/>
              <a:gd name="connsiteX667" fmla="*/ 2321177 w 2991821"/>
              <a:gd name="connsiteY667" fmla="*/ 3275342 h 3439492"/>
              <a:gd name="connsiteX668" fmla="*/ 2317112 w 2991821"/>
              <a:gd name="connsiteY668" fmla="*/ 3287029 h 3439492"/>
              <a:gd name="connsiteX669" fmla="*/ 2314340 w 2991821"/>
              <a:gd name="connsiteY669" fmla="*/ 3304560 h 3439492"/>
              <a:gd name="connsiteX670" fmla="*/ 2304178 w 2991821"/>
              <a:gd name="connsiteY670" fmla="*/ 3295470 h 3439492"/>
              <a:gd name="connsiteX671" fmla="*/ 2296787 w 2991821"/>
              <a:gd name="connsiteY671" fmla="*/ 3287679 h 3439492"/>
              <a:gd name="connsiteX672" fmla="*/ 2292167 w 2991821"/>
              <a:gd name="connsiteY672" fmla="*/ 3302288 h 3439492"/>
              <a:gd name="connsiteX673" fmla="*/ 2289396 w 2991821"/>
              <a:gd name="connsiteY673" fmla="*/ 3318520 h 3439492"/>
              <a:gd name="connsiteX674" fmla="*/ 2283852 w 2991821"/>
              <a:gd name="connsiteY674" fmla="*/ 3294821 h 3439492"/>
              <a:gd name="connsiteX675" fmla="*/ 2278494 w 2991821"/>
              <a:gd name="connsiteY675" fmla="*/ 3285406 h 3439492"/>
              <a:gd name="connsiteX676" fmla="*/ 2271472 w 2991821"/>
              <a:gd name="connsiteY676" fmla="*/ 3294171 h 3439492"/>
              <a:gd name="connsiteX677" fmla="*/ 2269070 w 2991821"/>
              <a:gd name="connsiteY677" fmla="*/ 3315273 h 3439492"/>
              <a:gd name="connsiteX678" fmla="*/ 2256505 w 2991821"/>
              <a:gd name="connsiteY678" fmla="*/ 3339297 h 3439492"/>
              <a:gd name="connsiteX679" fmla="*/ 2249114 w 2991821"/>
              <a:gd name="connsiteY679" fmla="*/ 3348712 h 3439492"/>
              <a:gd name="connsiteX680" fmla="*/ 2256505 w 2991821"/>
              <a:gd name="connsiteY680" fmla="*/ 3352283 h 3439492"/>
              <a:gd name="connsiteX681" fmla="*/ 2264266 w 2991821"/>
              <a:gd name="connsiteY681" fmla="*/ 3376956 h 3439492"/>
              <a:gd name="connsiteX682" fmla="*/ 2259277 w 2991821"/>
              <a:gd name="connsiteY682" fmla="*/ 3386046 h 3439492"/>
              <a:gd name="connsiteX683" fmla="*/ 2229159 w 2991821"/>
              <a:gd name="connsiteY683" fmla="*/ 3360074 h 3439492"/>
              <a:gd name="connsiteX684" fmla="*/ 2208648 w 2991821"/>
              <a:gd name="connsiteY684" fmla="*/ 3369814 h 3439492"/>
              <a:gd name="connsiteX685" fmla="*/ 2210866 w 2991821"/>
              <a:gd name="connsiteY685" fmla="*/ 3341245 h 3439492"/>
              <a:gd name="connsiteX686" fmla="*/ 2211050 w 2991821"/>
              <a:gd name="connsiteY686" fmla="*/ 3328908 h 3439492"/>
              <a:gd name="connsiteX687" fmla="*/ 2202920 w 2991821"/>
              <a:gd name="connsiteY687" fmla="*/ 3333129 h 3439492"/>
              <a:gd name="connsiteX688" fmla="*/ 2198486 w 2991821"/>
              <a:gd name="connsiteY688" fmla="*/ 3355854 h 3439492"/>
              <a:gd name="connsiteX689" fmla="*/ 2190725 w 2991821"/>
              <a:gd name="connsiteY689" fmla="*/ 3363970 h 3439492"/>
              <a:gd name="connsiteX690" fmla="*/ 2173726 w 2991821"/>
              <a:gd name="connsiteY690" fmla="*/ 3353257 h 3439492"/>
              <a:gd name="connsiteX691" fmla="*/ 2158574 w 2991821"/>
              <a:gd name="connsiteY691" fmla="*/ 3357153 h 3439492"/>
              <a:gd name="connsiteX692" fmla="*/ 2167998 w 2991821"/>
              <a:gd name="connsiteY692" fmla="*/ 3382475 h 3439492"/>
              <a:gd name="connsiteX693" fmla="*/ 2117923 w 2991821"/>
              <a:gd name="connsiteY693" fmla="*/ 3363970 h 3439492"/>
              <a:gd name="connsiteX694" fmla="*/ 2095196 w 2991821"/>
              <a:gd name="connsiteY694" fmla="*/ 3364944 h 3439492"/>
              <a:gd name="connsiteX695" fmla="*/ 2073023 w 2991821"/>
              <a:gd name="connsiteY695" fmla="*/ 3370138 h 3439492"/>
              <a:gd name="connsiteX696" fmla="*/ 2047523 w 2991821"/>
              <a:gd name="connsiteY696" fmla="*/ 3359425 h 3439492"/>
              <a:gd name="connsiteX697" fmla="*/ 2027198 w 2991821"/>
              <a:gd name="connsiteY697" fmla="*/ 3347738 h 3439492"/>
              <a:gd name="connsiteX698" fmla="*/ 2005949 w 2991821"/>
              <a:gd name="connsiteY698" fmla="*/ 3301638 h 3439492"/>
              <a:gd name="connsiteX699" fmla="*/ 1982113 w 2991821"/>
              <a:gd name="connsiteY699" fmla="*/ 3318844 h 3439492"/>
              <a:gd name="connsiteX700" fmla="*/ 1916702 w 2991821"/>
              <a:gd name="connsiteY700" fmla="*/ 3319818 h 3439492"/>
              <a:gd name="connsiteX701" fmla="*/ 1904691 w 2991821"/>
              <a:gd name="connsiteY701" fmla="*/ 3325987 h 3439492"/>
              <a:gd name="connsiteX702" fmla="*/ 1884920 w 2991821"/>
              <a:gd name="connsiteY702" fmla="*/ 3333129 h 3439492"/>
              <a:gd name="connsiteX703" fmla="*/ 1879931 w 2991821"/>
              <a:gd name="connsiteY703" fmla="*/ 3332480 h 3439492"/>
              <a:gd name="connsiteX704" fmla="*/ 1876605 w 2991821"/>
              <a:gd name="connsiteY704" fmla="*/ 3335726 h 3439492"/>
              <a:gd name="connsiteX705" fmla="*/ 1881040 w 2991821"/>
              <a:gd name="connsiteY705" fmla="*/ 3355205 h 3439492"/>
              <a:gd name="connsiteX706" fmla="*/ 1888985 w 2991821"/>
              <a:gd name="connsiteY706" fmla="*/ 3356828 h 3439492"/>
              <a:gd name="connsiteX707" fmla="*/ 1896746 w 2991821"/>
              <a:gd name="connsiteY707" fmla="*/ 3358776 h 3439492"/>
              <a:gd name="connsiteX708" fmla="*/ 1891388 w 2991821"/>
              <a:gd name="connsiteY708" fmla="*/ 3373060 h 3439492"/>
              <a:gd name="connsiteX709" fmla="*/ 1847226 w 2991821"/>
              <a:gd name="connsiteY709" fmla="*/ 3361048 h 3439492"/>
              <a:gd name="connsiteX710" fmla="*/ 1842237 w 2991821"/>
              <a:gd name="connsiteY710" fmla="*/ 3353581 h 3439492"/>
              <a:gd name="connsiteX711" fmla="*/ 1833922 w 2991821"/>
              <a:gd name="connsiteY711" fmla="*/ 3335726 h 3439492"/>
              <a:gd name="connsiteX712" fmla="*/ 1829487 w 2991821"/>
              <a:gd name="connsiteY712" fmla="*/ 3335077 h 3439492"/>
              <a:gd name="connsiteX713" fmla="*/ 1820064 w 2991821"/>
              <a:gd name="connsiteY713" fmla="*/ 3337349 h 3439492"/>
              <a:gd name="connsiteX714" fmla="*/ 1815075 w 2991821"/>
              <a:gd name="connsiteY714" fmla="*/ 3342868 h 3439492"/>
              <a:gd name="connsiteX715" fmla="*/ 1819879 w 2991821"/>
              <a:gd name="connsiteY715" fmla="*/ 3349686 h 3439492"/>
              <a:gd name="connsiteX716" fmla="*/ 1826161 w 2991821"/>
              <a:gd name="connsiteY716" fmla="*/ 3357802 h 3439492"/>
              <a:gd name="connsiteX717" fmla="*/ 1818031 w 2991821"/>
              <a:gd name="connsiteY717" fmla="*/ 3360399 h 3439492"/>
              <a:gd name="connsiteX718" fmla="*/ 1806575 w 2991821"/>
              <a:gd name="connsiteY718" fmla="*/ 3362996 h 3439492"/>
              <a:gd name="connsiteX719" fmla="*/ 1800662 w 2991821"/>
              <a:gd name="connsiteY719" fmla="*/ 3366567 h 3439492"/>
              <a:gd name="connsiteX720" fmla="*/ 1777750 w 2991821"/>
              <a:gd name="connsiteY720" fmla="*/ 3360724 h 3439492"/>
              <a:gd name="connsiteX721" fmla="*/ 1760751 w 2991821"/>
              <a:gd name="connsiteY721" fmla="*/ 3354880 h 3439492"/>
              <a:gd name="connsiteX722" fmla="*/ 1750403 w 2991821"/>
              <a:gd name="connsiteY722" fmla="*/ 3350010 h 3439492"/>
              <a:gd name="connsiteX723" fmla="*/ 1694601 w 2991821"/>
              <a:gd name="connsiteY723" fmla="*/ 3349036 h 3439492"/>
              <a:gd name="connsiteX724" fmla="*/ 1674276 w 2991821"/>
              <a:gd name="connsiteY724" fmla="*/ 3335077 h 3439492"/>
              <a:gd name="connsiteX725" fmla="*/ 1656167 w 2991821"/>
              <a:gd name="connsiteY725" fmla="*/ 3371761 h 3439492"/>
              <a:gd name="connsiteX726" fmla="*/ 1638798 w 2991821"/>
              <a:gd name="connsiteY726" fmla="*/ 3380851 h 3439492"/>
              <a:gd name="connsiteX727" fmla="*/ 1616995 w 2991821"/>
              <a:gd name="connsiteY727" fmla="*/ 3389617 h 3439492"/>
              <a:gd name="connsiteX728" fmla="*/ 1598148 w 2991821"/>
              <a:gd name="connsiteY728" fmla="*/ 3385396 h 3439492"/>
              <a:gd name="connsiteX729" fmla="*/ 1578746 w 2991821"/>
              <a:gd name="connsiteY729" fmla="*/ 3384747 h 3439492"/>
              <a:gd name="connsiteX730" fmla="*/ 1535878 w 2991821"/>
              <a:gd name="connsiteY730" fmla="*/ 3399356 h 3439492"/>
              <a:gd name="connsiteX731" fmla="*/ 1544008 w 2991821"/>
              <a:gd name="connsiteY731" fmla="*/ 3379228 h 3439492"/>
              <a:gd name="connsiteX732" fmla="*/ 1531074 w 2991821"/>
              <a:gd name="connsiteY732" fmla="*/ 3375982 h 3439492"/>
              <a:gd name="connsiteX733" fmla="*/ 1516477 w 2991821"/>
              <a:gd name="connsiteY733" fmla="*/ 3384423 h 3439492"/>
              <a:gd name="connsiteX734" fmla="*/ 1509825 w 2991821"/>
              <a:gd name="connsiteY734" fmla="*/ 3377930 h 3439492"/>
              <a:gd name="connsiteX735" fmla="*/ 1506129 w 2991821"/>
              <a:gd name="connsiteY735" fmla="*/ 3359750 h 3439492"/>
              <a:gd name="connsiteX736" fmla="*/ 1499108 w 2991821"/>
              <a:gd name="connsiteY736" fmla="*/ 3356179 h 3439492"/>
              <a:gd name="connsiteX737" fmla="*/ 1499292 w 2991821"/>
              <a:gd name="connsiteY737" fmla="*/ 3365918 h 3439492"/>
              <a:gd name="connsiteX738" fmla="*/ 1501140 w 2991821"/>
              <a:gd name="connsiteY738" fmla="*/ 3388643 h 3439492"/>
              <a:gd name="connsiteX739" fmla="*/ 1483771 w 2991821"/>
              <a:gd name="connsiteY739" fmla="*/ 3380851 h 3439492"/>
              <a:gd name="connsiteX740" fmla="*/ 1458087 w 2991821"/>
              <a:gd name="connsiteY740" fmla="*/ 3401629 h 3439492"/>
              <a:gd name="connsiteX741" fmla="*/ 1453837 w 2991821"/>
              <a:gd name="connsiteY741" fmla="*/ 3394487 h 3439492"/>
              <a:gd name="connsiteX742" fmla="*/ 1460489 w 2991821"/>
              <a:gd name="connsiteY742" fmla="*/ 3374683 h 3439492"/>
              <a:gd name="connsiteX743" fmla="*/ 1466772 w 2991821"/>
              <a:gd name="connsiteY743" fmla="*/ 3372086 h 3439492"/>
              <a:gd name="connsiteX744" fmla="*/ 1460489 w 2991821"/>
              <a:gd name="connsiteY744" fmla="*/ 3364619 h 3439492"/>
              <a:gd name="connsiteX745" fmla="*/ 1449772 w 2991821"/>
              <a:gd name="connsiteY745" fmla="*/ 3345465 h 3439492"/>
              <a:gd name="connsiteX746" fmla="*/ 1447740 w 2991821"/>
              <a:gd name="connsiteY746" fmla="*/ 3328584 h 3439492"/>
              <a:gd name="connsiteX747" fmla="*/ 1441642 w 2991821"/>
              <a:gd name="connsiteY747" fmla="*/ 3321766 h 3439492"/>
              <a:gd name="connsiteX748" fmla="*/ 1437023 w 2991821"/>
              <a:gd name="connsiteY748" fmla="*/ 3329233 h 3439492"/>
              <a:gd name="connsiteX749" fmla="*/ 1432403 w 2991821"/>
              <a:gd name="connsiteY749" fmla="*/ 3348063 h 3439492"/>
              <a:gd name="connsiteX750" fmla="*/ 1430001 w 2991821"/>
              <a:gd name="connsiteY750" fmla="*/ 3335077 h 3439492"/>
              <a:gd name="connsiteX751" fmla="*/ 1426121 w 2991821"/>
              <a:gd name="connsiteY751" fmla="*/ 3323390 h 3439492"/>
              <a:gd name="connsiteX752" fmla="*/ 1419839 w 2991821"/>
              <a:gd name="connsiteY752" fmla="*/ 3329558 h 3439492"/>
              <a:gd name="connsiteX753" fmla="*/ 1411154 w 2991821"/>
              <a:gd name="connsiteY753" fmla="*/ 3336700 h 3439492"/>
              <a:gd name="connsiteX754" fmla="*/ 1408752 w 2991821"/>
              <a:gd name="connsiteY754" fmla="*/ 3322740 h 3439492"/>
              <a:gd name="connsiteX755" fmla="*/ 1405241 w 2991821"/>
              <a:gd name="connsiteY755" fmla="*/ 3313326 h 3439492"/>
              <a:gd name="connsiteX756" fmla="*/ 1389535 w 2991821"/>
              <a:gd name="connsiteY756" fmla="*/ 3343518 h 3439492"/>
              <a:gd name="connsiteX757" fmla="*/ 1399883 w 2991821"/>
              <a:gd name="connsiteY757" fmla="*/ 3354880 h 3439492"/>
              <a:gd name="connsiteX758" fmla="*/ 1420578 w 2991821"/>
              <a:gd name="connsiteY758" fmla="*/ 3373060 h 3439492"/>
              <a:gd name="connsiteX759" fmla="*/ 1421502 w 2991821"/>
              <a:gd name="connsiteY759" fmla="*/ 3400980 h 3439492"/>
              <a:gd name="connsiteX760" fmla="*/ 1412448 w 2991821"/>
              <a:gd name="connsiteY760" fmla="*/ 3388968 h 3439492"/>
              <a:gd name="connsiteX761" fmla="*/ 1399698 w 2991821"/>
              <a:gd name="connsiteY761" fmla="*/ 3372735 h 3439492"/>
              <a:gd name="connsiteX762" fmla="*/ 1388796 w 2991821"/>
              <a:gd name="connsiteY762" fmla="*/ 3359750 h 3439492"/>
              <a:gd name="connsiteX763" fmla="*/ 1375123 w 2991821"/>
              <a:gd name="connsiteY763" fmla="*/ 3348063 h 3439492"/>
              <a:gd name="connsiteX764" fmla="*/ 1360341 w 2991821"/>
              <a:gd name="connsiteY764" fmla="*/ 3343518 h 3439492"/>
              <a:gd name="connsiteX765" fmla="*/ 1340385 w 2991821"/>
              <a:gd name="connsiteY765" fmla="*/ 3330856 h 3439492"/>
              <a:gd name="connsiteX766" fmla="*/ 1318581 w 2991821"/>
              <a:gd name="connsiteY766" fmla="*/ 3309754 h 3439492"/>
              <a:gd name="connsiteX767" fmla="*/ 1305093 w 2991821"/>
              <a:gd name="connsiteY767" fmla="*/ 3327285 h 3439492"/>
              <a:gd name="connsiteX768" fmla="*/ 1286800 w 2991821"/>
              <a:gd name="connsiteY768" fmla="*/ 3334427 h 3439492"/>
              <a:gd name="connsiteX769" fmla="*/ 1274604 w 2991821"/>
              <a:gd name="connsiteY769" fmla="*/ 3320143 h 3439492"/>
              <a:gd name="connsiteX770" fmla="*/ 1269431 w 2991821"/>
              <a:gd name="connsiteY770" fmla="*/ 3348063 h 3439492"/>
              <a:gd name="connsiteX771" fmla="*/ 1276452 w 2991821"/>
              <a:gd name="connsiteY771" fmla="*/ 3363645 h 3439492"/>
              <a:gd name="connsiteX772" fmla="*/ 1281626 w 2991821"/>
              <a:gd name="connsiteY772" fmla="*/ 3367541 h 3439492"/>
              <a:gd name="connsiteX773" fmla="*/ 1276822 w 2991821"/>
              <a:gd name="connsiteY773" fmla="*/ 3371761 h 3439492"/>
              <a:gd name="connsiteX774" fmla="*/ 1276083 w 2991821"/>
              <a:gd name="connsiteY774" fmla="*/ 3381501 h 3439492"/>
              <a:gd name="connsiteX775" fmla="*/ 1302136 w 2991821"/>
              <a:gd name="connsiteY775" fmla="*/ 3398382 h 3439492"/>
              <a:gd name="connsiteX776" fmla="*/ 1306940 w 2991821"/>
              <a:gd name="connsiteY776" fmla="*/ 3397084 h 3439492"/>
              <a:gd name="connsiteX777" fmla="*/ 1306940 w 2991821"/>
              <a:gd name="connsiteY777" fmla="*/ 3425977 h 3439492"/>
              <a:gd name="connsiteX778" fmla="*/ 1275344 w 2991821"/>
              <a:gd name="connsiteY778" fmla="*/ 3431496 h 3439492"/>
              <a:gd name="connsiteX779" fmla="*/ 1248551 w 2991821"/>
              <a:gd name="connsiteY779" fmla="*/ 3423705 h 3439492"/>
              <a:gd name="connsiteX780" fmla="*/ 1247258 w 2991821"/>
              <a:gd name="connsiteY780" fmla="*/ 3403252 h 3439492"/>
              <a:gd name="connsiteX781" fmla="*/ 1257790 w 2991821"/>
              <a:gd name="connsiteY781" fmla="*/ 3365269 h 3439492"/>
              <a:gd name="connsiteX782" fmla="*/ 1258714 w 2991821"/>
              <a:gd name="connsiteY782" fmla="*/ 3352608 h 3439492"/>
              <a:gd name="connsiteX783" fmla="*/ 1240421 w 2991821"/>
              <a:gd name="connsiteY783" fmla="*/ 3316897 h 3439492"/>
              <a:gd name="connsiteX784" fmla="*/ 1240236 w 2991821"/>
              <a:gd name="connsiteY784" fmla="*/ 3327935 h 3439492"/>
              <a:gd name="connsiteX785" fmla="*/ 1238943 w 2991821"/>
              <a:gd name="connsiteY785" fmla="*/ 3339622 h 3439492"/>
              <a:gd name="connsiteX786" fmla="*/ 1231552 w 2991821"/>
              <a:gd name="connsiteY786" fmla="*/ 3333778 h 3439492"/>
              <a:gd name="connsiteX787" fmla="*/ 1217693 w 2991821"/>
              <a:gd name="connsiteY787" fmla="*/ 3313650 h 3439492"/>
              <a:gd name="connsiteX788" fmla="*/ 1209933 w 2991821"/>
              <a:gd name="connsiteY788" fmla="*/ 3309754 h 3439492"/>
              <a:gd name="connsiteX789" fmla="*/ 1187390 w 2991821"/>
              <a:gd name="connsiteY789" fmla="*/ 3312351 h 3439492"/>
              <a:gd name="connsiteX790" fmla="*/ 1184249 w 2991821"/>
              <a:gd name="connsiteY790" fmla="*/ 3312027 h 3439492"/>
              <a:gd name="connsiteX791" fmla="*/ 1168912 w 2991821"/>
              <a:gd name="connsiteY791" fmla="*/ 3310079 h 3439492"/>
              <a:gd name="connsiteX792" fmla="*/ 1146739 w 2991821"/>
              <a:gd name="connsiteY792" fmla="*/ 3307157 h 3439492"/>
              <a:gd name="connsiteX793" fmla="*/ 1146000 w 2991821"/>
              <a:gd name="connsiteY793" fmla="*/ 3307157 h 3439492"/>
              <a:gd name="connsiteX794" fmla="*/ 1073383 w 2991821"/>
              <a:gd name="connsiteY794" fmla="*/ 3297418 h 3439492"/>
              <a:gd name="connsiteX795" fmla="*/ 1078003 w 2991821"/>
              <a:gd name="connsiteY795" fmla="*/ 3315923 h 3439492"/>
              <a:gd name="connsiteX796" fmla="*/ 1086133 w 2991821"/>
              <a:gd name="connsiteY796" fmla="*/ 3317546 h 3439492"/>
              <a:gd name="connsiteX797" fmla="*/ 1094263 w 2991821"/>
              <a:gd name="connsiteY797" fmla="*/ 3319494 h 3439492"/>
              <a:gd name="connsiteX798" fmla="*/ 1088720 w 2991821"/>
              <a:gd name="connsiteY798" fmla="*/ 3333778 h 3439492"/>
              <a:gd name="connsiteX799" fmla="*/ 1043265 w 2991821"/>
              <a:gd name="connsiteY799" fmla="*/ 3321766 h 3439492"/>
              <a:gd name="connsiteX800" fmla="*/ 1038276 w 2991821"/>
              <a:gd name="connsiteY800" fmla="*/ 3314299 h 3439492"/>
              <a:gd name="connsiteX801" fmla="*/ 1015548 w 2991821"/>
              <a:gd name="connsiteY801" fmla="*/ 3297743 h 3439492"/>
              <a:gd name="connsiteX802" fmla="*/ 1010374 w 2991821"/>
              <a:gd name="connsiteY802" fmla="*/ 3303261 h 3439492"/>
              <a:gd name="connsiteX803" fmla="*/ 1015363 w 2991821"/>
              <a:gd name="connsiteY803" fmla="*/ 3310079 h 3439492"/>
              <a:gd name="connsiteX804" fmla="*/ 1021831 w 2991821"/>
              <a:gd name="connsiteY804" fmla="*/ 3318195 h 3439492"/>
              <a:gd name="connsiteX805" fmla="*/ 1013516 w 2991821"/>
              <a:gd name="connsiteY805" fmla="*/ 3320792 h 3439492"/>
              <a:gd name="connsiteX806" fmla="*/ 1001875 w 2991821"/>
              <a:gd name="connsiteY806" fmla="*/ 3323390 h 3439492"/>
              <a:gd name="connsiteX807" fmla="*/ 995777 w 2991821"/>
              <a:gd name="connsiteY807" fmla="*/ 3326961 h 3439492"/>
              <a:gd name="connsiteX808" fmla="*/ 972126 w 2991821"/>
              <a:gd name="connsiteY808" fmla="*/ 3321117 h 3439492"/>
              <a:gd name="connsiteX809" fmla="*/ 954572 w 2991821"/>
              <a:gd name="connsiteY809" fmla="*/ 3315273 h 3439492"/>
              <a:gd name="connsiteX810" fmla="*/ 944040 w 2991821"/>
              <a:gd name="connsiteY810" fmla="*/ 3310404 h 3439492"/>
              <a:gd name="connsiteX811" fmla="*/ 886574 w 2991821"/>
              <a:gd name="connsiteY811" fmla="*/ 3309430 h 3439492"/>
              <a:gd name="connsiteX812" fmla="*/ 865695 w 2991821"/>
              <a:gd name="connsiteY812" fmla="*/ 3295470 h 3439492"/>
              <a:gd name="connsiteX813" fmla="*/ 847032 w 2991821"/>
              <a:gd name="connsiteY813" fmla="*/ 3332155 h 3439492"/>
              <a:gd name="connsiteX814" fmla="*/ 829109 w 2991821"/>
              <a:gd name="connsiteY814" fmla="*/ 3341245 h 3439492"/>
              <a:gd name="connsiteX815" fmla="*/ 806751 w 2991821"/>
              <a:gd name="connsiteY815" fmla="*/ 3350010 h 3439492"/>
              <a:gd name="connsiteX816" fmla="*/ 787350 w 2991821"/>
              <a:gd name="connsiteY816" fmla="*/ 3345790 h 3439492"/>
              <a:gd name="connsiteX817" fmla="*/ 767394 w 2991821"/>
              <a:gd name="connsiteY817" fmla="*/ 3345141 h 3439492"/>
              <a:gd name="connsiteX818" fmla="*/ 723417 w 2991821"/>
              <a:gd name="connsiteY818" fmla="*/ 3359750 h 3439492"/>
              <a:gd name="connsiteX819" fmla="*/ 731732 w 2991821"/>
              <a:gd name="connsiteY819" fmla="*/ 3339622 h 3439492"/>
              <a:gd name="connsiteX820" fmla="*/ 718428 w 2991821"/>
              <a:gd name="connsiteY820" fmla="*/ 3336375 h 3439492"/>
              <a:gd name="connsiteX821" fmla="*/ 703461 w 2991821"/>
              <a:gd name="connsiteY821" fmla="*/ 3344816 h 3439492"/>
              <a:gd name="connsiteX822" fmla="*/ 696624 w 2991821"/>
              <a:gd name="connsiteY822" fmla="*/ 3338323 h 3439492"/>
              <a:gd name="connsiteX823" fmla="*/ 692744 w 2991821"/>
              <a:gd name="connsiteY823" fmla="*/ 3320143 h 3439492"/>
              <a:gd name="connsiteX824" fmla="*/ 685538 w 2991821"/>
              <a:gd name="connsiteY824" fmla="*/ 3316572 h 3439492"/>
              <a:gd name="connsiteX825" fmla="*/ 685723 w 2991821"/>
              <a:gd name="connsiteY825" fmla="*/ 3326311 h 3439492"/>
              <a:gd name="connsiteX826" fmla="*/ 687755 w 2991821"/>
              <a:gd name="connsiteY826" fmla="*/ 3349036 h 3439492"/>
              <a:gd name="connsiteX827" fmla="*/ 669832 w 2991821"/>
              <a:gd name="connsiteY827" fmla="*/ 3341245 h 3439492"/>
              <a:gd name="connsiteX828" fmla="*/ 643409 w 2991821"/>
              <a:gd name="connsiteY828" fmla="*/ 3362022 h 3439492"/>
              <a:gd name="connsiteX829" fmla="*/ 638974 w 2991821"/>
              <a:gd name="connsiteY829" fmla="*/ 3354880 h 3439492"/>
              <a:gd name="connsiteX830" fmla="*/ 645811 w 2991821"/>
              <a:gd name="connsiteY830" fmla="*/ 3335077 h 3439492"/>
              <a:gd name="connsiteX831" fmla="*/ 652278 w 2991821"/>
              <a:gd name="connsiteY831" fmla="*/ 3332480 h 3439492"/>
              <a:gd name="connsiteX832" fmla="*/ 645811 w 2991821"/>
              <a:gd name="connsiteY832" fmla="*/ 3325013 h 3439492"/>
              <a:gd name="connsiteX833" fmla="*/ 634724 w 2991821"/>
              <a:gd name="connsiteY833" fmla="*/ 3305859 h 3439492"/>
              <a:gd name="connsiteX834" fmla="*/ 632692 w 2991821"/>
              <a:gd name="connsiteY834" fmla="*/ 3288977 h 3439492"/>
              <a:gd name="connsiteX835" fmla="*/ 626409 w 2991821"/>
              <a:gd name="connsiteY835" fmla="*/ 3282160 h 3439492"/>
              <a:gd name="connsiteX836" fmla="*/ 621605 w 2991821"/>
              <a:gd name="connsiteY836" fmla="*/ 3289626 h 3439492"/>
              <a:gd name="connsiteX837" fmla="*/ 616801 w 2991821"/>
              <a:gd name="connsiteY837" fmla="*/ 3308456 h 3439492"/>
              <a:gd name="connsiteX838" fmla="*/ 614399 w 2991821"/>
              <a:gd name="connsiteY838" fmla="*/ 3295470 h 3439492"/>
              <a:gd name="connsiteX839" fmla="*/ 610334 w 2991821"/>
              <a:gd name="connsiteY839" fmla="*/ 3283783 h 3439492"/>
              <a:gd name="connsiteX840" fmla="*/ 603867 w 2991821"/>
              <a:gd name="connsiteY840" fmla="*/ 3289951 h 3439492"/>
              <a:gd name="connsiteX841" fmla="*/ 594813 w 2991821"/>
              <a:gd name="connsiteY841" fmla="*/ 3297093 h 3439492"/>
              <a:gd name="connsiteX842" fmla="*/ 592411 w 2991821"/>
              <a:gd name="connsiteY842" fmla="*/ 3283134 h 3439492"/>
              <a:gd name="connsiteX843" fmla="*/ 588900 w 2991821"/>
              <a:gd name="connsiteY843" fmla="*/ 3273719 h 3439492"/>
              <a:gd name="connsiteX844" fmla="*/ 572640 w 2991821"/>
              <a:gd name="connsiteY844" fmla="*/ 3303911 h 3439492"/>
              <a:gd name="connsiteX845" fmla="*/ 583357 w 2991821"/>
              <a:gd name="connsiteY845" fmla="*/ 3315273 h 3439492"/>
              <a:gd name="connsiteX846" fmla="*/ 604791 w 2991821"/>
              <a:gd name="connsiteY846" fmla="*/ 3333453 h 3439492"/>
              <a:gd name="connsiteX847" fmla="*/ 605899 w 2991821"/>
              <a:gd name="connsiteY847" fmla="*/ 3361373 h 3439492"/>
              <a:gd name="connsiteX848" fmla="*/ 596476 w 2991821"/>
              <a:gd name="connsiteY848" fmla="*/ 3349361 h 3439492"/>
              <a:gd name="connsiteX849" fmla="*/ 583357 w 2991821"/>
              <a:gd name="connsiteY849" fmla="*/ 3333129 h 3439492"/>
              <a:gd name="connsiteX850" fmla="*/ 572270 w 2991821"/>
              <a:gd name="connsiteY850" fmla="*/ 3320143 h 3439492"/>
              <a:gd name="connsiteX851" fmla="*/ 558227 w 2991821"/>
              <a:gd name="connsiteY851" fmla="*/ 3308456 h 3439492"/>
              <a:gd name="connsiteX852" fmla="*/ 542891 w 2991821"/>
              <a:gd name="connsiteY852" fmla="*/ 3303911 h 3439492"/>
              <a:gd name="connsiteX853" fmla="*/ 522380 w 2991821"/>
              <a:gd name="connsiteY853" fmla="*/ 3291250 h 3439492"/>
              <a:gd name="connsiteX854" fmla="*/ 500022 w 2991821"/>
              <a:gd name="connsiteY854" fmla="*/ 3270148 h 3439492"/>
              <a:gd name="connsiteX855" fmla="*/ 486164 w 2991821"/>
              <a:gd name="connsiteY855" fmla="*/ 3287679 h 3439492"/>
              <a:gd name="connsiteX856" fmla="*/ 467318 w 2991821"/>
              <a:gd name="connsiteY856" fmla="*/ 3294821 h 3439492"/>
              <a:gd name="connsiteX857" fmla="*/ 454937 w 2991821"/>
              <a:gd name="connsiteY857" fmla="*/ 3280536 h 3439492"/>
              <a:gd name="connsiteX858" fmla="*/ 449579 w 2991821"/>
              <a:gd name="connsiteY858" fmla="*/ 3308456 h 3439492"/>
              <a:gd name="connsiteX859" fmla="*/ 456970 w 2991821"/>
              <a:gd name="connsiteY859" fmla="*/ 3324039 h 3439492"/>
              <a:gd name="connsiteX860" fmla="*/ 462143 w 2991821"/>
              <a:gd name="connsiteY860" fmla="*/ 3327935 h 3439492"/>
              <a:gd name="connsiteX861" fmla="*/ 457154 w 2991821"/>
              <a:gd name="connsiteY861" fmla="*/ 3332155 h 3439492"/>
              <a:gd name="connsiteX862" fmla="*/ 456415 w 2991821"/>
              <a:gd name="connsiteY862" fmla="*/ 3341894 h 3439492"/>
              <a:gd name="connsiteX863" fmla="*/ 483208 w 2991821"/>
              <a:gd name="connsiteY863" fmla="*/ 3358776 h 3439492"/>
              <a:gd name="connsiteX864" fmla="*/ 488197 w 2991821"/>
              <a:gd name="connsiteY864" fmla="*/ 3357477 h 3439492"/>
              <a:gd name="connsiteX865" fmla="*/ 488197 w 2991821"/>
              <a:gd name="connsiteY865" fmla="*/ 3386371 h 3439492"/>
              <a:gd name="connsiteX866" fmla="*/ 455676 w 2991821"/>
              <a:gd name="connsiteY866" fmla="*/ 3391890 h 3439492"/>
              <a:gd name="connsiteX867" fmla="*/ 427960 w 2991821"/>
              <a:gd name="connsiteY867" fmla="*/ 3384098 h 3439492"/>
              <a:gd name="connsiteX868" fmla="*/ 426666 w 2991821"/>
              <a:gd name="connsiteY868" fmla="*/ 3363645 h 3439492"/>
              <a:gd name="connsiteX869" fmla="*/ 437568 w 2991821"/>
              <a:gd name="connsiteY869" fmla="*/ 3325662 h 3439492"/>
              <a:gd name="connsiteX870" fmla="*/ 438492 w 2991821"/>
              <a:gd name="connsiteY870" fmla="*/ 3313001 h 3439492"/>
              <a:gd name="connsiteX871" fmla="*/ 419645 w 2991821"/>
              <a:gd name="connsiteY871" fmla="*/ 3277290 h 3439492"/>
              <a:gd name="connsiteX872" fmla="*/ 419460 w 2991821"/>
              <a:gd name="connsiteY872" fmla="*/ 3288328 h 3439492"/>
              <a:gd name="connsiteX873" fmla="*/ 418167 w 2991821"/>
              <a:gd name="connsiteY873" fmla="*/ 3300015 h 3439492"/>
              <a:gd name="connsiteX874" fmla="*/ 410591 w 2991821"/>
              <a:gd name="connsiteY874" fmla="*/ 3294171 h 3439492"/>
              <a:gd name="connsiteX875" fmla="*/ 396363 w 2991821"/>
              <a:gd name="connsiteY875" fmla="*/ 3274044 h 3439492"/>
              <a:gd name="connsiteX876" fmla="*/ 365321 w 2991821"/>
              <a:gd name="connsiteY876" fmla="*/ 3272745 h 3439492"/>
              <a:gd name="connsiteX877" fmla="*/ 361071 w 2991821"/>
              <a:gd name="connsiteY877" fmla="*/ 3262032 h 3439492"/>
              <a:gd name="connsiteX878" fmla="*/ 357006 w 2991821"/>
              <a:gd name="connsiteY878" fmla="*/ 3251968 h 3439492"/>
              <a:gd name="connsiteX879" fmla="*/ 350908 w 2991821"/>
              <a:gd name="connsiteY879" fmla="*/ 3256837 h 3439492"/>
              <a:gd name="connsiteX880" fmla="*/ 323376 w 2991821"/>
              <a:gd name="connsiteY880" fmla="*/ 3267226 h 3439492"/>
              <a:gd name="connsiteX881" fmla="*/ 314507 w 2991821"/>
              <a:gd name="connsiteY881" fmla="*/ 3251968 h 3439492"/>
              <a:gd name="connsiteX882" fmla="*/ 293443 w 2991821"/>
              <a:gd name="connsiteY882" fmla="*/ 3223399 h 3439492"/>
              <a:gd name="connsiteX883" fmla="*/ 303236 w 2991821"/>
              <a:gd name="connsiteY883" fmla="*/ 3201972 h 3439492"/>
              <a:gd name="connsiteX884" fmla="*/ 284943 w 2991821"/>
              <a:gd name="connsiteY884" fmla="*/ 3205868 h 3439492"/>
              <a:gd name="connsiteX885" fmla="*/ 277552 w 2991821"/>
              <a:gd name="connsiteY885" fmla="*/ 3210738 h 3439492"/>
              <a:gd name="connsiteX886" fmla="*/ 275335 w 2991821"/>
              <a:gd name="connsiteY886" fmla="*/ 3195155 h 3439492"/>
              <a:gd name="connsiteX887" fmla="*/ 272563 w 2991821"/>
              <a:gd name="connsiteY887" fmla="*/ 3175352 h 3439492"/>
              <a:gd name="connsiteX888" fmla="*/ 269052 w 2991821"/>
              <a:gd name="connsiteY888" fmla="*/ 3097112 h 3439492"/>
              <a:gd name="connsiteX889" fmla="*/ 264802 w 2991821"/>
              <a:gd name="connsiteY889" fmla="*/ 3080231 h 3439492"/>
              <a:gd name="connsiteX890" fmla="*/ 261661 w 2991821"/>
              <a:gd name="connsiteY890" fmla="*/ 3073413 h 3439492"/>
              <a:gd name="connsiteX891" fmla="*/ 265912 w 2991821"/>
              <a:gd name="connsiteY891" fmla="*/ 3066595 h 3439492"/>
              <a:gd name="connsiteX892" fmla="*/ 276258 w 2991821"/>
              <a:gd name="connsiteY892" fmla="*/ 3049065 h 3439492"/>
              <a:gd name="connsiteX893" fmla="*/ 266465 w 2991821"/>
              <a:gd name="connsiteY893" fmla="*/ 3039001 h 3439492"/>
              <a:gd name="connsiteX894" fmla="*/ 230434 w 2991821"/>
              <a:gd name="connsiteY894" fmla="*/ 3017574 h 3439492"/>
              <a:gd name="connsiteX895" fmla="*/ 194403 w 2991821"/>
              <a:gd name="connsiteY895" fmla="*/ 2939984 h 3439492"/>
              <a:gd name="connsiteX896" fmla="*/ 184609 w 2991821"/>
              <a:gd name="connsiteY896" fmla="*/ 2948100 h 3439492"/>
              <a:gd name="connsiteX897" fmla="*/ 177403 w 2991821"/>
              <a:gd name="connsiteY897" fmla="*/ 2940633 h 3439492"/>
              <a:gd name="connsiteX898" fmla="*/ 170751 w 2991821"/>
              <a:gd name="connsiteY898" fmla="*/ 2922453 h 3439492"/>
              <a:gd name="connsiteX899" fmla="*/ 168164 w 2991821"/>
              <a:gd name="connsiteY899" fmla="*/ 2902001 h 3439492"/>
              <a:gd name="connsiteX900" fmla="*/ 170013 w 2991821"/>
              <a:gd name="connsiteY900" fmla="*/ 2872133 h 3439492"/>
              <a:gd name="connsiteX901" fmla="*/ 181099 w 2991821"/>
              <a:gd name="connsiteY901" fmla="*/ 2839669 h 3439492"/>
              <a:gd name="connsiteX902" fmla="*/ 176664 w 2991821"/>
              <a:gd name="connsiteY902" fmla="*/ 2816944 h 3439492"/>
              <a:gd name="connsiteX903" fmla="*/ 171675 w 2991821"/>
              <a:gd name="connsiteY903" fmla="*/ 2845188 h 3439492"/>
              <a:gd name="connsiteX904" fmla="*/ 166687 w 2991821"/>
              <a:gd name="connsiteY904" fmla="*/ 2816944 h 3439492"/>
              <a:gd name="connsiteX905" fmla="*/ 167796 w 2991821"/>
              <a:gd name="connsiteY905" fmla="*/ 2788051 h 3439492"/>
              <a:gd name="connsiteX906" fmla="*/ 146176 w 2991821"/>
              <a:gd name="connsiteY906" fmla="*/ 2770844 h 3439492"/>
              <a:gd name="connsiteX907" fmla="*/ 167980 w 2991821"/>
              <a:gd name="connsiteY907" fmla="*/ 2788051 h 3439492"/>
              <a:gd name="connsiteX908" fmla="*/ 144143 w 2991821"/>
              <a:gd name="connsiteY908" fmla="*/ 2754612 h 3439492"/>
              <a:gd name="connsiteX909" fmla="*/ 134350 w 2991821"/>
              <a:gd name="connsiteY909" fmla="*/ 2783181 h 3439492"/>
              <a:gd name="connsiteX910" fmla="*/ 115318 w 2991821"/>
              <a:gd name="connsiteY910" fmla="*/ 2782207 h 3439492"/>
              <a:gd name="connsiteX911" fmla="*/ 103493 w 2991821"/>
              <a:gd name="connsiteY911" fmla="*/ 2801361 h 3439492"/>
              <a:gd name="connsiteX912" fmla="*/ 56929 w 2991821"/>
              <a:gd name="connsiteY912" fmla="*/ 2790972 h 3439492"/>
              <a:gd name="connsiteX913" fmla="*/ 43995 w 2991821"/>
              <a:gd name="connsiteY913" fmla="*/ 2768572 h 3439492"/>
              <a:gd name="connsiteX914" fmla="*/ 39376 w 2991821"/>
              <a:gd name="connsiteY914" fmla="*/ 2687411 h 3439492"/>
              <a:gd name="connsiteX915" fmla="*/ 28658 w 2991821"/>
              <a:gd name="connsiteY915" fmla="*/ 2719226 h 3439492"/>
              <a:gd name="connsiteX916" fmla="*/ 26071 w 2991821"/>
              <a:gd name="connsiteY916" fmla="*/ 2733835 h 3439492"/>
              <a:gd name="connsiteX917" fmla="*/ 22007 w 2991821"/>
              <a:gd name="connsiteY917" fmla="*/ 2733835 h 3439492"/>
              <a:gd name="connsiteX918" fmla="*/ 21083 w 2991821"/>
              <a:gd name="connsiteY918" fmla="*/ 2718901 h 3439492"/>
              <a:gd name="connsiteX919" fmla="*/ 14062 w 2991821"/>
              <a:gd name="connsiteY919" fmla="*/ 2699098 h 3439492"/>
              <a:gd name="connsiteX920" fmla="*/ 6670 w 2991821"/>
              <a:gd name="connsiteY920" fmla="*/ 2690008 h 3439492"/>
              <a:gd name="connsiteX921" fmla="*/ 1496 w 2991821"/>
              <a:gd name="connsiteY921" fmla="*/ 2623131 h 3439492"/>
              <a:gd name="connsiteX922" fmla="*/ 7963 w 2991821"/>
              <a:gd name="connsiteY922" fmla="*/ 2607224 h 3439492"/>
              <a:gd name="connsiteX923" fmla="*/ 17388 w 2991821"/>
              <a:gd name="connsiteY923" fmla="*/ 2601704 h 3439492"/>
              <a:gd name="connsiteX924" fmla="*/ 14247 w 2991821"/>
              <a:gd name="connsiteY924" fmla="*/ 2573785 h 3439492"/>
              <a:gd name="connsiteX925" fmla="*/ 14616 w 2991821"/>
              <a:gd name="connsiteY925" fmla="*/ 2480937 h 3439492"/>
              <a:gd name="connsiteX926" fmla="*/ 20714 w 2991821"/>
              <a:gd name="connsiteY926" fmla="*/ 2446524 h 3439492"/>
              <a:gd name="connsiteX927" fmla="*/ 19790 w 2991821"/>
              <a:gd name="connsiteY927" fmla="*/ 2429643 h 3439492"/>
              <a:gd name="connsiteX928" fmla="*/ 36050 w 2991821"/>
              <a:gd name="connsiteY928" fmla="*/ 2391335 h 3439492"/>
              <a:gd name="connsiteX929" fmla="*/ 85754 w 2991821"/>
              <a:gd name="connsiteY929" fmla="*/ 2385166 h 3439492"/>
              <a:gd name="connsiteX930" fmla="*/ 114764 w 2991821"/>
              <a:gd name="connsiteY930" fmla="*/ 2391660 h 3439492"/>
              <a:gd name="connsiteX931" fmla="*/ 143220 w 2991821"/>
              <a:gd name="connsiteY931" fmla="*/ 2377375 h 3439492"/>
              <a:gd name="connsiteX932" fmla="*/ 152828 w 2991821"/>
              <a:gd name="connsiteY932" fmla="*/ 2366337 h 3439492"/>
              <a:gd name="connsiteX933" fmla="*/ 151535 w 2991821"/>
              <a:gd name="connsiteY933" fmla="*/ 2386140 h 3439492"/>
              <a:gd name="connsiteX934" fmla="*/ 165208 w 2991821"/>
              <a:gd name="connsiteY934" fmla="*/ 2367960 h 3439492"/>
              <a:gd name="connsiteX935" fmla="*/ 171121 w 2991821"/>
              <a:gd name="connsiteY935" fmla="*/ 2359195 h 3439492"/>
              <a:gd name="connsiteX936" fmla="*/ 188675 w 2991821"/>
              <a:gd name="connsiteY936" fmla="*/ 2349780 h 3439492"/>
              <a:gd name="connsiteX937" fmla="*/ 180175 w 2991821"/>
              <a:gd name="connsiteY937" fmla="*/ 2322510 h 3439492"/>
              <a:gd name="connsiteX938" fmla="*/ 180361 w 2991821"/>
              <a:gd name="connsiteY938" fmla="*/ 2320887 h 3439492"/>
              <a:gd name="connsiteX939" fmla="*/ 178698 w 2991821"/>
              <a:gd name="connsiteY939" fmla="*/ 2308226 h 3439492"/>
              <a:gd name="connsiteX940" fmla="*/ 184055 w 2991821"/>
              <a:gd name="connsiteY940" fmla="*/ 2316017 h 3439492"/>
              <a:gd name="connsiteX941" fmla="*/ 191261 w 2991821"/>
              <a:gd name="connsiteY941" fmla="*/ 2316991 h 3439492"/>
              <a:gd name="connsiteX942" fmla="*/ 193848 w 2991821"/>
              <a:gd name="connsiteY942" fmla="*/ 2313745 h 3439492"/>
              <a:gd name="connsiteX943" fmla="*/ 176479 w 2991821"/>
              <a:gd name="connsiteY943" fmla="*/ 2291994 h 3439492"/>
              <a:gd name="connsiteX944" fmla="*/ 166687 w 2991821"/>
              <a:gd name="connsiteY944" fmla="*/ 2320562 h 3439492"/>
              <a:gd name="connsiteX945" fmla="*/ 147654 w 2991821"/>
              <a:gd name="connsiteY945" fmla="*/ 2319588 h 3439492"/>
              <a:gd name="connsiteX946" fmla="*/ 135829 w 2991821"/>
              <a:gd name="connsiteY946" fmla="*/ 2338742 h 3439492"/>
              <a:gd name="connsiteX947" fmla="*/ 89265 w 2991821"/>
              <a:gd name="connsiteY947" fmla="*/ 2328354 h 3439492"/>
              <a:gd name="connsiteX948" fmla="*/ 76331 w 2991821"/>
              <a:gd name="connsiteY948" fmla="*/ 2305953 h 3439492"/>
              <a:gd name="connsiteX949" fmla="*/ 71712 w 2991821"/>
              <a:gd name="connsiteY949" fmla="*/ 2224792 h 3439492"/>
              <a:gd name="connsiteX950" fmla="*/ 60994 w 2991821"/>
              <a:gd name="connsiteY950" fmla="*/ 2256607 h 3439492"/>
              <a:gd name="connsiteX951" fmla="*/ 58407 w 2991821"/>
              <a:gd name="connsiteY951" fmla="*/ 2271216 h 3439492"/>
              <a:gd name="connsiteX952" fmla="*/ 54343 w 2991821"/>
              <a:gd name="connsiteY952" fmla="*/ 2271216 h 3439492"/>
              <a:gd name="connsiteX953" fmla="*/ 53419 w 2991821"/>
              <a:gd name="connsiteY953" fmla="*/ 2256283 h 3439492"/>
              <a:gd name="connsiteX954" fmla="*/ 46397 w 2991821"/>
              <a:gd name="connsiteY954" fmla="*/ 2236479 h 3439492"/>
              <a:gd name="connsiteX955" fmla="*/ 39006 w 2991821"/>
              <a:gd name="connsiteY955" fmla="*/ 2227389 h 3439492"/>
              <a:gd name="connsiteX956" fmla="*/ 33833 w 2991821"/>
              <a:gd name="connsiteY956" fmla="*/ 2160512 h 3439492"/>
              <a:gd name="connsiteX957" fmla="*/ 40299 w 2991821"/>
              <a:gd name="connsiteY957" fmla="*/ 2144605 h 3439492"/>
              <a:gd name="connsiteX958" fmla="*/ 49724 w 2991821"/>
              <a:gd name="connsiteY958" fmla="*/ 2139086 h 3439492"/>
              <a:gd name="connsiteX959" fmla="*/ 46582 w 2991821"/>
              <a:gd name="connsiteY959" fmla="*/ 2111166 h 3439492"/>
              <a:gd name="connsiteX960" fmla="*/ 46951 w 2991821"/>
              <a:gd name="connsiteY960" fmla="*/ 2018318 h 3439492"/>
              <a:gd name="connsiteX961" fmla="*/ 53050 w 2991821"/>
              <a:gd name="connsiteY961" fmla="*/ 1983906 h 3439492"/>
              <a:gd name="connsiteX962" fmla="*/ 52126 w 2991821"/>
              <a:gd name="connsiteY962" fmla="*/ 1967024 h 3439492"/>
              <a:gd name="connsiteX963" fmla="*/ 68385 w 2991821"/>
              <a:gd name="connsiteY963" fmla="*/ 1928716 h 3439492"/>
              <a:gd name="connsiteX964" fmla="*/ 118090 w 2991821"/>
              <a:gd name="connsiteY964" fmla="*/ 1922548 h 3439492"/>
              <a:gd name="connsiteX965" fmla="*/ 147101 w 2991821"/>
              <a:gd name="connsiteY965" fmla="*/ 1929041 h 3439492"/>
              <a:gd name="connsiteX966" fmla="*/ 175555 w 2991821"/>
              <a:gd name="connsiteY966" fmla="*/ 1914756 h 3439492"/>
              <a:gd name="connsiteX967" fmla="*/ 185165 w 2991821"/>
              <a:gd name="connsiteY967" fmla="*/ 1903719 h 3439492"/>
              <a:gd name="connsiteX968" fmla="*/ 183871 w 2991821"/>
              <a:gd name="connsiteY968" fmla="*/ 1923522 h 3439492"/>
              <a:gd name="connsiteX969" fmla="*/ 197544 w 2991821"/>
              <a:gd name="connsiteY969" fmla="*/ 1905342 h 3439492"/>
              <a:gd name="connsiteX970" fmla="*/ 203641 w 2991821"/>
              <a:gd name="connsiteY970" fmla="*/ 1897226 h 3439492"/>
              <a:gd name="connsiteX971" fmla="*/ 221195 w 2991821"/>
              <a:gd name="connsiteY971" fmla="*/ 1887811 h 3439492"/>
              <a:gd name="connsiteX972" fmla="*/ 212695 w 2991821"/>
              <a:gd name="connsiteY972" fmla="*/ 1860541 h 3439492"/>
              <a:gd name="connsiteX973" fmla="*/ 223782 w 2991821"/>
              <a:gd name="connsiteY973" fmla="*/ 1855022 h 3439492"/>
              <a:gd name="connsiteX974" fmla="*/ 240781 w 2991821"/>
              <a:gd name="connsiteY974" fmla="*/ 1843335 h 3439492"/>
              <a:gd name="connsiteX975" fmla="*/ 238564 w 2991821"/>
              <a:gd name="connsiteY975" fmla="*/ 1820934 h 3439492"/>
              <a:gd name="connsiteX976" fmla="*/ 220641 w 2991821"/>
              <a:gd name="connsiteY976" fmla="*/ 1799832 h 3439492"/>
              <a:gd name="connsiteX977" fmla="*/ 219347 w 2991821"/>
              <a:gd name="connsiteY977" fmla="*/ 1787171 h 3439492"/>
              <a:gd name="connsiteX978" fmla="*/ 228217 w 2991821"/>
              <a:gd name="connsiteY978" fmla="*/ 1771263 h 3439492"/>
              <a:gd name="connsiteX979" fmla="*/ 223043 w 2991821"/>
              <a:gd name="connsiteY979" fmla="*/ 1770939 h 3439492"/>
              <a:gd name="connsiteX980" fmla="*/ 121231 w 2991821"/>
              <a:gd name="connsiteY980" fmla="*/ 1750486 h 3439492"/>
              <a:gd name="connsiteX981" fmla="*/ 92960 w 2991821"/>
              <a:gd name="connsiteY981" fmla="*/ 1706659 h 3439492"/>
              <a:gd name="connsiteX982" fmla="*/ 82982 w 2991821"/>
              <a:gd name="connsiteY982" fmla="*/ 1548233 h 3439492"/>
              <a:gd name="connsiteX983" fmla="*/ 59331 w 2991821"/>
              <a:gd name="connsiteY983" fmla="*/ 1610564 h 3439492"/>
              <a:gd name="connsiteX984" fmla="*/ 53789 w 2991821"/>
              <a:gd name="connsiteY984" fmla="*/ 1638809 h 3439492"/>
              <a:gd name="connsiteX985" fmla="*/ 44919 w 2991821"/>
              <a:gd name="connsiteY985" fmla="*/ 1638809 h 3439492"/>
              <a:gd name="connsiteX986" fmla="*/ 42886 w 2991821"/>
              <a:gd name="connsiteY986" fmla="*/ 1609915 h 3439492"/>
              <a:gd name="connsiteX987" fmla="*/ 27734 w 2991821"/>
              <a:gd name="connsiteY987" fmla="*/ 1570958 h 3439492"/>
              <a:gd name="connsiteX988" fmla="*/ 11660 w 2991821"/>
              <a:gd name="connsiteY988" fmla="*/ 1553102 h 3439492"/>
              <a:gd name="connsiteX989" fmla="*/ 573 w 2991821"/>
              <a:gd name="connsiteY989" fmla="*/ 1422270 h 3439492"/>
              <a:gd name="connsiteX990" fmla="*/ 14801 w 2991821"/>
              <a:gd name="connsiteY990" fmla="*/ 1390780 h 3439492"/>
              <a:gd name="connsiteX991" fmla="*/ 35496 w 2991821"/>
              <a:gd name="connsiteY991" fmla="*/ 1379742 h 3439492"/>
              <a:gd name="connsiteX992" fmla="*/ 28473 w 2991821"/>
              <a:gd name="connsiteY992" fmla="*/ 1324877 h 3439492"/>
              <a:gd name="connsiteX993" fmla="*/ 29397 w 2991821"/>
              <a:gd name="connsiteY993" fmla="*/ 1143401 h 3439492"/>
              <a:gd name="connsiteX994" fmla="*/ 42516 w 2991821"/>
              <a:gd name="connsiteY994" fmla="*/ 1076524 h 3439492"/>
              <a:gd name="connsiteX995" fmla="*/ 40299 w 2991821"/>
              <a:gd name="connsiteY995" fmla="*/ 1043735 h 3439492"/>
              <a:gd name="connsiteX996" fmla="*/ 75591 w 2991821"/>
              <a:gd name="connsiteY996" fmla="*/ 969067 h 3439492"/>
              <a:gd name="connsiteX997" fmla="*/ 184425 w 2991821"/>
              <a:gd name="connsiteY997" fmla="*/ 957055 h 3439492"/>
              <a:gd name="connsiteX998" fmla="*/ 214728 w 2991821"/>
              <a:gd name="connsiteY998" fmla="*/ 960950 h 3439492"/>
              <a:gd name="connsiteX999" fmla="*/ 213435 w 2991821"/>
              <a:gd name="connsiteY999" fmla="*/ 932057 h 3439492"/>
              <a:gd name="connsiteX1000" fmla="*/ 209000 w 2991821"/>
              <a:gd name="connsiteY1000" fmla="*/ 909332 h 3439492"/>
              <a:gd name="connsiteX1001" fmla="*/ 204011 w 2991821"/>
              <a:gd name="connsiteY1001" fmla="*/ 937576 h 3439492"/>
              <a:gd name="connsiteX1002" fmla="*/ 199023 w 2991821"/>
              <a:gd name="connsiteY1002" fmla="*/ 909332 h 3439492"/>
              <a:gd name="connsiteX1003" fmla="*/ 200131 w 2991821"/>
              <a:gd name="connsiteY1003" fmla="*/ 880439 h 3439492"/>
              <a:gd name="connsiteX1004" fmla="*/ 178512 w 2991821"/>
              <a:gd name="connsiteY1004" fmla="*/ 863232 h 3439492"/>
              <a:gd name="connsiteX1005" fmla="*/ 200315 w 2991821"/>
              <a:gd name="connsiteY1005" fmla="*/ 880439 h 3439492"/>
              <a:gd name="connsiteX1006" fmla="*/ 176479 w 2991821"/>
              <a:gd name="connsiteY1006" fmla="*/ 847000 h 3439492"/>
              <a:gd name="connsiteX1007" fmla="*/ 166687 w 2991821"/>
              <a:gd name="connsiteY1007" fmla="*/ 875569 h 3439492"/>
              <a:gd name="connsiteX1008" fmla="*/ 147654 w 2991821"/>
              <a:gd name="connsiteY1008" fmla="*/ 874595 h 3439492"/>
              <a:gd name="connsiteX1009" fmla="*/ 135829 w 2991821"/>
              <a:gd name="connsiteY1009" fmla="*/ 893749 h 3439492"/>
              <a:gd name="connsiteX1010" fmla="*/ 89265 w 2991821"/>
              <a:gd name="connsiteY1010" fmla="*/ 883360 h 3439492"/>
              <a:gd name="connsiteX1011" fmla="*/ 76331 w 2991821"/>
              <a:gd name="connsiteY1011" fmla="*/ 860960 h 3439492"/>
              <a:gd name="connsiteX1012" fmla="*/ 71712 w 2991821"/>
              <a:gd name="connsiteY1012" fmla="*/ 779799 h 3439492"/>
              <a:gd name="connsiteX1013" fmla="*/ 60994 w 2991821"/>
              <a:gd name="connsiteY1013" fmla="*/ 811614 h 3439492"/>
              <a:gd name="connsiteX1014" fmla="*/ 58407 w 2991821"/>
              <a:gd name="connsiteY1014" fmla="*/ 826223 h 3439492"/>
              <a:gd name="connsiteX1015" fmla="*/ 54343 w 2991821"/>
              <a:gd name="connsiteY1015" fmla="*/ 826223 h 3439492"/>
              <a:gd name="connsiteX1016" fmla="*/ 53419 w 2991821"/>
              <a:gd name="connsiteY1016" fmla="*/ 811289 h 3439492"/>
              <a:gd name="connsiteX1017" fmla="*/ 46397 w 2991821"/>
              <a:gd name="connsiteY1017" fmla="*/ 791486 h 3439492"/>
              <a:gd name="connsiteX1018" fmla="*/ 39006 w 2991821"/>
              <a:gd name="connsiteY1018" fmla="*/ 782396 h 3439492"/>
              <a:gd name="connsiteX1019" fmla="*/ 33833 w 2991821"/>
              <a:gd name="connsiteY1019" fmla="*/ 715519 h 3439492"/>
              <a:gd name="connsiteX1020" fmla="*/ 40299 w 2991821"/>
              <a:gd name="connsiteY1020" fmla="*/ 699612 h 3439492"/>
              <a:gd name="connsiteX1021" fmla="*/ 49724 w 2991821"/>
              <a:gd name="connsiteY1021" fmla="*/ 694093 h 3439492"/>
              <a:gd name="connsiteX1022" fmla="*/ 46582 w 2991821"/>
              <a:gd name="connsiteY1022" fmla="*/ 666173 h 3439492"/>
              <a:gd name="connsiteX1023" fmla="*/ 46951 w 2991821"/>
              <a:gd name="connsiteY1023" fmla="*/ 573325 h 3439492"/>
              <a:gd name="connsiteX1024" fmla="*/ 53050 w 2991821"/>
              <a:gd name="connsiteY1024" fmla="*/ 538912 h 3439492"/>
              <a:gd name="connsiteX1025" fmla="*/ 52126 w 2991821"/>
              <a:gd name="connsiteY1025" fmla="*/ 522031 h 3439492"/>
              <a:gd name="connsiteX1026" fmla="*/ 68385 w 2991821"/>
              <a:gd name="connsiteY1026" fmla="*/ 483723 h 3439492"/>
              <a:gd name="connsiteX1027" fmla="*/ 118090 w 2991821"/>
              <a:gd name="connsiteY1027" fmla="*/ 477555 h 3439492"/>
              <a:gd name="connsiteX1028" fmla="*/ 147101 w 2991821"/>
              <a:gd name="connsiteY1028" fmla="*/ 484048 h 3439492"/>
              <a:gd name="connsiteX1029" fmla="*/ 175555 w 2991821"/>
              <a:gd name="connsiteY1029" fmla="*/ 469763 h 3439492"/>
              <a:gd name="connsiteX1030" fmla="*/ 185165 w 2991821"/>
              <a:gd name="connsiteY1030" fmla="*/ 458725 h 3439492"/>
              <a:gd name="connsiteX1031" fmla="*/ 183871 w 2991821"/>
              <a:gd name="connsiteY1031" fmla="*/ 478529 h 3439492"/>
              <a:gd name="connsiteX1032" fmla="*/ 197544 w 2991821"/>
              <a:gd name="connsiteY1032" fmla="*/ 460348 h 3439492"/>
              <a:gd name="connsiteX1033" fmla="*/ 203641 w 2991821"/>
              <a:gd name="connsiteY1033" fmla="*/ 452232 h 3439492"/>
              <a:gd name="connsiteX1034" fmla="*/ 221195 w 2991821"/>
              <a:gd name="connsiteY1034" fmla="*/ 442818 h 3439492"/>
              <a:gd name="connsiteX1035" fmla="*/ 212695 w 2991821"/>
              <a:gd name="connsiteY1035" fmla="*/ 415547 h 3439492"/>
              <a:gd name="connsiteX1036" fmla="*/ 223782 w 2991821"/>
              <a:gd name="connsiteY1036" fmla="*/ 410029 h 3439492"/>
              <a:gd name="connsiteX1037" fmla="*/ 240781 w 2991821"/>
              <a:gd name="connsiteY1037" fmla="*/ 398341 h 3439492"/>
              <a:gd name="connsiteX1038" fmla="*/ 238564 w 2991821"/>
              <a:gd name="connsiteY1038" fmla="*/ 375941 h 3439492"/>
              <a:gd name="connsiteX1039" fmla="*/ 220641 w 2991821"/>
              <a:gd name="connsiteY1039" fmla="*/ 354839 h 3439492"/>
              <a:gd name="connsiteX1040" fmla="*/ 219347 w 2991821"/>
              <a:gd name="connsiteY1040" fmla="*/ 342178 h 3439492"/>
              <a:gd name="connsiteX1041" fmla="*/ 225260 w 2991821"/>
              <a:gd name="connsiteY1041" fmla="*/ 311661 h 3439492"/>
              <a:gd name="connsiteX1042" fmla="*/ 230989 w 2991821"/>
              <a:gd name="connsiteY1042" fmla="*/ 277898 h 3439492"/>
              <a:gd name="connsiteX1043" fmla="*/ 244662 w 2991821"/>
              <a:gd name="connsiteY1043" fmla="*/ 302571 h 3439492"/>
              <a:gd name="connsiteX1044" fmla="*/ 238379 w 2991821"/>
              <a:gd name="connsiteY1044" fmla="*/ 263289 h 3439492"/>
              <a:gd name="connsiteX1045" fmla="*/ 235608 w 2991821"/>
              <a:gd name="connsiteY1045" fmla="*/ 252901 h 3439492"/>
              <a:gd name="connsiteX1046" fmla="*/ 245216 w 2991821"/>
              <a:gd name="connsiteY1046" fmla="*/ 205178 h 3439492"/>
              <a:gd name="connsiteX1047" fmla="*/ 243183 w 2991821"/>
              <a:gd name="connsiteY1047" fmla="*/ 188296 h 3439492"/>
              <a:gd name="connsiteX1048" fmla="*/ 239303 w 2991821"/>
              <a:gd name="connsiteY1048" fmla="*/ 175310 h 3439492"/>
              <a:gd name="connsiteX1049" fmla="*/ 248543 w 2991821"/>
              <a:gd name="connsiteY1049" fmla="*/ 173687 h 3439492"/>
              <a:gd name="connsiteX1050" fmla="*/ 282726 w 2991821"/>
              <a:gd name="connsiteY1050" fmla="*/ 186024 h 3439492"/>
              <a:gd name="connsiteX1051" fmla="*/ 290671 w 2991821"/>
              <a:gd name="connsiteY1051" fmla="*/ 181154 h 3439492"/>
              <a:gd name="connsiteX1052" fmla="*/ 282171 w 2991821"/>
              <a:gd name="connsiteY1052" fmla="*/ 168168 h 3439492"/>
              <a:gd name="connsiteX1053" fmla="*/ 300279 w 2991821"/>
              <a:gd name="connsiteY1053" fmla="*/ 169467 h 3439492"/>
              <a:gd name="connsiteX1054" fmla="*/ 341115 w 2991821"/>
              <a:gd name="connsiteY1054" fmla="*/ 174661 h 3439492"/>
              <a:gd name="connsiteX1055" fmla="*/ 353680 w 2991821"/>
              <a:gd name="connsiteY1055" fmla="*/ 168493 h 3439492"/>
              <a:gd name="connsiteX1056" fmla="*/ 367723 w 2991821"/>
              <a:gd name="connsiteY1056" fmla="*/ 175310 h 3439492"/>
              <a:gd name="connsiteX1057" fmla="*/ 376961 w 2991821"/>
              <a:gd name="connsiteY1057" fmla="*/ 166870 h 3439492"/>
              <a:gd name="connsiteX1058" fmla="*/ 393961 w 2991821"/>
              <a:gd name="connsiteY1058" fmla="*/ 151611 h 3439492"/>
              <a:gd name="connsiteX1059" fmla="*/ 386939 w 2991821"/>
              <a:gd name="connsiteY1059" fmla="*/ 174661 h 3439492"/>
              <a:gd name="connsiteX1060" fmla="*/ 403939 w 2991821"/>
              <a:gd name="connsiteY1060" fmla="*/ 184725 h 3439492"/>
              <a:gd name="connsiteX1061" fmla="*/ 404308 w 2991821"/>
              <a:gd name="connsiteY1061" fmla="*/ 155183 h 3439492"/>
              <a:gd name="connsiteX1062" fmla="*/ 412623 w 2991821"/>
              <a:gd name="connsiteY1062" fmla="*/ 168818 h 3439492"/>
              <a:gd name="connsiteX1063" fmla="*/ 421308 w 2991821"/>
              <a:gd name="connsiteY1063" fmla="*/ 154209 h 3439492"/>
              <a:gd name="connsiteX1064" fmla="*/ 435905 w 2991821"/>
              <a:gd name="connsiteY1064" fmla="*/ 136353 h 3439492"/>
              <a:gd name="connsiteX1065" fmla="*/ 409113 w 2991821"/>
              <a:gd name="connsiteY1065" fmla="*/ 104863 h 3439492"/>
              <a:gd name="connsiteX1066" fmla="*/ 443852 w 2991821"/>
              <a:gd name="connsiteY1066" fmla="*/ 61685 h 3439492"/>
              <a:gd name="connsiteX1067" fmla="*/ 519978 w 2991821"/>
              <a:gd name="connsiteY1067" fmla="*/ 63308 h 3439492"/>
              <a:gd name="connsiteX1068" fmla="*/ 573194 w 2991821"/>
              <a:gd name="connsiteY1068" fmla="*/ 50972 h 3439492"/>
              <a:gd name="connsiteX1069" fmla="*/ 591302 w 2991821"/>
              <a:gd name="connsiteY1069" fmla="*/ 56491 h 3439492"/>
              <a:gd name="connsiteX1070" fmla="*/ 609780 w 2991821"/>
              <a:gd name="connsiteY1070" fmla="*/ 48699 h 3439492"/>
              <a:gd name="connsiteX1071" fmla="*/ 633246 w 2991821"/>
              <a:gd name="connsiteY1071" fmla="*/ 41882 h 3439492"/>
              <a:gd name="connsiteX1072" fmla="*/ 666136 w 2991821"/>
              <a:gd name="connsiteY1072" fmla="*/ 53569 h 3439492"/>
              <a:gd name="connsiteX1073" fmla="*/ 678886 w 2991821"/>
              <a:gd name="connsiteY1073" fmla="*/ 41557 h 3439492"/>
              <a:gd name="connsiteX1074" fmla="*/ 687201 w 2991821"/>
              <a:gd name="connsiteY1074" fmla="*/ 62334 h 3439492"/>
              <a:gd name="connsiteX1075" fmla="*/ 691820 w 2991821"/>
              <a:gd name="connsiteY1075" fmla="*/ 52919 h 3439492"/>
              <a:gd name="connsiteX1076" fmla="*/ 696809 w 2991821"/>
              <a:gd name="connsiteY1076" fmla="*/ 46751 h 3439492"/>
              <a:gd name="connsiteX1077" fmla="*/ 720461 w 2991821"/>
              <a:gd name="connsiteY1077" fmla="*/ 49348 h 3439492"/>
              <a:gd name="connsiteX1078" fmla="*/ 733395 w 2991821"/>
              <a:gd name="connsiteY1078" fmla="*/ 48050 h 3439492"/>
              <a:gd name="connsiteX1079" fmla="*/ 769241 w 2991821"/>
              <a:gd name="connsiteY1079" fmla="*/ 51946 h 3439492"/>
              <a:gd name="connsiteX1080" fmla="*/ 790860 w 2991821"/>
              <a:gd name="connsiteY1080" fmla="*/ 52595 h 3439492"/>
              <a:gd name="connsiteX1081" fmla="*/ 808784 w 2991821"/>
              <a:gd name="connsiteY1081" fmla="*/ 71749 h 3439492"/>
              <a:gd name="connsiteX1082" fmla="*/ 811001 w 2991821"/>
              <a:gd name="connsiteY1082" fmla="*/ 140573 h 3439492"/>
              <a:gd name="connsiteX1083" fmla="*/ 825044 w 2991821"/>
              <a:gd name="connsiteY1083" fmla="*/ 172713 h 3439492"/>
              <a:gd name="connsiteX1084" fmla="*/ 837609 w 2991821"/>
              <a:gd name="connsiteY1084" fmla="*/ 176609 h 3439492"/>
              <a:gd name="connsiteX1085" fmla="*/ 837609 w 2991821"/>
              <a:gd name="connsiteY1085" fmla="*/ 176934 h 3439492"/>
              <a:gd name="connsiteX1086" fmla="*/ 838002 w 2991821"/>
              <a:gd name="connsiteY1086" fmla="*/ 176761 h 3439492"/>
              <a:gd name="connsiteX1087" fmla="*/ 835946 w 2991821"/>
              <a:gd name="connsiteY1087" fmla="*/ 185374 h 3439492"/>
              <a:gd name="connsiteX1088" fmla="*/ 837978 w 2991821"/>
              <a:gd name="connsiteY1088" fmla="*/ 200308 h 3439492"/>
              <a:gd name="connsiteX1089" fmla="*/ 839272 w 2991821"/>
              <a:gd name="connsiteY1089" fmla="*/ 200308 h 3439492"/>
              <a:gd name="connsiteX1090" fmla="*/ 845924 w 2991821"/>
              <a:gd name="connsiteY1090" fmla="*/ 187647 h 3439492"/>
              <a:gd name="connsiteX1091" fmla="*/ 844630 w 2991821"/>
              <a:gd name="connsiteY1091" fmla="*/ 182777 h 3439492"/>
              <a:gd name="connsiteX1092" fmla="*/ 839146 w 2991821"/>
              <a:gd name="connsiteY1092" fmla="*/ 176259 h 3439492"/>
              <a:gd name="connsiteX1093" fmla="*/ 845000 w 2991821"/>
              <a:gd name="connsiteY1093" fmla="*/ 173687 h 3439492"/>
              <a:gd name="connsiteX1094" fmla="*/ 851836 w 2991821"/>
              <a:gd name="connsiteY1094" fmla="*/ 177258 h 3439492"/>
              <a:gd name="connsiteX1095" fmla="*/ 895813 w 2991821"/>
              <a:gd name="connsiteY1095" fmla="*/ 146417 h 3439492"/>
              <a:gd name="connsiteX1096" fmla="*/ 1062297 w 2991821"/>
              <a:gd name="connsiteY1096" fmla="*/ 149339 h 3439492"/>
              <a:gd name="connsiteX1097" fmla="*/ 1178521 w 2991821"/>
              <a:gd name="connsiteY1097" fmla="*/ 125315 h 3439492"/>
              <a:gd name="connsiteX1098" fmla="*/ 1218063 w 2991821"/>
              <a:gd name="connsiteY1098" fmla="*/ 136353 h 3439492"/>
              <a:gd name="connsiteX1099" fmla="*/ 1258529 w 2991821"/>
              <a:gd name="connsiteY1099" fmla="*/ 121095 h 3439492"/>
              <a:gd name="connsiteX1100" fmla="*/ 1309712 w 2991821"/>
              <a:gd name="connsiteY1100" fmla="*/ 108109 h 3439492"/>
              <a:gd name="connsiteX1101" fmla="*/ 1381590 w 2991821"/>
              <a:gd name="connsiteY1101" fmla="*/ 130834 h 3439492"/>
              <a:gd name="connsiteX1102" fmla="*/ 1409491 w 2991821"/>
              <a:gd name="connsiteY1102" fmla="*/ 107460 h 3439492"/>
              <a:gd name="connsiteX1103" fmla="*/ 1427784 w 2991821"/>
              <a:gd name="connsiteY1103" fmla="*/ 147716 h 3439492"/>
              <a:gd name="connsiteX1104" fmla="*/ 1437947 w 2991821"/>
              <a:gd name="connsiteY1104" fmla="*/ 129211 h 3439492"/>
              <a:gd name="connsiteX1105" fmla="*/ 1448664 w 2991821"/>
              <a:gd name="connsiteY1105" fmla="*/ 117199 h 3439492"/>
              <a:gd name="connsiteX1106" fmla="*/ 1500401 w 2991821"/>
              <a:gd name="connsiteY1106" fmla="*/ 122069 h 3439492"/>
              <a:gd name="connsiteX1107" fmla="*/ 1528487 w 2991821"/>
              <a:gd name="connsiteY1107" fmla="*/ 119472 h 3439492"/>
              <a:gd name="connsiteX1108" fmla="*/ 1608680 w 2991821"/>
              <a:gd name="connsiteY1108" fmla="*/ 124017 h 3439492"/>
              <a:gd name="connsiteX1109" fmla="*/ 1655983 w 2991821"/>
              <a:gd name="connsiteY1109" fmla="*/ 124991 h 3439492"/>
              <a:gd name="connsiteX1110" fmla="*/ 1695155 w 2991821"/>
              <a:gd name="connsiteY1110" fmla="*/ 162000 h 3439492"/>
              <a:gd name="connsiteX1111" fmla="*/ 1702546 w 2991821"/>
              <a:gd name="connsiteY1111" fmla="*/ 192517 h 3439492"/>
              <a:gd name="connsiteX1112" fmla="*/ 1835955 w 2991821"/>
              <a:gd name="connsiteY1112" fmla="*/ 181479 h 3439492"/>
              <a:gd name="connsiteX1113" fmla="*/ 1846856 w 2991821"/>
              <a:gd name="connsiteY1113" fmla="*/ 169792 h 3439492"/>
              <a:gd name="connsiteX1114" fmla="*/ 1854987 w 2991821"/>
              <a:gd name="connsiteY1114" fmla="*/ 179855 h 3439492"/>
              <a:gd name="connsiteX1115" fmla="*/ 1887692 w 2991821"/>
              <a:gd name="connsiteY1115" fmla="*/ 177258 h 3439492"/>
              <a:gd name="connsiteX1116" fmla="*/ 1889909 w 2991821"/>
              <a:gd name="connsiteY1116" fmla="*/ 171415 h 3439492"/>
              <a:gd name="connsiteX1117" fmla="*/ 1902474 w 2991821"/>
              <a:gd name="connsiteY1117" fmla="*/ 168493 h 3439492"/>
              <a:gd name="connsiteX1118" fmla="*/ 1906724 w 2991821"/>
              <a:gd name="connsiteY1118" fmla="*/ 175635 h 3439492"/>
              <a:gd name="connsiteX1119" fmla="*/ 1915408 w 2991821"/>
              <a:gd name="connsiteY1119" fmla="*/ 174986 h 3439492"/>
              <a:gd name="connsiteX1120" fmla="*/ 1919474 w 2991821"/>
              <a:gd name="connsiteY1120" fmla="*/ 144145 h 3439492"/>
              <a:gd name="connsiteX1121" fmla="*/ 1926310 w 2991821"/>
              <a:gd name="connsiteY1121" fmla="*/ 161351 h 3439492"/>
              <a:gd name="connsiteX1122" fmla="*/ 1922430 w 2991821"/>
              <a:gd name="connsiteY1122" fmla="*/ 174337 h 3439492"/>
              <a:gd name="connsiteX1123" fmla="*/ 1953103 w 2991821"/>
              <a:gd name="connsiteY1123" fmla="*/ 171739 h 3439492"/>
              <a:gd name="connsiteX1124" fmla="*/ 1946266 w 2991821"/>
              <a:gd name="connsiteY1124" fmla="*/ 155183 h 3439492"/>
              <a:gd name="connsiteX1125" fmla="*/ 1949592 w 2991821"/>
              <a:gd name="connsiteY1125" fmla="*/ 142846 h 3439492"/>
              <a:gd name="connsiteX1126" fmla="*/ 1970015 w 2991821"/>
              <a:gd name="connsiteY1126" fmla="*/ 132939 h 3439492"/>
              <a:gd name="connsiteX1127" fmla="*/ 1976706 w 2991821"/>
              <a:gd name="connsiteY1127" fmla="*/ 136071 h 3439492"/>
              <a:gd name="connsiteX1128" fmla="*/ 1971396 w 2991821"/>
              <a:gd name="connsiteY1128" fmla="*/ 141872 h 3439492"/>
              <a:gd name="connsiteX1129" fmla="*/ 1972135 w 2991821"/>
              <a:gd name="connsiteY1129" fmla="*/ 156806 h 3439492"/>
              <a:gd name="connsiteX1130" fmla="*/ 1978602 w 2991821"/>
              <a:gd name="connsiteY1130" fmla="*/ 159728 h 3439492"/>
              <a:gd name="connsiteX1131" fmla="*/ 1980819 w 2991821"/>
              <a:gd name="connsiteY1131" fmla="*/ 144469 h 3439492"/>
              <a:gd name="connsiteX1132" fmla="*/ 1978559 w 2991821"/>
              <a:gd name="connsiteY1132" fmla="*/ 135676 h 3439492"/>
              <a:gd name="connsiteX1133" fmla="*/ 1991167 w 2991821"/>
              <a:gd name="connsiteY1133" fmla="*/ 132133 h 3439492"/>
              <a:gd name="connsiteX1134" fmla="*/ 2006503 w 2991821"/>
              <a:gd name="connsiteY1134" fmla="*/ 99993 h 3439492"/>
              <a:gd name="connsiteX1135" fmla="*/ 2009090 w 2991821"/>
              <a:gd name="connsiteY1135" fmla="*/ 31168 h 3439492"/>
              <a:gd name="connsiteX1136" fmla="*/ 2028676 w 2991821"/>
              <a:gd name="connsiteY1136" fmla="*/ 12014 h 3439492"/>
              <a:gd name="connsiteX1137" fmla="*/ 2052328 w 2991821"/>
              <a:gd name="connsiteY1137" fmla="*/ 11365 h 3439492"/>
              <a:gd name="connsiteX1138" fmla="*/ 2092424 w 2991821"/>
              <a:gd name="connsiteY1138" fmla="*/ 9092 h 3439492"/>
              <a:gd name="connsiteX1139" fmla="*/ 2106467 w 2991821"/>
              <a:gd name="connsiteY1139" fmla="*/ 10391 h 3439492"/>
              <a:gd name="connsiteX1140" fmla="*/ 2132336 w 2991821"/>
              <a:gd name="connsiteY1140" fmla="*/ 7794 h 3439492"/>
              <a:gd name="connsiteX1141" fmla="*/ 2137694 w 2991821"/>
              <a:gd name="connsiteY1141" fmla="*/ 13962 h 3439492"/>
              <a:gd name="connsiteX1142" fmla="*/ 2142868 w 2991821"/>
              <a:gd name="connsiteY1142" fmla="*/ 23377 h 3439492"/>
              <a:gd name="connsiteX1143" fmla="*/ 2152107 w 2991821"/>
              <a:gd name="connsiteY1143" fmla="*/ 2600 h 3439492"/>
              <a:gd name="connsiteX1144" fmla="*/ 2165965 w 2991821"/>
              <a:gd name="connsiteY1144" fmla="*/ 14611 h 3439492"/>
              <a:gd name="connsiteX1145" fmla="*/ 2201996 w 2991821"/>
              <a:gd name="connsiteY1145" fmla="*/ 2924 h 3439492"/>
              <a:gd name="connsiteX1146" fmla="*/ 2214353 w 2991821"/>
              <a:gd name="connsiteY1146" fmla="*/ 2 h 343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</a:cxnLst>
            <a:rect l="l" t="t" r="r" b="b"/>
            <a:pathLst>
              <a:path w="2991821" h="3439492">
                <a:moveTo>
                  <a:pt x="1308049" y="3425652"/>
                </a:moveTo>
                <a:cubicBezTo>
                  <a:pt x="1308049" y="3425652"/>
                  <a:pt x="1308234" y="3425652"/>
                  <a:pt x="1308234" y="3425652"/>
                </a:cubicBezTo>
                <a:cubicBezTo>
                  <a:pt x="1308234" y="3425652"/>
                  <a:pt x="1308418" y="3425976"/>
                  <a:pt x="1308418" y="3425976"/>
                </a:cubicBezTo>
                <a:cubicBezTo>
                  <a:pt x="1308234" y="3425976"/>
                  <a:pt x="1308234" y="3426301"/>
                  <a:pt x="1308049" y="3426301"/>
                </a:cubicBezTo>
                <a:cubicBezTo>
                  <a:pt x="1308049" y="3426301"/>
                  <a:pt x="1308049" y="3425976"/>
                  <a:pt x="1308049" y="3425652"/>
                </a:cubicBezTo>
                <a:close/>
                <a:moveTo>
                  <a:pt x="1354797" y="3400980"/>
                </a:moveTo>
                <a:cubicBezTo>
                  <a:pt x="1359417" y="3397733"/>
                  <a:pt x="1362004" y="3406823"/>
                  <a:pt x="1365699" y="3409745"/>
                </a:cubicBezTo>
                <a:cubicBezTo>
                  <a:pt x="1368840" y="3412342"/>
                  <a:pt x="1366808" y="3418511"/>
                  <a:pt x="1365884" y="3422731"/>
                </a:cubicBezTo>
                <a:cubicBezTo>
                  <a:pt x="1364960" y="3426627"/>
                  <a:pt x="1363297" y="3429873"/>
                  <a:pt x="1360710" y="3429873"/>
                </a:cubicBezTo>
                <a:cubicBezTo>
                  <a:pt x="1357938" y="3430198"/>
                  <a:pt x="1356645" y="3427276"/>
                  <a:pt x="1356091" y="3422731"/>
                </a:cubicBezTo>
                <a:cubicBezTo>
                  <a:pt x="1352950" y="3397084"/>
                  <a:pt x="1353319" y="3439937"/>
                  <a:pt x="1350917" y="3419484"/>
                </a:cubicBezTo>
                <a:cubicBezTo>
                  <a:pt x="1352210" y="3415913"/>
                  <a:pt x="1348330" y="3405200"/>
                  <a:pt x="1354797" y="3400980"/>
                </a:cubicBezTo>
                <a:close/>
                <a:moveTo>
                  <a:pt x="1308049" y="3396110"/>
                </a:moveTo>
                <a:cubicBezTo>
                  <a:pt x="1308233" y="3396435"/>
                  <a:pt x="1308233" y="3396435"/>
                  <a:pt x="1308418" y="3396759"/>
                </a:cubicBezTo>
                <a:cubicBezTo>
                  <a:pt x="1308233" y="3396759"/>
                  <a:pt x="1308049" y="3397084"/>
                  <a:pt x="1307864" y="3397084"/>
                </a:cubicBezTo>
                <a:cubicBezTo>
                  <a:pt x="1308049" y="3396759"/>
                  <a:pt x="1308049" y="3396435"/>
                  <a:pt x="1308049" y="3396110"/>
                </a:cubicBezTo>
                <a:close/>
                <a:moveTo>
                  <a:pt x="488751" y="3387020"/>
                </a:moveTo>
                <a:cubicBezTo>
                  <a:pt x="488936" y="3387020"/>
                  <a:pt x="488936" y="3387020"/>
                  <a:pt x="488936" y="3387020"/>
                </a:cubicBezTo>
                <a:cubicBezTo>
                  <a:pt x="488936" y="3387020"/>
                  <a:pt x="489121" y="3387345"/>
                  <a:pt x="489121" y="3387345"/>
                </a:cubicBezTo>
                <a:cubicBezTo>
                  <a:pt x="488936" y="3387345"/>
                  <a:pt x="488936" y="3387669"/>
                  <a:pt x="488751" y="3387669"/>
                </a:cubicBezTo>
                <a:cubicBezTo>
                  <a:pt x="488751" y="3387669"/>
                  <a:pt x="488751" y="3387345"/>
                  <a:pt x="488751" y="3387020"/>
                </a:cubicBezTo>
                <a:close/>
                <a:moveTo>
                  <a:pt x="2381968" y="3384098"/>
                </a:moveTo>
                <a:cubicBezTo>
                  <a:pt x="2389544" y="3389292"/>
                  <a:pt x="2385109" y="3402927"/>
                  <a:pt x="2386772" y="3407148"/>
                </a:cubicBezTo>
                <a:cubicBezTo>
                  <a:pt x="2383816" y="3432795"/>
                  <a:pt x="2384186" y="3379228"/>
                  <a:pt x="2380675" y="3411368"/>
                </a:cubicBezTo>
                <a:cubicBezTo>
                  <a:pt x="2379936" y="3416887"/>
                  <a:pt x="2378458" y="3420783"/>
                  <a:pt x="2375132" y="3420458"/>
                </a:cubicBezTo>
                <a:cubicBezTo>
                  <a:pt x="2371991" y="3420458"/>
                  <a:pt x="2369958" y="3416887"/>
                  <a:pt x="2369034" y="3411693"/>
                </a:cubicBezTo>
                <a:cubicBezTo>
                  <a:pt x="2367925" y="3406174"/>
                  <a:pt x="2365523" y="3398707"/>
                  <a:pt x="2369219" y="3395136"/>
                </a:cubicBezTo>
                <a:cubicBezTo>
                  <a:pt x="2373469" y="3391240"/>
                  <a:pt x="2376425" y="3380202"/>
                  <a:pt x="2381968" y="3384098"/>
                </a:cubicBezTo>
                <a:close/>
                <a:moveTo>
                  <a:pt x="2436663" y="3378254"/>
                </a:moveTo>
                <a:cubicBezTo>
                  <a:pt x="2436847" y="3378578"/>
                  <a:pt x="2436847" y="3378903"/>
                  <a:pt x="2436847" y="3379228"/>
                </a:cubicBezTo>
                <a:cubicBezTo>
                  <a:pt x="2436663" y="3379228"/>
                  <a:pt x="2436478" y="3379228"/>
                  <a:pt x="2436293" y="3378903"/>
                </a:cubicBezTo>
                <a:cubicBezTo>
                  <a:pt x="2436293" y="3378903"/>
                  <a:pt x="2436478" y="3378578"/>
                  <a:pt x="2436663" y="3378254"/>
                </a:cubicBezTo>
                <a:close/>
                <a:moveTo>
                  <a:pt x="536978" y="3362022"/>
                </a:moveTo>
                <a:cubicBezTo>
                  <a:pt x="541782" y="3358775"/>
                  <a:pt x="544554" y="3367865"/>
                  <a:pt x="548249" y="3370787"/>
                </a:cubicBezTo>
                <a:cubicBezTo>
                  <a:pt x="551391" y="3373384"/>
                  <a:pt x="549358" y="3379553"/>
                  <a:pt x="548434" y="3383773"/>
                </a:cubicBezTo>
                <a:cubicBezTo>
                  <a:pt x="547510" y="3387669"/>
                  <a:pt x="545847" y="3390915"/>
                  <a:pt x="543076" y="3390915"/>
                </a:cubicBezTo>
                <a:cubicBezTo>
                  <a:pt x="540304" y="3391240"/>
                  <a:pt x="538826" y="3388318"/>
                  <a:pt x="538271" y="3383773"/>
                </a:cubicBezTo>
                <a:cubicBezTo>
                  <a:pt x="535130" y="3358126"/>
                  <a:pt x="535500" y="3400979"/>
                  <a:pt x="532913" y="3380527"/>
                </a:cubicBezTo>
                <a:cubicBezTo>
                  <a:pt x="534206" y="3376955"/>
                  <a:pt x="530326" y="3366242"/>
                  <a:pt x="536978" y="3362022"/>
                </a:cubicBezTo>
                <a:close/>
                <a:moveTo>
                  <a:pt x="1432773" y="3359750"/>
                </a:moveTo>
                <a:cubicBezTo>
                  <a:pt x="1437947" y="3364944"/>
                  <a:pt x="1435545" y="3372086"/>
                  <a:pt x="1433327" y="3382799"/>
                </a:cubicBezTo>
                <a:cubicBezTo>
                  <a:pt x="1430925" y="3373709"/>
                  <a:pt x="1425936" y="3370463"/>
                  <a:pt x="1427969" y="3361697"/>
                </a:cubicBezTo>
                <a:cubicBezTo>
                  <a:pt x="1428893" y="3358126"/>
                  <a:pt x="1430925" y="3357802"/>
                  <a:pt x="1432773" y="3359750"/>
                </a:cubicBezTo>
                <a:close/>
                <a:moveTo>
                  <a:pt x="1334103" y="3359749"/>
                </a:moveTo>
                <a:cubicBezTo>
                  <a:pt x="1337614" y="3359425"/>
                  <a:pt x="1340201" y="3360074"/>
                  <a:pt x="1342603" y="3365268"/>
                </a:cubicBezTo>
                <a:cubicBezTo>
                  <a:pt x="1346113" y="3373060"/>
                  <a:pt x="1341679" y="3372086"/>
                  <a:pt x="1339831" y="3374358"/>
                </a:cubicBezTo>
                <a:cubicBezTo>
                  <a:pt x="1336320" y="3377930"/>
                  <a:pt x="1335027" y="3381825"/>
                  <a:pt x="1339461" y="3386695"/>
                </a:cubicBezTo>
                <a:cubicBezTo>
                  <a:pt x="1344450" y="3392214"/>
                  <a:pt x="1343157" y="3401953"/>
                  <a:pt x="1344820" y="3414290"/>
                </a:cubicBezTo>
                <a:cubicBezTo>
                  <a:pt x="1330592" y="3395785"/>
                  <a:pt x="1323386" y="3422730"/>
                  <a:pt x="1320245" y="3430197"/>
                </a:cubicBezTo>
                <a:cubicBezTo>
                  <a:pt x="1311191" y="3450975"/>
                  <a:pt x="1311560" y="3431171"/>
                  <a:pt x="1308419" y="3425977"/>
                </a:cubicBezTo>
                <a:cubicBezTo>
                  <a:pt x="1320060" y="3416562"/>
                  <a:pt x="1314517" y="3406498"/>
                  <a:pt x="1308604" y="3396434"/>
                </a:cubicBezTo>
                <a:cubicBezTo>
                  <a:pt x="1308788" y="3377280"/>
                  <a:pt x="1320799" y="3395136"/>
                  <a:pt x="1323016" y="3382150"/>
                </a:cubicBezTo>
                <a:cubicBezTo>
                  <a:pt x="1330592" y="3386046"/>
                  <a:pt x="1333549" y="3382475"/>
                  <a:pt x="1330962" y="3368190"/>
                </a:cubicBezTo>
                <a:cubicBezTo>
                  <a:pt x="1330223" y="3364294"/>
                  <a:pt x="1330592" y="3360399"/>
                  <a:pt x="1334103" y="3359749"/>
                </a:cubicBezTo>
                <a:close/>
                <a:moveTo>
                  <a:pt x="488936" y="3357152"/>
                </a:moveTo>
                <a:lnTo>
                  <a:pt x="489176" y="3357575"/>
                </a:lnTo>
                <a:lnTo>
                  <a:pt x="489121" y="3357801"/>
                </a:lnTo>
                <a:lnTo>
                  <a:pt x="489160" y="3357886"/>
                </a:lnTo>
                <a:lnTo>
                  <a:pt x="488751" y="3358126"/>
                </a:lnTo>
                <a:cubicBezTo>
                  <a:pt x="488936" y="3357801"/>
                  <a:pt x="488936" y="3357477"/>
                  <a:pt x="488936" y="3357152"/>
                </a:cubicBezTo>
                <a:close/>
                <a:moveTo>
                  <a:pt x="1380482" y="3356503"/>
                </a:moveTo>
                <a:cubicBezTo>
                  <a:pt x="1384547" y="3381176"/>
                  <a:pt x="1368656" y="3401629"/>
                  <a:pt x="1360157" y="3386046"/>
                </a:cubicBezTo>
                <a:cubicBezTo>
                  <a:pt x="1357015" y="3379877"/>
                  <a:pt x="1357570" y="3368190"/>
                  <a:pt x="1349070" y="3368515"/>
                </a:cubicBezTo>
                <a:cubicBezTo>
                  <a:pt x="1360711" y="3358126"/>
                  <a:pt x="1372906" y="3389617"/>
                  <a:pt x="1380482" y="3356503"/>
                </a:cubicBezTo>
                <a:close/>
                <a:moveTo>
                  <a:pt x="1554171" y="3341894"/>
                </a:moveTo>
                <a:cubicBezTo>
                  <a:pt x="1547889" y="3343518"/>
                  <a:pt x="1548812" y="3354555"/>
                  <a:pt x="1546965" y="3361048"/>
                </a:cubicBezTo>
                <a:cubicBezTo>
                  <a:pt x="1544747" y="3368515"/>
                  <a:pt x="1550106" y="3368190"/>
                  <a:pt x="1551769" y="3368515"/>
                </a:cubicBezTo>
                <a:cubicBezTo>
                  <a:pt x="1558975" y="3369814"/>
                  <a:pt x="1554910" y="3356179"/>
                  <a:pt x="1558236" y="3351958"/>
                </a:cubicBezTo>
                <a:cubicBezTo>
                  <a:pt x="1558051" y="3346764"/>
                  <a:pt x="1558606" y="3340596"/>
                  <a:pt x="1554171" y="3341894"/>
                </a:cubicBezTo>
                <a:close/>
                <a:moveTo>
                  <a:pt x="2406359" y="3333128"/>
                </a:moveTo>
                <a:cubicBezTo>
                  <a:pt x="2410424" y="3333778"/>
                  <a:pt x="2410793" y="3338647"/>
                  <a:pt x="2410054" y="3343517"/>
                </a:cubicBezTo>
                <a:cubicBezTo>
                  <a:pt x="2407098" y="3361372"/>
                  <a:pt x="2410609" y="3365917"/>
                  <a:pt x="2419478" y="3361048"/>
                </a:cubicBezTo>
                <a:cubicBezTo>
                  <a:pt x="2421880" y="3377280"/>
                  <a:pt x="2436108" y="3354880"/>
                  <a:pt x="2436293" y="3378903"/>
                </a:cubicBezTo>
                <a:cubicBezTo>
                  <a:pt x="2432782" y="3385071"/>
                  <a:pt x="2429410" y="3391240"/>
                  <a:pt x="2428601" y="3397408"/>
                </a:cubicBezTo>
                <a:lnTo>
                  <a:pt x="2436108" y="3415468"/>
                </a:lnTo>
                <a:lnTo>
                  <a:pt x="2436108" y="3416568"/>
                </a:lnTo>
                <a:lnTo>
                  <a:pt x="2432089" y="3430806"/>
                </a:lnTo>
                <a:cubicBezTo>
                  <a:pt x="2430426" y="3434580"/>
                  <a:pt x="2427885" y="3434255"/>
                  <a:pt x="2422619" y="3421107"/>
                </a:cubicBezTo>
                <a:cubicBezTo>
                  <a:pt x="2418924" y="3412017"/>
                  <a:pt x="2410424" y="3377929"/>
                  <a:pt x="2393794" y="3401304"/>
                </a:cubicBezTo>
                <a:cubicBezTo>
                  <a:pt x="2395642" y="3385721"/>
                  <a:pt x="2394164" y="3373709"/>
                  <a:pt x="2400076" y="3366891"/>
                </a:cubicBezTo>
                <a:cubicBezTo>
                  <a:pt x="2405435" y="3360723"/>
                  <a:pt x="2403772" y="3355853"/>
                  <a:pt x="2399707" y="3351308"/>
                </a:cubicBezTo>
                <a:cubicBezTo>
                  <a:pt x="2397305" y="3348711"/>
                  <a:pt x="2392316" y="3349361"/>
                  <a:pt x="2396381" y="3339946"/>
                </a:cubicBezTo>
                <a:cubicBezTo>
                  <a:pt x="2399153" y="3333453"/>
                  <a:pt x="2402294" y="3332479"/>
                  <a:pt x="2406359" y="3333128"/>
                </a:cubicBezTo>
                <a:close/>
                <a:moveTo>
                  <a:pt x="2290689" y="3332479"/>
                </a:moveTo>
                <a:cubicBezTo>
                  <a:pt x="2292906" y="3330207"/>
                  <a:pt x="2295309" y="3330531"/>
                  <a:pt x="2296232" y="3334752"/>
                </a:cubicBezTo>
                <a:cubicBezTo>
                  <a:pt x="2298635" y="3345790"/>
                  <a:pt x="2292906" y="3350010"/>
                  <a:pt x="2289950" y="3361048"/>
                </a:cubicBezTo>
                <a:cubicBezTo>
                  <a:pt x="2287363" y="3347738"/>
                  <a:pt x="2284592" y="3338972"/>
                  <a:pt x="2290689" y="3332479"/>
                </a:cubicBezTo>
                <a:close/>
                <a:moveTo>
                  <a:pt x="1617549" y="3330856"/>
                </a:moveTo>
                <a:cubicBezTo>
                  <a:pt x="1614408" y="3334752"/>
                  <a:pt x="1614778" y="3345790"/>
                  <a:pt x="1609419" y="3347089"/>
                </a:cubicBezTo>
                <a:cubicBezTo>
                  <a:pt x="1610712" y="3354555"/>
                  <a:pt x="1615332" y="3352608"/>
                  <a:pt x="1617919" y="3356828"/>
                </a:cubicBezTo>
                <a:cubicBezTo>
                  <a:pt x="1620506" y="3351958"/>
                  <a:pt x="1625864" y="3350010"/>
                  <a:pt x="1625310" y="3340920"/>
                </a:cubicBezTo>
                <a:cubicBezTo>
                  <a:pt x="1624940" y="3334752"/>
                  <a:pt x="1622169" y="3331181"/>
                  <a:pt x="1617549" y="3330856"/>
                </a:cubicBezTo>
                <a:close/>
                <a:moveTo>
                  <a:pt x="1202703" y="3330005"/>
                </a:moveTo>
                <a:cubicBezTo>
                  <a:pt x="1204944" y="3329315"/>
                  <a:pt x="1207623" y="3330045"/>
                  <a:pt x="1208639" y="3330207"/>
                </a:cubicBezTo>
                <a:cubicBezTo>
                  <a:pt x="1216585" y="3331831"/>
                  <a:pt x="1220095" y="3345466"/>
                  <a:pt x="1221758" y="3356503"/>
                </a:cubicBezTo>
                <a:cubicBezTo>
                  <a:pt x="1222867" y="3365594"/>
                  <a:pt x="1216400" y="3364619"/>
                  <a:pt x="1211965" y="3364295"/>
                </a:cubicBezTo>
                <a:cubicBezTo>
                  <a:pt x="1201803" y="3365269"/>
                  <a:pt x="1200879" y="3349361"/>
                  <a:pt x="1199400" y="3338323"/>
                </a:cubicBezTo>
                <a:cubicBezTo>
                  <a:pt x="1198661" y="3332805"/>
                  <a:pt x="1200463" y="3330694"/>
                  <a:pt x="1202703" y="3330005"/>
                </a:cubicBezTo>
                <a:close/>
                <a:moveTo>
                  <a:pt x="1807130" y="3329882"/>
                </a:moveTo>
                <a:cubicBezTo>
                  <a:pt x="1806206" y="3330856"/>
                  <a:pt x="1805097" y="3331506"/>
                  <a:pt x="1804173" y="3332804"/>
                </a:cubicBezTo>
                <a:cubicBezTo>
                  <a:pt x="1803064" y="3334427"/>
                  <a:pt x="1801771" y="3335401"/>
                  <a:pt x="1800662" y="3336700"/>
                </a:cubicBezTo>
                <a:cubicBezTo>
                  <a:pt x="1801771" y="3338973"/>
                  <a:pt x="1802695" y="3341570"/>
                  <a:pt x="1803434" y="3345141"/>
                </a:cubicBezTo>
                <a:cubicBezTo>
                  <a:pt x="1804912" y="3338973"/>
                  <a:pt x="1806021" y="3334103"/>
                  <a:pt x="1807130" y="3329882"/>
                </a:cubicBezTo>
                <a:close/>
                <a:moveTo>
                  <a:pt x="2351850" y="3328584"/>
                </a:moveTo>
                <a:cubicBezTo>
                  <a:pt x="2360720" y="3369814"/>
                  <a:pt x="2374947" y="3330532"/>
                  <a:pt x="2388805" y="3343842"/>
                </a:cubicBezTo>
                <a:cubicBezTo>
                  <a:pt x="2378828" y="3343193"/>
                  <a:pt x="2379567" y="3358127"/>
                  <a:pt x="2375687" y="3365594"/>
                </a:cubicBezTo>
                <a:cubicBezTo>
                  <a:pt x="2365708" y="3385072"/>
                  <a:pt x="2347046" y="3359425"/>
                  <a:pt x="2351850" y="3328584"/>
                </a:cubicBezTo>
                <a:close/>
                <a:moveTo>
                  <a:pt x="515544" y="3321116"/>
                </a:moveTo>
                <a:cubicBezTo>
                  <a:pt x="519240" y="3320792"/>
                  <a:pt x="522011" y="3321441"/>
                  <a:pt x="524413" y="3326635"/>
                </a:cubicBezTo>
                <a:cubicBezTo>
                  <a:pt x="527924" y="3334427"/>
                  <a:pt x="523489" y="3333453"/>
                  <a:pt x="521457" y="3335725"/>
                </a:cubicBezTo>
                <a:cubicBezTo>
                  <a:pt x="517946" y="3339296"/>
                  <a:pt x="516468" y="3343192"/>
                  <a:pt x="521087" y="3348062"/>
                </a:cubicBezTo>
                <a:cubicBezTo>
                  <a:pt x="526261" y="3353581"/>
                  <a:pt x="524968" y="3363320"/>
                  <a:pt x="526631" y="3375657"/>
                </a:cubicBezTo>
                <a:cubicBezTo>
                  <a:pt x="512033" y="3357152"/>
                  <a:pt x="504457" y="3384098"/>
                  <a:pt x="501316" y="3391564"/>
                </a:cubicBezTo>
                <a:cubicBezTo>
                  <a:pt x="492262" y="3412342"/>
                  <a:pt x="492447" y="3392538"/>
                  <a:pt x="489306" y="3387344"/>
                </a:cubicBezTo>
                <a:cubicBezTo>
                  <a:pt x="495218" y="3382474"/>
                  <a:pt x="496743" y="3377605"/>
                  <a:pt x="496004" y="3372694"/>
                </a:cubicBezTo>
                <a:lnTo>
                  <a:pt x="489160" y="3357886"/>
                </a:lnTo>
                <a:lnTo>
                  <a:pt x="489305" y="3357801"/>
                </a:lnTo>
                <a:lnTo>
                  <a:pt x="489176" y="3357575"/>
                </a:lnTo>
                <a:lnTo>
                  <a:pt x="491197" y="3349315"/>
                </a:lnTo>
                <a:cubicBezTo>
                  <a:pt x="494861" y="3345647"/>
                  <a:pt x="502240" y="3353256"/>
                  <a:pt x="503903" y="3343517"/>
                </a:cubicBezTo>
                <a:cubicBezTo>
                  <a:pt x="511848" y="3347413"/>
                  <a:pt x="514805" y="3343841"/>
                  <a:pt x="512218" y="3329557"/>
                </a:cubicBezTo>
                <a:cubicBezTo>
                  <a:pt x="511664" y="3325661"/>
                  <a:pt x="512033" y="3321766"/>
                  <a:pt x="515544" y="3321116"/>
                </a:cubicBezTo>
                <a:close/>
                <a:moveTo>
                  <a:pt x="617171" y="3320792"/>
                </a:moveTo>
                <a:cubicBezTo>
                  <a:pt x="622530" y="3325987"/>
                  <a:pt x="619943" y="3333129"/>
                  <a:pt x="617725" y="3343842"/>
                </a:cubicBezTo>
                <a:cubicBezTo>
                  <a:pt x="615138" y="3334752"/>
                  <a:pt x="609965" y="3331506"/>
                  <a:pt x="612182" y="3322740"/>
                </a:cubicBezTo>
                <a:cubicBezTo>
                  <a:pt x="613106" y="3319169"/>
                  <a:pt x="615138" y="3318845"/>
                  <a:pt x="617171" y="3320792"/>
                </a:cubicBezTo>
                <a:close/>
                <a:moveTo>
                  <a:pt x="563401" y="3317546"/>
                </a:moveTo>
                <a:cubicBezTo>
                  <a:pt x="567651" y="3342219"/>
                  <a:pt x="551206" y="3362672"/>
                  <a:pt x="542521" y="3347089"/>
                </a:cubicBezTo>
                <a:cubicBezTo>
                  <a:pt x="539195" y="3340920"/>
                  <a:pt x="539749" y="3329233"/>
                  <a:pt x="531065" y="3329558"/>
                </a:cubicBezTo>
                <a:cubicBezTo>
                  <a:pt x="543075" y="3319169"/>
                  <a:pt x="555640" y="3350660"/>
                  <a:pt x="563401" y="3317546"/>
                </a:cubicBezTo>
                <a:close/>
                <a:moveTo>
                  <a:pt x="2148596" y="3310728"/>
                </a:moveTo>
                <a:cubicBezTo>
                  <a:pt x="2143422" y="3309430"/>
                  <a:pt x="2143977" y="3316572"/>
                  <a:pt x="2143792" y="3323390"/>
                </a:cubicBezTo>
                <a:cubicBezTo>
                  <a:pt x="2147672" y="3328259"/>
                  <a:pt x="2142868" y="3345141"/>
                  <a:pt x="2151368" y="3343842"/>
                </a:cubicBezTo>
                <a:cubicBezTo>
                  <a:pt x="2153216" y="3343518"/>
                  <a:pt x="2159498" y="3343842"/>
                  <a:pt x="2156911" y="3334427"/>
                </a:cubicBezTo>
                <a:cubicBezTo>
                  <a:pt x="2154694" y="3326311"/>
                  <a:pt x="2155802" y="3312676"/>
                  <a:pt x="2148596" y="3310728"/>
                </a:cubicBezTo>
                <a:close/>
                <a:moveTo>
                  <a:pt x="741895" y="3303261"/>
                </a:moveTo>
                <a:cubicBezTo>
                  <a:pt x="735612" y="3304885"/>
                  <a:pt x="736536" y="3315923"/>
                  <a:pt x="734503" y="3322416"/>
                </a:cubicBezTo>
                <a:cubicBezTo>
                  <a:pt x="732286" y="3329882"/>
                  <a:pt x="737829" y="3329558"/>
                  <a:pt x="739492" y="3329882"/>
                </a:cubicBezTo>
                <a:cubicBezTo>
                  <a:pt x="747068" y="3330856"/>
                  <a:pt x="742818" y="3317546"/>
                  <a:pt x="746144" y="3313326"/>
                </a:cubicBezTo>
                <a:cubicBezTo>
                  <a:pt x="745960" y="3308131"/>
                  <a:pt x="746329" y="3301963"/>
                  <a:pt x="741895" y="3303261"/>
                </a:cubicBezTo>
                <a:close/>
                <a:moveTo>
                  <a:pt x="1320059" y="3297743"/>
                </a:moveTo>
                <a:lnTo>
                  <a:pt x="1302321" y="3299690"/>
                </a:lnTo>
                <a:cubicBezTo>
                  <a:pt x="1302136" y="3301963"/>
                  <a:pt x="1302136" y="3304560"/>
                  <a:pt x="1302321" y="3306833"/>
                </a:cubicBezTo>
                <a:cubicBezTo>
                  <a:pt x="1303060" y="3315923"/>
                  <a:pt x="1306201" y="3309430"/>
                  <a:pt x="1308419" y="3309430"/>
                </a:cubicBezTo>
                <a:cubicBezTo>
                  <a:pt x="1311929" y="3309105"/>
                  <a:pt x="1315440" y="3308456"/>
                  <a:pt x="1318951" y="3308131"/>
                </a:cubicBezTo>
                <a:cubicBezTo>
                  <a:pt x="1319690" y="3303586"/>
                  <a:pt x="1320059" y="3300340"/>
                  <a:pt x="1320059" y="3297743"/>
                </a:cubicBezTo>
                <a:close/>
                <a:moveTo>
                  <a:pt x="2074316" y="3296444"/>
                </a:moveTo>
                <a:cubicBezTo>
                  <a:pt x="2068773" y="3297093"/>
                  <a:pt x="2065632" y="3301314"/>
                  <a:pt x="2065077" y="3309105"/>
                </a:cubicBezTo>
                <a:cubicBezTo>
                  <a:pt x="2064338" y="3320143"/>
                  <a:pt x="2070621" y="3322416"/>
                  <a:pt x="2073762" y="3328908"/>
                </a:cubicBezTo>
                <a:cubicBezTo>
                  <a:pt x="2076718" y="3324039"/>
                  <a:pt x="2082077" y="3326311"/>
                  <a:pt x="2083740" y="3316897"/>
                </a:cubicBezTo>
                <a:cubicBezTo>
                  <a:pt x="2077457" y="3315273"/>
                  <a:pt x="2077827" y="3301314"/>
                  <a:pt x="2074316" y="3296444"/>
                </a:cubicBezTo>
                <a:close/>
                <a:moveTo>
                  <a:pt x="2560209" y="3295267"/>
                </a:moveTo>
                <a:cubicBezTo>
                  <a:pt x="2562818" y="3296119"/>
                  <a:pt x="2564897" y="3298716"/>
                  <a:pt x="2563973" y="3305534"/>
                </a:cubicBezTo>
                <a:cubicBezTo>
                  <a:pt x="2562310" y="3319494"/>
                  <a:pt x="2561202" y="3339297"/>
                  <a:pt x="2549376" y="3338323"/>
                </a:cubicBezTo>
                <a:cubicBezTo>
                  <a:pt x="2544202" y="3338648"/>
                  <a:pt x="2536442" y="3339947"/>
                  <a:pt x="2537920" y="3328584"/>
                </a:cubicBezTo>
                <a:cubicBezTo>
                  <a:pt x="2539768" y="3314624"/>
                  <a:pt x="2543833" y="3297418"/>
                  <a:pt x="2553256" y="3295470"/>
                </a:cubicBezTo>
                <a:cubicBezTo>
                  <a:pt x="2554457" y="3295308"/>
                  <a:pt x="2557599" y="3294415"/>
                  <a:pt x="2560209" y="3295267"/>
                </a:cubicBezTo>
                <a:close/>
                <a:moveTo>
                  <a:pt x="1678156" y="3294496"/>
                </a:moveTo>
                <a:cubicBezTo>
                  <a:pt x="1675384" y="3294496"/>
                  <a:pt x="1672982" y="3296769"/>
                  <a:pt x="1673536" y="3302937"/>
                </a:cubicBezTo>
                <a:cubicBezTo>
                  <a:pt x="1674091" y="3309430"/>
                  <a:pt x="1672612" y="3319169"/>
                  <a:pt x="1678340" y="3320468"/>
                </a:cubicBezTo>
                <a:cubicBezTo>
                  <a:pt x="1682775" y="3321442"/>
                  <a:pt x="1684623" y="3314299"/>
                  <a:pt x="1685177" y="3307482"/>
                </a:cubicBezTo>
                <a:cubicBezTo>
                  <a:pt x="1685732" y="3299366"/>
                  <a:pt x="1682590" y="3295795"/>
                  <a:pt x="1678156" y="3294496"/>
                </a:cubicBezTo>
                <a:close/>
                <a:moveTo>
                  <a:pt x="807121" y="3292224"/>
                </a:moveTo>
                <a:cubicBezTo>
                  <a:pt x="803979" y="3296119"/>
                  <a:pt x="804349" y="3307157"/>
                  <a:pt x="798806" y="3308456"/>
                </a:cubicBezTo>
                <a:cubicBezTo>
                  <a:pt x="800284" y="3315923"/>
                  <a:pt x="805088" y="3313975"/>
                  <a:pt x="807675" y="3318195"/>
                </a:cubicBezTo>
                <a:cubicBezTo>
                  <a:pt x="810447" y="3313001"/>
                  <a:pt x="815990" y="3311053"/>
                  <a:pt x="815251" y="3302288"/>
                </a:cubicBezTo>
                <a:cubicBezTo>
                  <a:pt x="814696" y="3296119"/>
                  <a:pt x="811925" y="3292548"/>
                  <a:pt x="807121" y="3292224"/>
                </a:cubicBezTo>
                <a:close/>
                <a:moveTo>
                  <a:pt x="380404" y="3291046"/>
                </a:moveTo>
                <a:cubicBezTo>
                  <a:pt x="382691" y="3290356"/>
                  <a:pt x="385462" y="3291087"/>
                  <a:pt x="386571" y="3291249"/>
                </a:cubicBezTo>
                <a:cubicBezTo>
                  <a:pt x="394701" y="3292872"/>
                  <a:pt x="398397" y="3306508"/>
                  <a:pt x="400060" y="3317545"/>
                </a:cubicBezTo>
                <a:cubicBezTo>
                  <a:pt x="401353" y="3326635"/>
                  <a:pt x="394516" y="3325662"/>
                  <a:pt x="390082" y="3325337"/>
                </a:cubicBezTo>
                <a:cubicBezTo>
                  <a:pt x="379734" y="3326311"/>
                  <a:pt x="378626" y="3310403"/>
                  <a:pt x="377147" y="3299365"/>
                </a:cubicBezTo>
                <a:cubicBezTo>
                  <a:pt x="376315" y="3293846"/>
                  <a:pt x="378117" y="3291736"/>
                  <a:pt x="380404" y="3291046"/>
                </a:cubicBezTo>
                <a:close/>
                <a:moveTo>
                  <a:pt x="1530889" y="3287354"/>
                </a:moveTo>
                <a:cubicBezTo>
                  <a:pt x="1527933" y="3287354"/>
                  <a:pt x="1525161" y="3288977"/>
                  <a:pt x="1525346" y="3295145"/>
                </a:cubicBezTo>
                <a:cubicBezTo>
                  <a:pt x="1525531" y="3300015"/>
                  <a:pt x="1525161" y="3307157"/>
                  <a:pt x="1529781" y="3307482"/>
                </a:cubicBezTo>
                <a:cubicBezTo>
                  <a:pt x="1532552" y="3307482"/>
                  <a:pt x="1535509" y="3307157"/>
                  <a:pt x="1534769" y="3299366"/>
                </a:cubicBezTo>
                <a:cubicBezTo>
                  <a:pt x="1533845" y="3295470"/>
                  <a:pt x="1536248" y="3287679"/>
                  <a:pt x="1530889" y="3287354"/>
                </a:cubicBezTo>
                <a:close/>
                <a:moveTo>
                  <a:pt x="1891549" y="3282687"/>
                </a:moveTo>
                <a:cubicBezTo>
                  <a:pt x="1885983" y="3282078"/>
                  <a:pt x="1879931" y="3286055"/>
                  <a:pt x="1874019" y="3288977"/>
                </a:cubicBezTo>
                <a:cubicBezTo>
                  <a:pt x="1872910" y="3288977"/>
                  <a:pt x="1871617" y="3288977"/>
                  <a:pt x="1870508" y="3288977"/>
                </a:cubicBezTo>
                <a:cubicBezTo>
                  <a:pt x="1870508" y="3289302"/>
                  <a:pt x="1870323" y="3289951"/>
                  <a:pt x="1870323" y="3290276"/>
                </a:cubicBezTo>
                <a:cubicBezTo>
                  <a:pt x="1871432" y="3289626"/>
                  <a:pt x="1872725" y="3289302"/>
                  <a:pt x="1874019" y="3288977"/>
                </a:cubicBezTo>
                <a:cubicBezTo>
                  <a:pt x="1874019" y="3291899"/>
                  <a:pt x="1872725" y="3296119"/>
                  <a:pt x="1871801" y="3299366"/>
                </a:cubicBezTo>
                <a:cubicBezTo>
                  <a:pt x="1872910" y="3301638"/>
                  <a:pt x="1874388" y="3303586"/>
                  <a:pt x="1876236" y="3305209"/>
                </a:cubicBezTo>
                <a:cubicBezTo>
                  <a:pt x="1879192" y="3305859"/>
                  <a:pt x="1882149" y="3308131"/>
                  <a:pt x="1884920" y="3310404"/>
                </a:cubicBezTo>
                <a:cubicBezTo>
                  <a:pt x="1885844" y="3311053"/>
                  <a:pt x="1886768" y="3311378"/>
                  <a:pt x="1887507" y="3312351"/>
                </a:cubicBezTo>
                <a:cubicBezTo>
                  <a:pt x="1891757" y="3314949"/>
                  <a:pt x="1896007" y="3315273"/>
                  <a:pt x="1900257" y="3306183"/>
                </a:cubicBezTo>
                <a:cubicBezTo>
                  <a:pt x="1901366" y="3303911"/>
                  <a:pt x="1904137" y="3304560"/>
                  <a:pt x="1906170" y="3303911"/>
                </a:cubicBezTo>
                <a:cubicBezTo>
                  <a:pt x="1902197" y="3288490"/>
                  <a:pt x="1897115" y="3283296"/>
                  <a:pt x="1891549" y="3282687"/>
                </a:cubicBezTo>
                <a:close/>
                <a:moveTo>
                  <a:pt x="964735" y="3281835"/>
                </a:moveTo>
                <a:cubicBezTo>
                  <a:pt x="960854" y="3283458"/>
                  <a:pt x="957344" y="3288003"/>
                  <a:pt x="954572" y="3298067"/>
                </a:cubicBezTo>
                <a:cubicBezTo>
                  <a:pt x="956420" y="3298716"/>
                  <a:pt x="959007" y="3298067"/>
                  <a:pt x="959931" y="3299690"/>
                </a:cubicBezTo>
                <a:cubicBezTo>
                  <a:pt x="967876" y="3315273"/>
                  <a:pt x="975637" y="3296119"/>
                  <a:pt x="983951" y="3299041"/>
                </a:cubicBezTo>
                <a:cubicBezTo>
                  <a:pt x="988017" y="3300340"/>
                  <a:pt x="983028" y="3290925"/>
                  <a:pt x="982843" y="3286055"/>
                </a:cubicBezTo>
                <a:cubicBezTo>
                  <a:pt x="989679" y="3287354"/>
                  <a:pt x="995223" y="3292548"/>
                  <a:pt x="998734" y="3306183"/>
                </a:cubicBezTo>
                <a:cubicBezTo>
                  <a:pt x="1000766" y="3297743"/>
                  <a:pt x="1002060" y="3292548"/>
                  <a:pt x="1003353" y="3287029"/>
                </a:cubicBezTo>
                <a:lnTo>
                  <a:pt x="997071" y="3286055"/>
                </a:lnTo>
                <a:lnTo>
                  <a:pt x="982843" y="3286055"/>
                </a:lnTo>
                <a:lnTo>
                  <a:pt x="982658" y="3286055"/>
                </a:lnTo>
                <a:cubicBezTo>
                  <a:pt x="980810" y="3285406"/>
                  <a:pt x="978778" y="3284432"/>
                  <a:pt x="976930" y="3283458"/>
                </a:cubicBezTo>
                <a:close/>
                <a:moveTo>
                  <a:pt x="864956" y="3268200"/>
                </a:moveTo>
                <a:cubicBezTo>
                  <a:pt x="865140" y="3274044"/>
                  <a:pt x="865140" y="3280536"/>
                  <a:pt x="869760" y="3281510"/>
                </a:cubicBezTo>
                <a:cubicBezTo>
                  <a:pt x="874194" y="3282484"/>
                  <a:pt x="876042" y="3276316"/>
                  <a:pt x="876596" y="3269823"/>
                </a:cubicBezTo>
                <a:close/>
                <a:moveTo>
                  <a:pt x="497066" y="3252941"/>
                </a:moveTo>
                <a:cubicBezTo>
                  <a:pt x="493694" y="3253753"/>
                  <a:pt x="489120" y="3257811"/>
                  <a:pt x="486904" y="3256188"/>
                </a:cubicBezTo>
                <a:cubicBezTo>
                  <a:pt x="482839" y="3253591"/>
                  <a:pt x="482284" y="3262032"/>
                  <a:pt x="482839" y="3267875"/>
                </a:cubicBezTo>
                <a:cubicBezTo>
                  <a:pt x="483578" y="3276965"/>
                  <a:pt x="486904" y="3270473"/>
                  <a:pt x="489121" y="3270473"/>
                </a:cubicBezTo>
                <a:cubicBezTo>
                  <a:pt x="492816" y="3270473"/>
                  <a:pt x="496327" y="3269823"/>
                  <a:pt x="500022" y="3269174"/>
                </a:cubicBezTo>
                <a:cubicBezTo>
                  <a:pt x="502609" y="3254565"/>
                  <a:pt x="500438" y="3252130"/>
                  <a:pt x="497066" y="3252941"/>
                </a:cubicBezTo>
                <a:close/>
                <a:moveTo>
                  <a:pt x="2003177" y="3250669"/>
                </a:moveTo>
                <a:cubicBezTo>
                  <a:pt x="1997819" y="3252617"/>
                  <a:pt x="1994123" y="3257162"/>
                  <a:pt x="1994862" y="3267226"/>
                </a:cubicBezTo>
                <a:cubicBezTo>
                  <a:pt x="1995417" y="3275667"/>
                  <a:pt x="1997634" y="3284757"/>
                  <a:pt x="2002992" y="3283458"/>
                </a:cubicBezTo>
                <a:cubicBezTo>
                  <a:pt x="2009829" y="3281835"/>
                  <a:pt x="2007981" y="3269498"/>
                  <a:pt x="2008720" y="3261382"/>
                </a:cubicBezTo>
                <a:cubicBezTo>
                  <a:pt x="2009460" y="3253591"/>
                  <a:pt x="2006503" y="3250669"/>
                  <a:pt x="2003177" y="3250669"/>
                </a:cubicBezTo>
                <a:close/>
                <a:moveTo>
                  <a:pt x="718428" y="3248397"/>
                </a:moveTo>
                <a:cubicBezTo>
                  <a:pt x="715472" y="3248397"/>
                  <a:pt x="712515" y="3250020"/>
                  <a:pt x="712700" y="3256188"/>
                </a:cubicBezTo>
                <a:cubicBezTo>
                  <a:pt x="712700" y="3261058"/>
                  <a:pt x="712515" y="3268200"/>
                  <a:pt x="717135" y="3268524"/>
                </a:cubicBezTo>
                <a:cubicBezTo>
                  <a:pt x="719721" y="3268849"/>
                  <a:pt x="723047" y="3268200"/>
                  <a:pt x="722493" y="3260408"/>
                </a:cubicBezTo>
                <a:cubicBezTo>
                  <a:pt x="721384" y="3256513"/>
                  <a:pt x="723787" y="3248721"/>
                  <a:pt x="718428" y="3248397"/>
                </a:cubicBezTo>
                <a:close/>
                <a:moveTo>
                  <a:pt x="2427308" y="3247463"/>
                </a:moveTo>
                <a:cubicBezTo>
                  <a:pt x="2423497" y="3246448"/>
                  <a:pt x="2421049" y="3249532"/>
                  <a:pt x="2423913" y="3267875"/>
                </a:cubicBezTo>
                <a:cubicBezTo>
                  <a:pt x="2427978" y="3268524"/>
                  <a:pt x="2432228" y="3269174"/>
                  <a:pt x="2436293" y="3269498"/>
                </a:cubicBezTo>
                <a:cubicBezTo>
                  <a:pt x="2438880" y="3269823"/>
                  <a:pt x="2442575" y="3277939"/>
                  <a:pt x="2443499" y="3266252"/>
                </a:cubicBezTo>
                <a:cubicBezTo>
                  <a:pt x="2444053" y="3258785"/>
                  <a:pt x="2443499" y="3248397"/>
                  <a:pt x="2438880" y="3251643"/>
                </a:cubicBezTo>
                <a:cubicBezTo>
                  <a:pt x="2436293" y="3253591"/>
                  <a:pt x="2431119" y="3248478"/>
                  <a:pt x="2427308" y="3247463"/>
                </a:cubicBezTo>
                <a:close/>
                <a:moveTo>
                  <a:pt x="2175204" y="3241904"/>
                </a:moveTo>
                <a:cubicBezTo>
                  <a:pt x="2169106" y="3242228"/>
                  <a:pt x="2171878" y="3251968"/>
                  <a:pt x="2170769" y="3256837"/>
                </a:cubicBezTo>
                <a:cubicBezTo>
                  <a:pt x="2170215" y="3266901"/>
                  <a:pt x="2173726" y="3267551"/>
                  <a:pt x="2176867" y="3267226"/>
                </a:cubicBezTo>
                <a:cubicBezTo>
                  <a:pt x="2182225" y="3266901"/>
                  <a:pt x="2181856" y="3258136"/>
                  <a:pt x="2181856" y="3251643"/>
                </a:cubicBezTo>
                <a:cubicBezTo>
                  <a:pt x="2182041" y="3243852"/>
                  <a:pt x="2178715" y="3241904"/>
                  <a:pt x="2175204" y="3241904"/>
                </a:cubicBezTo>
                <a:close/>
                <a:moveTo>
                  <a:pt x="432210" y="3236060"/>
                </a:moveTo>
                <a:cubicBezTo>
                  <a:pt x="433503" y="3247098"/>
                  <a:pt x="424634" y="3243852"/>
                  <a:pt x="424449" y="3252292"/>
                </a:cubicBezTo>
                <a:cubicBezTo>
                  <a:pt x="424265" y="3260084"/>
                  <a:pt x="428700" y="3263330"/>
                  <a:pt x="431840" y="3264953"/>
                </a:cubicBezTo>
                <a:cubicBezTo>
                  <a:pt x="436829" y="3267226"/>
                  <a:pt x="436459" y="3259759"/>
                  <a:pt x="436644" y="3254889"/>
                </a:cubicBezTo>
                <a:cubicBezTo>
                  <a:pt x="436275" y="3247423"/>
                  <a:pt x="436090" y="3240605"/>
                  <a:pt x="432210" y="3236060"/>
                </a:cubicBezTo>
                <a:close/>
                <a:moveTo>
                  <a:pt x="2501334" y="3225996"/>
                </a:moveTo>
                <a:cubicBezTo>
                  <a:pt x="2496899" y="3231515"/>
                  <a:pt x="2496715" y="3240281"/>
                  <a:pt x="2496345" y="3249695"/>
                </a:cubicBezTo>
                <a:cubicBezTo>
                  <a:pt x="2496530" y="3256188"/>
                  <a:pt x="2496160" y="3265603"/>
                  <a:pt x="2501703" y="3262356"/>
                </a:cubicBezTo>
                <a:cubicBezTo>
                  <a:pt x="2505214" y="3260408"/>
                  <a:pt x="2510203" y="3256513"/>
                  <a:pt x="2510203" y="3246124"/>
                </a:cubicBezTo>
                <a:cubicBezTo>
                  <a:pt x="2510019" y="3235736"/>
                  <a:pt x="2499856" y="3239631"/>
                  <a:pt x="2501334" y="3225996"/>
                </a:cubicBezTo>
                <a:close/>
                <a:moveTo>
                  <a:pt x="297877" y="3152626"/>
                </a:moveTo>
                <a:cubicBezTo>
                  <a:pt x="295106" y="3152951"/>
                  <a:pt x="292334" y="3155224"/>
                  <a:pt x="293258" y="3162041"/>
                </a:cubicBezTo>
                <a:cubicBezTo>
                  <a:pt x="293997" y="3168209"/>
                  <a:pt x="293258" y="3176001"/>
                  <a:pt x="298986" y="3175676"/>
                </a:cubicBezTo>
                <a:cubicBezTo>
                  <a:pt x="302312" y="3175352"/>
                  <a:pt x="304160" y="3172430"/>
                  <a:pt x="303975" y="3165937"/>
                </a:cubicBezTo>
                <a:cubicBezTo>
                  <a:pt x="302497" y="3160742"/>
                  <a:pt x="303421" y="3151977"/>
                  <a:pt x="297877" y="3152626"/>
                </a:cubicBezTo>
                <a:close/>
                <a:moveTo>
                  <a:pt x="2654329" y="3122110"/>
                </a:moveTo>
                <a:cubicBezTo>
                  <a:pt x="2648046" y="3121461"/>
                  <a:pt x="2649155" y="3132499"/>
                  <a:pt x="2647307" y="3138667"/>
                </a:cubicBezTo>
                <a:cubicBezTo>
                  <a:pt x="2647122" y="3146458"/>
                  <a:pt x="2649340" y="3150354"/>
                  <a:pt x="2653035" y="3150679"/>
                </a:cubicBezTo>
                <a:cubicBezTo>
                  <a:pt x="2659502" y="3151328"/>
                  <a:pt x="2658579" y="3141264"/>
                  <a:pt x="2659502" y="3133797"/>
                </a:cubicBezTo>
                <a:cubicBezTo>
                  <a:pt x="2660426" y="3125681"/>
                  <a:pt x="2657285" y="3122759"/>
                  <a:pt x="2654329" y="3122110"/>
                </a:cubicBezTo>
                <a:close/>
                <a:moveTo>
                  <a:pt x="240228" y="3103280"/>
                </a:moveTo>
                <a:cubicBezTo>
                  <a:pt x="243739" y="3104903"/>
                  <a:pt x="256673" y="3138666"/>
                  <a:pt x="255195" y="3144185"/>
                </a:cubicBezTo>
                <a:cubicBezTo>
                  <a:pt x="250206" y="3163339"/>
                  <a:pt x="251869" y="3182169"/>
                  <a:pt x="256119" y="3202297"/>
                </a:cubicBezTo>
                <a:cubicBezTo>
                  <a:pt x="238935" y="3187039"/>
                  <a:pt x="238935" y="3156522"/>
                  <a:pt x="230620" y="3134771"/>
                </a:cubicBezTo>
                <a:cubicBezTo>
                  <a:pt x="227294" y="3126005"/>
                  <a:pt x="230435" y="3115941"/>
                  <a:pt x="234131" y="3107825"/>
                </a:cubicBezTo>
                <a:cubicBezTo>
                  <a:pt x="235424" y="3104903"/>
                  <a:pt x="237457" y="3101982"/>
                  <a:pt x="240228" y="3103280"/>
                </a:cubicBezTo>
                <a:close/>
                <a:moveTo>
                  <a:pt x="287715" y="3098735"/>
                </a:moveTo>
                <a:cubicBezTo>
                  <a:pt x="281063" y="3102631"/>
                  <a:pt x="275704" y="3109773"/>
                  <a:pt x="266281" y="3125356"/>
                </a:cubicBezTo>
                <a:cubicBezTo>
                  <a:pt x="281432" y="3116591"/>
                  <a:pt x="281247" y="3126979"/>
                  <a:pt x="280139" y="3138991"/>
                </a:cubicBezTo>
                <a:cubicBezTo>
                  <a:pt x="279400" y="3146134"/>
                  <a:pt x="280508" y="3152951"/>
                  <a:pt x="285682" y="3152626"/>
                </a:cubicBezTo>
                <a:cubicBezTo>
                  <a:pt x="289378" y="3152626"/>
                  <a:pt x="290117" y="3146783"/>
                  <a:pt x="291225" y="3140939"/>
                </a:cubicBezTo>
                <a:cubicBezTo>
                  <a:pt x="294367" y="3125356"/>
                  <a:pt x="288823" y="3113020"/>
                  <a:pt x="287715" y="3098735"/>
                </a:cubicBezTo>
                <a:close/>
                <a:moveTo>
                  <a:pt x="293627" y="3079581"/>
                </a:moveTo>
                <a:cubicBezTo>
                  <a:pt x="290301" y="3077958"/>
                  <a:pt x="287899" y="3081854"/>
                  <a:pt x="287345" y="3087048"/>
                </a:cubicBezTo>
                <a:cubicBezTo>
                  <a:pt x="286975" y="3090619"/>
                  <a:pt x="287530" y="3094190"/>
                  <a:pt x="287899" y="3098086"/>
                </a:cubicBezTo>
                <a:cubicBezTo>
                  <a:pt x="289562" y="3097112"/>
                  <a:pt x="291225" y="3095814"/>
                  <a:pt x="293073" y="3095489"/>
                </a:cubicBezTo>
                <a:cubicBezTo>
                  <a:pt x="296030" y="3094190"/>
                  <a:pt x="298801" y="3092567"/>
                  <a:pt x="297323" y="3086074"/>
                </a:cubicBezTo>
                <a:cubicBezTo>
                  <a:pt x="296769" y="3083477"/>
                  <a:pt x="295106" y="3080231"/>
                  <a:pt x="293627" y="3079581"/>
                </a:cubicBezTo>
                <a:close/>
                <a:moveTo>
                  <a:pt x="2719740" y="3060103"/>
                </a:moveTo>
                <a:cubicBezTo>
                  <a:pt x="2722881" y="3058804"/>
                  <a:pt x="2725099" y="3062375"/>
                  <a:pt x="2726762" y="3065946"/>
                </a:cubicBezTo>
                <a:cubicBezTo>
                  <a:pt x="2730827" y="3076010"/>
                  <a:pt x="2734522" y="3088671"/>
                  <a:pt x="2730642" y="3099709"/>
                </a:cubicBezTo>
                <a:cubicBezTo>
                  <a:pt x="2721218" y="3126979"/>
                  <a:pt x="2721218" y="3164963"/>
                  <a:pt x="2701632" y="3184442"/>
                </a:cubicBezTo>
                <a:cubicBezTo>
                  <a:pt x="2706621" y="3158795"/>
                  <a:pt x="2708469" y="3135420"/>
                  <a:pt x="2702741" y="3111397"/>
                </a:cubicBezTo>
                <a:cubicBezTo>
                  <a:pt x="2701078" y="3104254"/>
                  <a:pt x="2715675" y="3062050"/>
                  <a:pt x="2719740" y="3060103"/>
                </a:cubicBezTo>
                <a:close/>
                <a:moveTo>
                  <a:pt x="2665785" y="3054909"/>
                </a:moveTo>
                <a:cubicBezTo>
                  <a:pt x="2664676" y="3072439"/>
                  <a:pt x="2658394" y="3088022"/>
                  <a:pt x="2661905" y="3107501"/>
                </a:cubicBezTo>
                <a:cubicBezTo>
                  <a:pt x="2663198" y="3114643"/>
                  <a:pt x="2663937" y="3121785"/>
                  <a:pt x="2668187" y="3122110"/>
                </a:cubicBezTo>
                <a:cubicBezTo>
                  <a:pt x="2673915" y="3122434"/>
                  <a:pt x="2675208" y="3113994"/>
                  <a:pt x="2674469" y="3105228"/>
                </a:cubicBezTo>
                <a:cubicBezTo>
                  <a:pt x="2673176" y="3089970"/>
                  <a:pt x="2672806" y="3077309"/>
                  <a:pt x="2690175" y="3088022"/>
                </a:cubicBezTo>
                <a:cubicBezTo>
                  <a:pt x="2679458" y="3068544"/>
                  <a:pt x="2673361" y="3059129"/>
                  <a:pt x="2665785" y="3054909"/>
                </a:cubicBezTo>
                <a:close/>
                <a:moveTo>
                  <a:pt x="2659133" y="3030235"/>
                </a:moveTo>
                <a:cubicBezTo>
                  <a:pt x="2657470" y="3030885"/>
                  <a:pt x="2655622" y="3035105"/>
                  <a:pt x="2654883" y="3038352"/>
                </a:cubicBezTo>
                <a:cubicBezTo>
                  <a:pt x="2653220" y="3046792"/>
                  <a:pt x="2656361" y="3048740"/>
                  <a:pt x="2659872" y="3050363"/>
                </a:cubicBezTo>
                <a:cubicBezTo>
                  <a:pt x="2661720" y="3051013"/>
                  <a:pt x="2663752" y="3052311"/>
                  <a:pt x="2665600" y="3053610"/>
                </a:cubicBezTo>
                <a:cubicBezTo>
                  <a:pt x="2665785" y="3048740"/>
                  <a:pt x="2666524" y="3044195"/>
                  <a:pt x="2666154" y="3039650"/>
                </a:cubicBezTo>
                <a:cubicBezTo>
                  <a:pt x="2665600" y="3033157"/>
                  <a:pt x="2662828" y="3028287"/>
                  <a:pt x="2659133" y="3030235"/>
                </a:cubicBezTo>
                <a:close/>
                <a:moveTo>
                  <a:pt x="203087" y="2870835"/>
                </a:moveTo>
                <a:cubicBezTo>
                  <a:pt x="192740" y="2874406"/>
                  <a:pt x="192000" y="2891937"/>
                  <a:pt x="190337" y="2908494"/>
                </a:cubicBezTo>
                <a:cubicBezTo>
                  <a:pt x="190522" y="2913688"/>
                  <a:pt x="188490" y="2921155"/>
                  <a:pt x="196067" y="2921804"/>
                </a:cubicBezTo>
                <a:cubicBezTo>
                  <a:pt x="209739" y="2922778"/>
                  <a:pt x="208446" y="2904598"/>
                  <a:pt x="210109" y="2891612"/>
                </a:cubicBezTo>
                <a:cubicBezTo>
                  <a:pt x="211217" y="2883171"/>
                  <a:pt x="207706" y="2869212"/>
                  <a:pt x="203087" y="2870835"/>
                </a:cubicBezTo>
                <a:close/>
                <a:moveTo>
                  <a:pt x="2762238" y="2768572"/>
                </a:moveTo>
                <a:cubicBezTo>
                  <a:pt x="2757064" y="2766624"/>
                  <a:pt x="2752999" y="2784479"/>
                  <a:pt x="2754293" y="2794868"/>
                </a:cubicBezTo>
                <a:cubicBezTo>
                  <a:pt x="2756140" y="2811100"/>
                  <a:pt x="2754662" y="2834150"/>
                  <a:pt x="2770183" y="2832851"/>
                </a:cubicBezTo>
                <a:cubicBezTo>
                  <a:pt x="2778683" y="2832202"/>
                  <a:pt x="2776466" y="2822788"/>
                  <a:pt x="2776651" y="2815970"/>
                </a:cubicBezTo>
                <a:cubicBezTo>
                  <a:pt x="2774803" y="2795193"/>
                  <a:pt x="2774064" y="2773117"/>
                  <a:pt x="2762238" y="2768572"/>
                </a:cubicBezTo>
                <a:close/>
                <a:moveTo>
                  <a:pt x="2825986" y="2647155"/>
                </a:moveTo>
                <a:cubicBezTo>
                  <a:pt x="2823769" y="2689683"/>
                  <a:pt x="2810095" y="2667607"/>
                  <a:pt x="2801226" y="2668906"/>
                </a:cubicBezTo>
                <a:cubicBezTo>
                  <a:pt x="2810649" y="2669555"/>
                  <a:pt x="2818225" y="2661439"/>
                  <a:pt x="2825986" y="2647155"/>
                </a:cubicBezTo>
                <a:close/>
                <a:moveTo>
                  <a:pt x="20159" y="2500415"/>
                </a:moveTo>
                <a:cubicBezTo>
                  <a:pt x="16094" y="2507558"/>
                  <a:pt x="11106" y="2514050"/>
                  <a:pt x="8148" y="2522491"/>
                </a:cubicBezTo>
                <a:cubicBezTo>
                  <a:pt x="6855" y="2526062"/>
                  <a:pt x="10921" y="2532880"/>
                  <a:pt x="14247" y="2533529"/>
                </a:cubicBezTo>
                <a:cubicBezTo>
                  <a:pt x="20159" y="2534828"/>
                  <a:pt x="21822" y="2526387"/>
                  <a:pt x="23669" y="2517622"/>
                </a:cubicBezTo>
                <a:cubicBezTo>
                  <a:pt x="20344" y="2513401"/>
                  <a:pt x="22561" y="2505610"/>
                  <a:pt x="20159" y="2500415"/>
                </a:cubicBezTo>
                <a:close/>
                <a:moveTo>
                  <a:pt x="178881" y="2384517"/>
                </a:moveTo>
                <a:cubicBezTo>
                  <a:pt x="182762" y="2392309"/>
                  <a:pt x="175925" y="2404321"/>
                  <a:pt x="182392" y="2410489"/>
                </a:cubicBezTo>
                <a:cubicBezTo>
                  <a:pt x="184055" y="2412112"/>
                  <a:pt x="186642" y="2410164"/>
                  <a:pt x="187012" y="2406593"/>
                </a:cubicBezTo>
                <a:cubicBezTo>
                  <a:pt x="187935" y="2396854"/>
                  <a:pt x="187566" y="2387439"/>
                  <a:pt x="178881" y="2384517"/>
                </a:cubicBezTo>
                <a:close/>
                <a:moveTo>
                  <a:pt x="2970481" y="2305629"/>
                </a:moveTo>
                <a:cubicBezTo>
                  <a:pt x="2967709" y="2312121"/>
                  <a:pt x="2970296" y="2321861"/>
                  <a:pt x="2966416" y="2327055"/>
                </a:cubicBezTo>
                <a:cubicBezTo>
                  <a:pt x="2968448" y="2337768"/>
                  <a:pt x="2970296" y="2348482"/>
                  <a:pt x="2977133" y="2347183"/>
                </a:cubicBezTo>
                <a:cubicBezTo>
                  <a:pt x="2981013" y="2346534"/>
                  <a:pt x="2985632" y="2337768"/>
                  <a:pt x="2984154" y="2333223"/>
                </a:cubicBezTo>
                <a:cubicBezTo>
                  <a:pt x="2980828" y="2322510"/>
                  <a:pt x="2975285" y="2314719"/>
                  <a:pt x="2970481" y="2305629"/>
                </a:cubicBezTo>
                <a:close/>
                <a:moveTo>
                  <a:pt x="2789585" y="2160188"/>
                </a:moveTo>
                <a:cubicBezTo>
                  <a:pt x="2779792" y="2163759"/>
                  <a:pt x="2779422" y="2175446"/>
                  <a:pt x="2780531" y="2187783"/>
                </a:cubicBezTo>
                <a:cubicBezTo>
                  <a:pt x="2780900" y="2192328"/>
                  <a:pt x="2783857" y="2194600"/>
                  <a:pt x="2785705" y="2192652"/>
                </a:cubicBezTo>
                <a:cubicBezTo>
                  <a:pt x="2792911" y="2184861"/>
                  <a:pt x="2785150" y="2169927"/>
                  <a:pt x="2789585" y="2160188"/>
                </a:cubicBezTo>
                <a:close/>
                <a:moveTo>
                  <a:pt x="52680" y="2038121"/>
                </a:moveTo>
                <a:cubicBezTo>
                  <a:pt x="48614" y="2045264"/>
                  <a:pt x="43625" y="2051756"/>
                  <a:pt x="40669" y="2060197"/>
                </a:cubicBezTo>
                <a:cubicBezTo>
                  <a:pt x="39376" y="2063768"/>
                  <a:pt x="43440" y="2070586"/>
                  <a:pt x="46766" y="2071235"/>
                </a:cubicBezTo>
                <a:cubicBezTo>
                  <a:pt x="52680" y="2072534"/>
                  <a:pt x="54343" y="2064093"/>
                  <a:pt x="56190" y="2055327"/>
                </a:cubicBezTo>
                <a:cubicBezTo>
                  <a:pt x="52865" y="2051107"/>
                  <a:pt x="55082" y="2043316"/>
                  <a:pt x="52680" y="2038121"/>
                </a:cubicBezTo>
                <a:close/>
                <a:moveTo>
                  <a:pt x="2779238" y="2033901"/>
                </a:moveTo>
                <a:cubicBezTo>
                  <a:pt x="2779977" y="2033252"/>
                  <a:pt x="2782379" y="2036174"/>
                  <a:pt x="2782748" y="2038446"/>
                </a:cubicBezTo>
                <a:cubicBezTo>
                  <a:pt x="2784042" y="2049159"/>
                  <a:pt x="2779607" y="2054029"/>
                  <a:pt x="2773140" y="2063444"/>
                </a:cubicBezTo>
                <a:cubicBezTo>
                  <a:pt x="2775727" y="2049159"/>
                  <a:pt x="2773325" y="2038121"/>
                  <a:pt x="2779238" y="2033901"/>
                </a:cubicBezTo>
                <a:close/>
                <a:moveTo>
                  <a:pt x="211402" y="1922223"/>
                </a:moveTo>
                <a:cubicBezTo>
                  <a:pt x="215282" y="1930015"/>
                  <a:pt x="208446" y="1942027"/>
                  <a:pt x="214913" y="1948195"/>
                </a:cubicBezTo>
                <a:cubicBezTo>
                  <a:pt x="216577" y="1949818"/>
                  <a:pt x="219163" y="1947870"/>
                  <a:pt x="219532" y="1944299"/>
                </a:cubicBezTo>
                <a:cubicBezTo>
                  <a:pt x="220456" y="1934560"/>
                  <a:pt x="220087" y="1925145"/>
                  <a:pt x="211402" y="1922223"/>
                </a:cubicBezTo>
                <a:close/>
                <a:moveTo>
                  <a:pt x="220643" y="1821258"/>
                </a:moveTo>
                <a:cubicBezTo>
                  <a:pt x="225816" y="1824829"/>
                  <a:pt x="223784" y="1833270"/>
                  <a:pt x="226001" y="1844957"/>
                </a:cubicBezTo>
                <a:cubicBezTo>
                  <a:pt x="220273" y="1837166"/>
                  <a:pt x="216393" y="1833595"/>
                  <a:pt x="217501" y="1824829"/>
                </a:cubicBezTo>
                <a:cubicBezTo>
                  <a:pt x="217686" y="1823206"/>
                  <a:pt x="219903" y="1820934"/>
                  <a:pt x="220643" y="1821258"/>
                </a:cubicBezTo>
                <a:close/>
                <a:moveTo>
                  <a:pt x="246509" y="1732955"/>
                </a:moveTo>
                <a:cubicBezTo>
                  <a:pt x="242999" y="1731657"/>
                  <a:pt x="241521" y="1735228"/>
                  <a:pt x="240597" y="1740422"/>
                </a:cubicBezTo>
                <a:cubicBezTo>
                  <a:pt x="241891" y="1742695"/>
                  <a:pt x="243183" y="1744967"/>
                  <a:pt x="244662" y="1747889"/>
                </a:cubicBezTo>
                <a:cubicBezTo>
                  <a:pt x="244662" y="1742695"/>
                  <a:pt x="245586" y="1737825"/>
                  <a:pt x="246509" y="1732955"/>
                </a:cubicBezTo>
                <a:close/>
                <a:moveTo>
                  <a:pt x="2658763" y="1595306"/>
                </a:moveTo>
                <a:lnTo>
                  <a:pt x="2661720" y="1634913"/>
                </a:lnTo>
                <a:cubicBezTo>
                  <a:pt x="2666709" y="1635562"/>
                  <a:pt x="2670774" y="1629069"/>
                  <a:pt x="2674654" y="1620628"/>
                </a:cubicBezTo>
                <a:cubicBezTo>
                  <a:pt x="2667633" y="1615109"/>
                  <a:pt x="2670404" y="1589463"/>
                  <a:pt x="2658763" y="1595306"/>
                </a:cubicBezTo>
                <a:close/>
                <a:moveTo>
                  <a:pt x="2714566" y="1459280"/>
                </a:moveTo>
                <a:cubicBezTo>
                  <a:pt x="2720294" y="1469669"/>
                  <a:pt x="2716598" y="1478434"/>
                  <a:pt x="2714566" y="1486875"/>
                </a:cubicBezTo>
                <a:cubicBezTo>
                  <a:pt x="2712164" y="1496290"/>
                  <a:pt x="2713457" y="1510249"/>
                  <a:pt x="2703479" y="1511873"/>
                </a:cubicBezTo>
                <a:cubicBezTo>
                  <a:pt x="2701632" y="1512197"/>
                  <a:pt x="2698490" y="1511873"/>
                  <a:pt x="2697936" y="1510249"/>
                </a:cubicBezTo>
                <a:cubicBezTo>
                  <a:pt x="2693686" y="1497913"/>
                  <a:pt x="2699784" y="1490446"/>
                  <a:pt x="2704218" y="1482005"/>
                </a:cubicBezTo>
                <a:cubicBezTo>
                  <a:pt x="2707914" y="1474863"/>
                  <a:pt x="2711055" y="1467072"/>
                  <a:pt x="2714566" y="1459280"/>
                </a:cubicBezTo>
                <a:close/>
                <a:moveTo>
                  <a:pt x="2676687" y="1370652"/>
                </a:moveTo>
                <a:cubicBezTo>
                  <a:pt x="2671513" y="1369353"/>
                  <a:pt x="2667817" y="1383313"/>
                  <a:pt x="2668926" y="1391754"/>
                </a:cubicBezTo>
                <a:cubicBezTo>
                  <a:pt x="2670774" y="1404740"/>
                  <a:pt x="2669296" y="1422920"/>
                  <a:pt x="2684262" y="1421946"/>
                </a:cubicBezTo>
                <a:cubicBezTo>
                  <a:pt x="2692393" y="1421297"/>
                  <a:pt x="2690175" y="1413830"/>
                  <a:pt x="2690545" y="1408311"/>
                </a:cubicBezTo>
                <a:cubicBezTo>
                  <a:pt x="2688697" y="1392079"/>
                  <a:pt x="2687958" y="1374223"/>
                  <a:pt x="2676687" y="1370652"/>
                </a:cubicBezTo>
                <a:close/>
                <a:moveTo>
                  <a:pt x="40854" y="1183332"/>
                </a:moveTo>
                <a:cubicBezTo>
                  <a:pt x="31799" y="1197292"/>
                  <a:pt x="20898" y="1209628"/>
                  <a:pt x="14432" y="1226185"/>
                </a:cubicBezTo>
                <a:cubicBezTo>
                  <a:pt x="11660" y="1233327"/>
                  <a:pt x="20714" y="1246638"/>
                  <a:pt x="27919" y="1247936"/>
                </a:cubicBezTo>
                <a:cubicBezTo>
                  <a:pt x="41038" y="1249884"/>
                  <a:pt x="44549" y="1233327"/>
                  <a:pt x="48614" y="1217095"/>
                </a:cubicBezTo>
                <a:cubicBezTo>
                  <a:pt x="41408" y="1208654"/>
                  <a:pt x="46027" y="1193721"/>
                  <a:pt x="40854" y="1183332"/>
                </a:cubicBezTo>
                <a:close/>
                <a:moveTo>
                  <a:pt x="2876799" y="1000557"/>
                </a:moveTo>
                <a:cubicBezTo>
                  <a:pt x="2874212" y="1006076"/>
                  <a:pt x="2876430" y="1013543"/>
                  <a:pt x="2873104" y="1017763"/>
                </a:cubicBezTo>
                <a:cubicBezTo>
                  <a:pt x="2875136" y="1026204"/>
                  <a:pt x="2876984" y="1034645"/>
                  <a:pt x="2883451" y="1033671"/>
                </a:cubicBezTo>
                <a:cubicBezTo>
                  <a:pt x="2886962" y="1033022"/>
                  <a:pt x="2891581" y="1026204"/>
                  <a:pt x="2890103" y="1022633"/>
                </a:cubicBezTo>
                <a:cubicBezTo>
                  <a:pt x="2886777" y="1014192"/>
                  <a:pt x="2881419" y="1007699"/>
                  <a:pt x="2876799" y="1000557"/>
                </a:cubicBezTo>
                <a:close/>
                <a:moveTo>
                  <a:pt x="235238" y="963548"/>
                </a:moveTo>
                <a:cubicBezTo>
                  <a:pt x="234314" y="963872"/>
                  <a:pt x="233390" y="964522"/>
                  <a:pt x="232652" y="965171"/>
                </a:cubicBezTo>
                <a:cubicBezTo>
                  <a:pt x="235053" y="965820"/>
                  <a:pt x="237455" y="966469"/>
                  <a:pt x="239673" y="967119"/>
                </a:cubicBezTo>
                <a:cubicBezTo>
                  <a:pt x="238379" y="964522"/>
                  <a:pt x="236901" y="962898"/>
                  <a:pt x="235238" y="963548"/>
                </a:cubicBezTo>
                <a:close/>
                <a:moveTo>
                  <a:pt x="2702925" y="884659"/>
                </a:moveTo>
                <a:cubicBezTo>
                  <a:pt x="2693501" y="887581"/>
                  <a:pt x="2693132" y="896996"/>
                  <a:pt x="2694056" y="906735"/>
                </a:cubicBezTo>
                <a:cubicBezTo>
                  <a:pt x="2694425" y="910306"/>
                  <a:pt x="2697197" y="912254"/>
                  <a:pt x="2699045" y="910631"/>
                </a:cubicBezTo>
                <a:cubicBezTo>
                  <a:pt x="2706251" y="904462"/>
                  <a:pt x="2698675" y="892450"/>
                  <a:pt x="2702925" y="884659"/>
                </a:cubicBezTo>
                <a:close/>
                <a:moveTo>
                  <a:pt x="52311" y="593453"/>
                </a:moveTo>
                <a:cubicBezTo>
                  <a:pt x="48246" y="600595"/>
                  <a:pt x="43256" y="607088"/>
                  <a:pt x="40299" y="615529"/>
                </a:cubicBezTo>
                <a:cubicBezTo>
                  <a:pt x="39006" y="619100"/>
                  <a:pt x="43071" y="625917"/>
                  <a:pt x="46397" y="626567"/>
                </a:cubicBezTo>
                <a:cubicBezTo>
                  <a:pt x="52311" y="627865"/>
                  <a:pt x="53973" y="619424"/>
                  <a:pt x="55821" y="610659"/>
                </a:cubicBezTo>
                <a:cubicBezTo>
                  <a:pt x="52494" y="606439"/>
                  <a:pt x="54713" y="598647"/>
                  <a:pt x="52311" y="593453"/>
                </a:cubicBezTo>
                <a:close/>
                <a:moveTo>
                  <a:pt x="2838366" y="552548"/>
                </a:moveTo>
                <a:cubicBezTo>
                  <a:pt x="2835779" y="557742"/>
                  <a:pt x="2838181" y="565533"/>
                  <a:pt x="2834670" y="569754"/>
                </a:cubicBezTo>
                <a:cubicBezTo>
                  <a:pt x="2836703" y="578194"/>
                  <a:pt x="2838551" y="586635"/>
                  <a:pt x="2845018" y="585661"/>
                </a:cubicBezTo>
                <a:cubicBezTo>
                  <a:pt x="2848528" y="585012"/>
                  <a:pt x="2853148" y="578194"/>
                  <a:pt x="2851670" y="574623"/>
                </a:cubicBezTo>
                <a:cubicBezTo>
                  <a:pt x="2848344" y="566183"/>
                  <a:pt x="2842985" y="559690"/>
                  <a:pt x="2838366" y="552548"/>
                </a:cubicBezTo>
                <a:close/>
                <a:moveTo>
                  <a:pt x="211033" y="477555"/>
                </a:moveTo>
                <a:cubicBezTo>
                  <a:pt x="214913" y="485346"/>
                  <a:pt x="208077" y="497358"/>
                  <a:pt x="214543" y="503526"/>
                </a:cubicBezTo>
                <a:cubicBezTo>
                  <a:pt x="216206" y="505149"/>
                  <a:pt x="218793" y="503202"/>
                  <a:pt x="219163" y="499630"/>
                </a:cubicBezTo>
                <a:cubicBezTo>
                  <a:pt x="220087" y="489891"/>
                  <a:pt x="219717" y="480476"/>
                  <a:pt x="211033" y="477555"/>
                </a:cubicBezTo>
                <a:close/>
                <a:moveTo>
                  <a:pt x="2664492" y="436649"/>
                </a:moveTo>
                <a:cubicBezTo>
                  <a:pt x="2655068" y="439247"/>
                  <a:pt x="2654698" y="448661"/>
                  <a:pt x="2655622" y="458725"/>
                </a:cubicBezTo>
                <a:cubicBezTo>
                  <a:pt x="2655992" y="462296"/>
                  <a:pt x="2658763" y="464244"/>
                  <a:pt x="2660611" y="462621"/>
                </a:cubicBezTo>
                <a:cubicBezTo>
                  <a:pt x="2667817" y="456453"/>
                  <a:pt x="2660241" y="444441"/>
                  <a:pt x="2664492" y="436649"/>
                </a:cubicBezTo>
                <a:close/>
                <a:moveTo>
                  <a:pt x="220273" y="376590"/>
                </a:moveTo>
                <a:cubicBezTo>
                  <a:pt x="225446" y="380161"/>
                  <a:pt x="223414" y="388602"/>
                  <a:pt x="225631" y="400289"/>
                </a:cubicBezTo>
                <a:cubicBezTo>
                  <a:pt x="219903" y="392498"/>
                  <a:pt x="216023" y="388927"/>
                  <a:pt x="217131" y="380161"/>
                </a:cubicBezTo>
                <a:cubicBezTo>
                  <a:pt x="217316" y="378538"/>
                  <a:pt x="219533" y="376266"/>
                  <a:pt x="220273" y="376590"/>
                </a:cubicBezTo>
                <a:close/>
                <a:moveTo>
                  <a:pt x="2654514" y="335684"/>
                </a:moveTo>
                <a:cubicBezTo>
                  <a:pt x="2655438" y="335035"/>
                  <a:pt x="2657655" y="337632"/>
                  <a:pt x="2657840" y="338931"/>
                </a:cubicBezTo>
                <a:cubicBezTo>
                  <a:pt x="2659133" y="347696"/>
                  <a:pt x="2654883" y="351592"/>
                  <a:pt x="2648601" y="359059"/>
                </a:cubicBezTo>
                <a:cubicBezTo>
                  <a:pt x="2651003" y="347696"/>
                  <a:pt x="2648786" y="339256"/>
                  <a:pt x="2654514" y="335684"/>
                </a:cubicBezTo>
                <a:close/>
                <a:moveTo>
                  <a:pt x="333539" y="229851"/>
                </a:moveTo>
                <a:cubicBezTo>
                  <a:pt x="333539" y="237967"/>
                  <a:pt x="326887" y="242837"/>
                  <a:pt x="330028" y="251927"/>
                </a:cubicBezTo>
                <a:cubicBezTo>
                  <a:pt x="330399" y="252901"/>
                  <a:pt x="333170" y="253225"/>
                  <a:pt x="333909" y="251927"/>
                </a:cubicBezTo>
                <a:cubicBezTo>
                  <a:pt x="338528" y="245434"/>
                  <a:pt x="336680" y="237642"/>
                  <a:pt x="333539" y="229851"/>
                </a:cubicBezTo>
                <a:close/>
                <a:moveTo>
                  <a:pt x="2530529" y="188621"/>
                </a:moveTo>
                <a:cubicBezTo>
                  <a:pt x="2527018" y="196412"/>
                  <a:pt x="2524985" y="204204"/>
                  <a:pt x="2530159" y="210697"/>
                </a:cubicBezTo>
                <a:cubicBezTo>
                  <a:pt x="2531083" y="211671"/>
                  <a:pt x="2534039" y="211671"/>
                  <a:pt x="2534409" y="210697"/>
                </a:cubicBezTo>
                <a:cubicBezTo>
                  <a:pt x="2537735" y="201607"/>
                  <a:pt x="2530713" y="196737"/>
                  <a:pt x="2530529" y="188621"/>
                </a:cubicBezTo>
                <a:close/>
                <a:moveTo>
                  <a:pt x="838348" y="175310"/>
                </a:moveTo>
                <a:lnTo>
                  <a:pt x="839146" y="176259"/>
                </a:lnTo>
                <a:lnTo>
                  <a:pt x="838002" y="176761"/>
                </a:lnTo>
                <a:close/>
                <a:moveTo>
                  <a:pt x="804719" y="147391"/>
                </a:moveTo>
                <a:cubicBezTo>
                  <a:pt x="802501" y="150637"/>
                  <a:pt x="800653" y="153559"/>
                  <a:pt x="798806" y="157130"/>
                </a:cubicBezTo>
                <a:lnTo>
                  <a:pt x="806566" y="167519"/>
                </a:lnTo>
                <a:cubicBezTo>
                  <a:pt x="809523" y="161351"/>
                  <a:pt x="805458" y="154858"/>
                  <a:pt x="804719" y="147391"/>
                </a:cubicBezTo>
                <a:close/>
                <a:moveTo>
                  <a:pt x="2033111" y="145443"/>
                </a:moveTo>
                <a:cubicBezTo>
                  <a:pt x="2027937" y="150313"/>
                  <a:pt x="2035143" y="160377"/>
                  <a:pt x="2028122" y="161675"/>
                </a:cubicBezTo>
                <a:cubicBezTo>
                  <a:pt x="2027198" y="162000"/>
                  <a:pt x="2026459" y="162649"/>
                  <a:pt x="2025535" y="163299"/>
                </a:cubicBezTo>
                <a:lnTo>
                  <a:pt x="2040687" y="162000"/>
                </a:lnTo>
                <a:cubicBezTo>
                  <a:pt x="2038654" y="156481"/>
                  <a:pt x="2036067" y="150962"/>
                  <a:pt x="2033111" y="145443"/>
                </a:cubicBezTo>
                <a:close/>
                <a:moveTo>
                  <a:pt x="1978232" y="134405"/>
                </a:moveTo>
                <a:lnTo>
                  <a:pt x="1978559" y="135676"/>
                </a:lnTo>
                <a:lnTo>
                  <a:pt x="1977308" y="136028"/>
                </a:lnTo>
                <a:cubicBezTo>
                  <a:pt x="1977308" y="136028"/>
                  <a:pt x="1977308" y="136353"/>
                  <a:pt x="1977308" y="136353"/>
                </a:cubicBezTo>
                <a:lnTo>
                  <a:pt x="1976706" y="136071"/>
                </a:lnTo>
                <a:close/>
                <a:moveTo>
                  <a:pt x="2014818" y="106161"/>
                </a:moveTo>
                <a:cubicBezTo>
                  <a:pt x="2013894" y="115576"/>
                  <a:pt x="2006873" y="124017"/>
                  <a:pt x="2017405" y="131159"/>
                </a:cubicBezTo>
                <a:cubicBezTo>
                  <a:pt x="2018883" y="132133"/>
                  <a:pt x="2017035" y="142521"/>
                  <a:pt x="2014264" y="148365"/>
                </a:cubicBezTo>
                <a:cubicBezTo>
                  <a:pt x="2010383" y="156481"/>
                  <a:pt x="2008536" y="161026"/>
                  <a:pt x="2008166" y="164597"/>
                </a:cubicBezTo>
                <a:lnTo>
                  <a:pt x="2021840" y="163623"/>
                </a:lnTo>
                <a:cubicBezTo>
                  <a:pt x="2021470" y="163623"/>
                  <a:pt x="2021285" y="162974"/>
                  <a:pt x="2020916" y="162649"/>
                </a:cubicBezTo>
                <a:cubicBezTo>
                  <a:pt x="2019253" y="159728"/>
                  <a:pt x="2020177" y="156481"/>
                  <a:pt x="2021470" y="153884"/>
                </a:cubicBezTo>
                <a:cubicBezTo>
                  <a:pt x="2031818" y="134730"/>
                  <a:pt x="2025720" y="120770"/>
                  <a:pt x="2014818" y="106161"/>
                </a:cubicBezTo>
                <a:close/>
                <a:moveTo>
                  <a:pt x="2214353" y="2"/>
                </a:moveTo>
                <a:cubicBezTo>
                  <a:pt x="2218903" y="83"/>
                  <a:pt x="2223615" y="2275"/>
                  <a:pt x="2227680" y="9742"/>
                </a:cubicBezTo>
                <a:cubicBezTo>
                  <a:pt x="2229898" y="13962"/>
                  <a:pt x="2240984" y="13962"/>
                  <a:pt x="2247821" y="17533"/>
                </a:cubicBezTo>
                <a:cubicBezTo>
                  <a:pt x="2251332" y="-8114"/>
                  <a:pt x="2263157" y="8443"/>
                  <a:pt x="2267592" y="12014"/>
                </a:cubicBezTo>
                <a:cubicBezTo>
                  <a:pt x="2286254" y="27273"/>
                  <a:pt x="2307689" y="26299"/>
                  <a:pt x="2325796" y="24351"/>
                </a:cubicBezTo>
                <a:cubicBezTo>
                  <a:pt x="2353698" y="21104"/>
                  <a:pt x="2381414" y="25974"/>
                  <a:pt x="2409131" y="22727"/>
                </a:cubicBezTo>
                <a:cubicBezTo>
                  <a:pt x="2429641" y="20455"/>
                  <a:pt x="2433891" y="51296"/>
                  <a:pt x="2447194" y="65905"/>
                </a:cubicBezTo>
                <a:cubicBezTo>
                  <a:pt x="2437217" y="76294"/>
                  <a:pt x="2427239" y="82462"/>
                  <a:pt x="2417815" y="97396"/>
                </a:cubicBezTo>
                <a:cubicBezTo>
                  <a:pt x="2427239" y="98370"/>
                  <a:pt x="2429825" y="108109"/>
                  <a:pt x="2433706" y="115251"/>
                </a:cubicBezTo>
                <a:cubicBezTo>
                  <a:pt x="2436477" y="120446"/>
                  <a:pt x="2439249" y="127263"/>
                  <a:pt x="2443129" y="129860"/>
                </a:cubicBezTo>
                <a:cubicBezTo>
                  <a:pt x="2450521" y="134730"/>
                  <a:pt x="2445162" y="114277"/>
                  <a:pt x="2452184" y="116225"/>
                </a:cubicBezTo>
                <a:cubicBezTo>
                  <a:pt x="2457542" y="125964"/>
                  <a:pt x="2448118" y="134405"/>
                  <a:pt x="2452553" y="145768"/>
                </a:cubicBezTo>
                <a:cubicBezTo>
                  <a:pt x="2457173" y="135379"/>
                  <a:pt x="2466226" y="143820"/>
                  <a:pt x="2471031" y="135704"/>
                </a:cubicBezTo>
                <a:cubicBezTo>
                  <a:pt x="2480270" y="120446"/>
                  <a:pt x="2461607" y="124017"/>
                  <a:pt x="2463270" y="112654"/>
                </a:cubicBezTo>
                <a:cubicBezTo>
                  <a:pt x="2473433" y="114277"/>
                  <a:pt x="2473248" y="114927"/>
                  <a:pt x="2481933" y="127912"/>
                </a:cubicBezTo>
                <a:cubicBezTo>
                  <a:pt x="2484704" y="132133"/>
                  <a:pt x="2491726" y="138950"/>
                  <a:pt x="2492095" y="136353"/>
                </a:cubicBezTo>
                <a:cubicBezTo>
                  <a:pt x="2494867" y="116550"/>
                  <a:pt x="2504290" y="134405"/>
                  <a:pt x="2507432" y="129536"/>
                </a:cubicBezTo>
                <a:cubicBezTo>
                  <a:pt x="2515931" y="116225"/>
                  <a:pt x="2517410" y="141223"/>
                  <a:pt x="2521290" y="135704"/>
                </a:cubicBezTo>
                <a:cubicBezTo>
                  <a:pt x="2535333" y="115901"/>
                  <a:pt x="2551224" y="146092"/>
                  <a:pt x="2566006" y="130510"/>
                </a:cubicBezTo>
                <a:cubicBezTo>
                  <a:pt x="2568408" y="127912"/>
                  <a:pt x="2579125" y="118498"/>
                  <a:pt x="2585777" y="129211"/>
                </a:cubicBezTo>
                <a:cubicBezTo>
                  <a:pt x="2586331" y="139924"/>
                  <a:pt x="2577277" y="133107"/>
                  <a:pt x="2576538" y="142197"/>
                </a:cubicBezTo>
                <a:cubicBezTo>
                  <a:pt x="2579494" y="143820"/>
                  <a:pt x="2583190" y="148365"/>
                  <a:pt x="2585222" y="147066"/>
                </a:cubicBezTo>
                <a:cubicBezTo>
                  <a:pt x="2597418" y="139275"/>
                  <a:pt x="2611091" y="145119"/>
                  <a:pt x="2622732" y="134730"/>
                </a:cubicBezTo>
                <a:cubicBezTo>
                  <a:pt x="2626427" y="131483"/>
                  <a:pt x="2630492" y="131808"/>
                  <a:pt x="2632895" y="136353"/>
                </a:cubicBezTo>
                <a:cubicBezTo>
                  <a:pt x="2636405" y="143495"/>
                  <a:pt x="2631047" y="146092"/>
                  <a:pt x="2628645" y="149339"/>
                </a:cubicBezTo>
                <a:cubicBezTo>
                  <a:pt x="2624580" y="154533"/>
                  <a:pt x="2620145" y="162325"/>
                  <a:pt x="2626427" y="166220"/>
                </a:cubicBezTo>
                <a:cubicBezTo>
                  <a:pt x="2643057" y="176284"/>
                  <a:pt x="2636775" y="196412"/>
                  <a:pt x="2636960" y="213943"/>
                </a:cubicBezTo>
                <a:cubicBezTo>
                  <a:pt x="2636960" y="217839"/>
                  <a:pt x="2636775" y="223683"/>
                  <a:pt x="2633819" y="224332"/>
                </a:cubicBezTo>
                <a:cubicBezTo>
                  <a:pt x="2614417" y="228877"/>
                  <a:pt x="2627351" y="246083"/>
                  <a:pt x="2626982" y="263614"/>
                </a:cubicBezTo>
                <a:cubicBezTo>
                  <a:pt x="2633264" y="253225"/>
                  <a:pt x="2637329" y="246408"/>
                  <a:pt x="2641949" y="238941"/>
                </a:cubicBezTo>
                <a:cubicBezTo>
                  <a:pt x="2647492" y="248031"/>
                  <a:pt x="2655253" y="254848"/>
                  <a:pt x="2648231" y="272704"/>
                </a:cubicBezTo>
                <a:cubicBezTo>
                  <a:pt x="2644905" y="281469"/>
                  <a:pt x="2640655" y="298026"/>
                  <a:pt x="2654698" y="303220"/>
                </a:cubicBezTo>
                <a:cubicBezTo>
                  <a:pt x="2659502" y="304844"/>
                  <a:pt x="2659318" y="311337"/>
                  <a:pt x="2653405" y="315882"/>
                </a:cubicBezTo>
                <a:cubicBezTo>
                  <a:pt x="2646383" y="321401"/>
                  <a:pt x="2640286" y="329841"/>
                  <a:pt x="2633819" y="336983"/>
                </a:cubicBezTo>
                <a:cubicBezTo>
                  <a:pt x="2628091" y="343152"/>
                  <a:pt x="2630123" y="352566"/>
                  <a:pt x="2631416" y="359384"/>
                </a:cubicBezTo>
                <a:cubicBezTo>
                  <a:pt x="2634373" y="373668"/>
                  <a:pt x="2645459" y="361656"/>
                  <a:pt x="2650079" y="371071"/>
                </a:cubicBezTo>
                <a:cubicBezTo>
                  <a:pt x="2653405" y="377889"/>
                  <a:pt x="2661350" y="360683"/>
                  <a:pt x="2662089" y="376590"/>
                </a:cubicBezTo>
                <a:cubicBezTo>
                  <a:pt x="2662644" y="387303"/>
                  <a:pt x="2662828" y="399315"/>
                  <a:pt x="2652666" y="403860"/>
                </a:cubicBezTo>
                <a:cubicBezTo>
                  <a:pt x="2660057" y="407431"/>
                  <a:pt x="2665969" y="410353"/>
                  <a:pt x="2671882" y="413275"/>
                </a:cubicBezTo>
                <a:cubicBezTo>
                  <a:pt x="2674654" y="414898"/>
                  <a:pt x="2679643" y="415547"/>
                  <a:pt x="2678534" y="421391"/>
                </a:cubicBezTo>
                <a:cubicBezTo>
                  <a:pt x="2672806" y="452882"/>
                  <a:pt x="2688143" y="434702"/>
                  <a:pt x="2693501" y="439571"/>
                </a:cubicBezTo>
                <a:cubicBezTo>
                  <a:pt x="2697197" y="430481"/>
                  <a:pt x="2685371" y="425936"/>
                  <a:pt x="2692208" y="419768"/>
                </a:cubicBezTo>
                <a:cubicBezTo>
                  <a:pt x="2697566" y="414898"/>
                  <a:pt x="2699969" y="425936"/>
                  <a:pt x="2702740" y="430806"/>
                </a:cubicBezTo>
                <a:cubicBezTo>
                  <a:pt x="2711425" y="445739"/>
                  <a:pt x="2722511" y="450284"/>
                  <a:pt x="2733967" y="445090"/>
                </a:cubicBezTo>
                <a:cubicBezTo>
                  <a:pt x="2744499" y="440220"/>
                  <a:pt x="2755401" y="440220"/>
                  <a:pt x="2765749" y="438597"/>
                </a:cubicBezTo>
                <a:cubicBezTo>
                  <a:pt x="2783672" y="435675"/>
                  <a:pt x="2801965" y="443467"/>
                  <a:pt x="2820258" y="444766"/>
                </a:cubicBezTo>
                <a:cubicBezTo>
                  <a:pt x="2840953" y="446389"/>
                  <a:pt x="2841138" y="449311"/>
                  <a:pt x="2837996" y="483074"/>
                </a:cubicBezTo>
                <a:cubicBezTo>
                  <a:pt x="2837442" y="488917"/>
                  <a:pt x="2838551" y="495410"/>
                  <a:pt x="2836887" y="499955"/>
                </a:cubicBezTo>
                <a:cubicBezTo>
                  <a:pt x="2830975" y="515863"/>
                  <a:pt x="2829866" y="523654"/>
                  <a:pt x="2843539" y="534367"/>
                </a:cubicBezTo>
                <a:cubicBezTo>
                  <a:pt x="2859246" y="546704"/>
                  <a:pt x="2858507" y="610984"/>
                  <a:pt x="2843909" y="627216"/>
                </a:cubicBezTo>
                <a:cubicBezTo>
                  <a:pt x="2835594" y="636306"/>
                  <a:pt x="2839844" y="646045"/>
                  <a:pt x="2840398" y="655135"/>
                </a:cubicBezTo>
                <a:cubicBezTo>
                  <a:pt x="2840953" y="664550"/>
                  <a:pt x="2845203" y="663251"/>
                  <a:pt x="2850746" y="660654"/>
                </a:cubicBezTo>
                <a:cubicBezTo>
                  <a:pt x="2859430" y="656434"/>
                  <a:pt x="2857028" y="669744"/>
                  <a:pt x="2857767" y="676562"/>
                </a:cubicBezTo>
                <a:cubicBezTo>
                  <a:pt x="2860354" y="699612"/>
                  <a:pt x="2844463" y="718441"/>
                  <a:pt x="2852224" y="743439"/>
                </a:cubicBezTo>
                <a:cubicBezTo>
                  <a:pt x="2853887" y="748633"/>
                  <a:pt x="2847050" y="751879"/>
                  <a:pt x="2844279" y="752529"/>
                </a:cubicBezTo>
                <a:cubicBezTo>
                  <a:pt x="2835779" y="754476"/>
                  <a:pt x="2833746" y="760320"/>
                  <a:pt x="2836703" y="772332"/>
                </a:cubicBezTo>
                <a:cubicBezTo>
                  <a:pt x="2837811" y="777526"/>
                  <a:pt x="2840583" y="783370"/>
                  <a:pt x="2835594" y="787266"/>
                </a:cubicBezTo>
                <a:cubicBezTo>
                  <a:pt x="2834486" y="788240"/>
                  <a:pt x="2832453" y="788240"/>
                  <a:pt x="2831159" y="787266"/>
                </a:cubicBezTo>
                <a:cubicBezTo>
                  <a:pt x="2826910" y="784019"/>
                  <a:pt x="2826725" y="778500"/>
                  <a:pt x="2828388" y="772657"/>
                </a:cubicBezTo>
                <a:cubicBezTo>
                  <a:pt x="2833746" y="754152"/>
                  <a:pt x="2825062" y="748633"/>
                  <a:pt x="2816562" y="740841"/>
                </a:cubicBezTo>
                <a:cubicBezTo>
                  <a:pt x="2811943" y="768761"/>
                  <a:pt x="2816193" y="796031"/>
                  <a:pt x="2811573" y="822003"/>
                </a:cubicBezTo>
                <a:cubicBezTo>
                  <a:pt x="2809356" y="834664"/>
                  <a:pt x="2805661" y="841481"/>
                  <a:pt x="2797345" y="844403"/>
                </a:cubicBezTo>
                <a:cubicBezTo>
                  <a:pt x="2780531" y="850247"/>
                  <a:pt x="2763162" y="850896"/>
                  <a:pt x="2746347" y="854792"/>
                </a:cubicBezTo>
                <a:cubicBezTo>
                  <a:pt x="2733783" y="857713"/>
                  <a:pt x="2741358" y="829794"/>
                  <a:pt x="2733413" y="835638"/>
                </a:cubicBezTo>
                <a:cubicBezTo>
                  <a:pt x="2725652" y="841481"/>
                  <a:pt x="2718631" y="846026"/>
                  <a:pt x="2712533" y="836612"/>
                </a:cubicBezTo>
                <a:cubicBezTo>
                  <a:pt x="2707729" y="829145"/>
                  <a:pt x="2705327" y="817782"/>
                  <a:pt x="2701816" y="808043"/>
                </a:cubicBezTo>
                <a:cubicBezTo>
                  <a:pt x="2697751" y="811939"/>
                  <a:pt x="2693871" y="816159"/>
                  <a:pt x="2690175" y="820379"/>
                </a:cubicBezTo>
                <a:cubicBezTo>
                  <a:pt x="2694056" y="821678"/>
                  <a:pt x="2699969" y="810315"/>
                  <a:pt x="2700707" y="824275"/>
                </a:cubicBezTo>
                <a:cubicBezTo>
                  <a:pt x="2701262" y="834988"/>
                  <a:pt x="2701447" y="847000"/>
                  <a:pt x="2691284" y="851545"/>
                </a:cubicBezTo>
                <a:cubicBezTo>
                  <a:pt x="2698675" y="855116"/>
                  <a:pt x="2704588" y="858038"/>
                  <a:pt x="2710501" y="860960"/>
                </a:cubicBezTo>
                <a:cubicBezTo>
                  <a:pt x="2713272" y="862583"/>
                  <a:pt x="2718261" y="863232"/>
                  <a:pt x="2717153" y="869076"/>
                </a:cubicBezTo>
                <a:cubicBezTo>
                  <a:pt x="2711425" y="900567"/>
                  <a:pt x="2726761" y="882386"/>
                  <a:pt x="2732119" y="887256"/>
                </a:cubicBezTo>
                <a:cubicBezTo>
                  <a:pt x="2735815" y="878166"/>
                  <a:pt x="2723989" y="873621"/>
                  <a:pt x="2730826" y="867453"/>
                </a:cubicBezTo>
                <a:cubicBezTo>
                  <a:pt x="2736184" y="862583"/>
                  <a:pt x="2738587" y="873621"/>
                  <a:pt x="2741358" y="878491"/>
                </a:cubicBezTo>
                <a:cubicBezTo>
                  <a:pt x="2750043" y="893424"/>
                  <a:pt x="2761129" y="897969"/>
                  <a:pt x="2772585" y="892775"/>
                </a:cubicBezTo>
                <a:cubicBezTo>
                  <a:pt x="2783118" y="887905"/>
                  <a:pt x="2794020" y="887905"/>
                  <a:pt x="2804367" y="886282"/>
                </a:cubicBezTo>
                <a:cubicBezTo>
                  <a:pt x="2822290" y="883360"/>
                  <a:pt x="2840583" y="891152"/>
                  <a:pt x="2858876" y="892450"/>
                </a:cubicBezTo>
                <a:cubicBezTo>
                  <a:pt x="2879571" y="894074"/>
                  <a:pt x="2879756" y="896996"/>
                  <a:pt x="2876615" y="930759"/>
                </a:cubicBezTo>
                <a:cubicBezTo>
                  <a:pt x="2876060" y="936602"/>
                  <a:pt x="2877169" y="943095"/>
                  <a:pt x="2875506" y="947640"/>
                </a:cubicBezTo>
                <a:cubicBezTo>
                  <a:pt x="2869593" y="963548"/>
                  <a:pt x="2868484" y="971339"/>
                  <a:pt x="2882158" y="982052"/>
                </a:cubicBezTo>
                <a:cubicBezTo>
                  <a:pt x="2897864" y="994389"/>
                  <a:pt x="2897125" y="1058668"/>
                  <a:pt x="2882527" y="1074901"/>
                </a:cubicBezTo>
                <a:cubicBezTo>
                  <a:pt x="2874212" y="1083991"/>
                  <a:pt x="2878462" y="1093730"/>
                  <a:pt x="2879017" y="1102820"/>
                </a:cubicBezTo>
                <a:cubicBezTo>
                  <a:pt x="2879571" y="1112235"/>
                  <a:pt x="2883821" y="1110936"/>
                  <a:pt x="2889364" y="1108339"/>
                </a:cubicBezTo>
                <a:cubicBezTo>
                  <a:pt x="2898049" y="1104119"/>
                  <a:pt x="2895646" y="1117429"/>
                  <a:pt x="2896385" y="1124247"/>
                </a:cubicBezTo>
                <a:cubicBezTo>
                  <a:pt x="2898972" y="1147297"/>
                  <a:pt x="2883082" y="1166126"/>
                  <a:pt x="2890842" y="1191124"/>
                </a:cubicBezTo>
                <a:cubicBezTo>
                  <a:pt x="2892505" y="1196318"/>
                  <a:pt x="2885668" y="1199564"/>
                  <a:pt x="2882897" y="1200214"/>
                </a:cubicBezTo>
                <a:cubicBezTo>
                  <a:pt x="2874397" y="1202161"/>
                  <a:pt x="2872365" y="1208005"/>
                  <a:pt x="2875321" y="1220017"/>
                </a:cubicBezTo>
                <a:cubicBezTo>
                  <a:pt x="2876430" y="1225211"/>
                  <a:pt x="2879201" y="1231055"/>
                  <a:pt x="2874212" y="1234951"/>
                </a:cubicBezTo>
                <a:cubicBezTo>
                  <a:pt x="2873104" y="1235925"/>
                  <a:pt x="2871071" y="1235925"/>
                  <a:pt x="2869778" y="1234951"/>
                </a:cubicBezTo>
                <a:cubicBezTo>
                  <a:pt x="2865528" y="1231704"/>
                  <a:pt x="2865343" y="1226185"/>
                  <a:pt x="2867006" y="1220342"/>
                </a:cubicBezTo>
                <a:cubicBezTo>
                  <a:pt x="2872365" y="1201837"/>
                  <a:pt x="2863680" y="1196318"/>
                  <a:pt x="2855180" y="1188526"/>
                </a:cubicBezTo>
                <a:cubicBezTo>
                  <a:pt x="2850561" y="1216446"/>
                  <a:pt x="2854811" y="1243716"/>
                  <a:pt x="2850191" y="1269687"/>
                </a:cubicBezTo>
                <a:cubicBezTo>
                  <a:pt x="2847974" y="1282349"/>
                  <a:pt x="2844279" y="1289166"/>
                  <a:pt x="2835964" y="1292088"/>
                </a:cubicBezTo>
                <a:cubicBezTo>
                  <a:pt x="2819149" y="1297932"/>
                  <a:pt x="2801780" y="1298581"/>
                  <a:pt x="2784965" y="1302477"/>
                </a:cubicBezTo>
                <a:cubicBezTo>
                  <a:pt x="2772401" y="1305398"/>
                  <a:pt x="2779977" y="1277479"/>
                  <a:pt x="2772031" y="1283323"/>
                </a:cubicBezTo>
                <a:cubicBezTo>
                  <a:pt x="2764271" y="1289166"/>
                  <a:pt x="2757249" y="1293711"/>
                  <a:pt x="2751151" y="1284297"/>
                </a:cubicBezTo>
                <a:cubicBezTo>
                  <a:pt x="2746347" y="1276830"/>
                  <a:pt x="2743945" y="1265467"/>
                  <a:pt x="2740435" y="1255728"/>
                </a:cubicBezTo>
                <a:cubicBezTo>
                  <a:pt x="2730456" y="1265467"/>
                  <a:pt x="2721402" y="1275207"/>
                  <a:pt x="2714381" y="1289166"/>
                </a:cubicBezTo>
                <a:cubicBezTo>
                  <a:pt x="2723435" y="1289816"/>
                  <a:pt x="2730641" y="1283323"/>
                  <a:pt x="2738217" y="1271960"/>
                </a:cubicBezTo>
                <a:cubicBezTo>
                  <a:pt x="2736369" y="1305723"/>
                  <a:pt x="2723250" y="1288192"/>
                  <a:pt x="2714566" y="1289166"/>
                </a:cubicBezTo>
                <a:cubicBezTo>
                  <a:pt x="2709577" y="1299230"/>
                  <a:pt x="2711979" y="1311891"/>
                  <a:pt x="2715674" y="1318060"/>
                </a:cubicBezTo>
                <a:cubicBezTo>
                  <a:pt x="2725283" y="1334292"/>
                  <a:pt x="2716783" y="1337863"/>
                  <a:pt x="2710316" y="1346304"/>
                </a:cubicBezTo>
                <a:cubicBezTo>
                  <a:pt x="2708283" y="1335266"/>
                  <a:pt x="2712903" y="1319033"/>
                  <a:pt x="2704957" y="1318060"/>
                </a:cubicBezTo>
                <a:cubicBezTo>
                  <a:pt x="2694610" y="1317086"/>
                  <a:pt x="2701631" y="1332993"/>
                  <a:pt x="2700153" y="1340785"/>
                </a:cubicBezTo>
                <a:cubicBezTo>
                  <a:pt x="2694240" y="1370977"/>
                  <a:pt x="2694610" y="1370977"/>
                  <a:pt x="2712348" y="1373249"/>
                </a:cubicBezTo>
                <a:cubicBezTo>
                  <a:pt x="2707359" y="1385261"/>
                  <a:pt x="2707914" y="1384936"/>
                  <a:pt x="2714381" y="1403116"/>
                </a:cubicBezTo>
                <a:cubicBezTo>
                  <a:pt x="2716229" y="1408635"/>
                  <a:pt x="2719000" y="1419024"/>
                  <a:pt x="2711425" y="1423569"/>
                </a:cubicBezTo>
                <a:cubicBezTo>
                  <a:pt x="2706251" y="1426815"/>
                  <a:pt x="2700153" y="1427790"/>
                  <a:pt x="2704034" y="1441749"/>
                </a:cubicBezTo>
                <a:cubicBezTo>
                  <a:pt x="2705881" y="1448891"/>
                  <a:pt x="2699784" y="1449216"/>
                  <a:pt x="2696273" y="1449216"/>
                </a:cubicBezTo>
                <a:cubicBezTo>
                  <a:pt x="2692023" y="1448891"/>
                  <a:pt x="2690545" y="1439152"/>
                  <a:pt x="2685556" y="1441100"/>
                </a:cubicBezTo>
                <a:cubicBezTo>
                  <a:pt x="2679273" y="1479408"/>
                  <a:pt x="2675393" y="1497913"/>
                  <a:pt x="2656731" y="1511872"/>
                </a:cubicBezTo>
                <a:cubicBezTo>
                  <a:pt x="2655437" y="1513496"/>
                  <a:pt x="2653959" y="1515119"/>
                  <a:pt x="2652481" y="1516417"/>
                </a:cubicBezTo>
                <a:lnTo>
                  <a:pt x="2655437" y="1556673"/>
                </a:lnTo>
                <a:cubicBezTo>
                  <a:pt x="2689251" y="1560894"/>
                  <a:pt x="2692208" y="1570308"/>
                  <a:pt x="2675578" y="1620628"/>
                </a:cubicBezTo>
                <a:cubicBezTo>
                  <a:pt x="2687589" y="1620304"/>
                  <a:pt x="2697751" y="1623226"/>
                  <a:pt x="2699045" y="1646600"/>
                </a:cubicBezTo>
                <a:cubicBezTo>
                  <a:pt x="2699969" y="1663157"/>
                  <a:pt x="2697197" y="1670624"/>
                  <a:pt x="2684632" y="1675169"/>
                </a:cubicBezTo>
                <a:cubicBezTo>
                  <a:pt x="2667263" y="1681012"/>
                  <a:pt x="2679828" y="1697894"/>
                  <a:pt x="2682045" y="1711854"/>
                </a:cubicBezTo>
                <a:cubicBezTo>
                  <a:pt x="2685741" y="1734903"/>
                  <a:pt x="2709946" y="1766069"/>
                  <a:pt x="2672252" y="1777756"/>
                </a:cubicBezTo>
                <a:lnTo>
                  <a:pt x="2672991" y="1781003"/>
                </a:lnTo>
                <a:cubicBezTo>
                  <a:pt x="2677980" y="1782626"/>
                  <a:pt x="2682969" y="1782301"/>
                  <a:pt x="2687958" y="1776133"/>
                </a:cubicBezTo>
                <a:cubicBezTo>
                  <a:pt x="2690545" y="1772887"/>
                  <a:pt x="2701631" y="1761524"/>
                  <a:pt x="2708653" y="1774835"/>
                </a:cubicBezTo>
                <a:cubicBezTo>
                  <a:pt x="2709207" y="1788145"/>
                  <a:pt x="2699784" y="1779380"/>
                  <a:pt x="2699045" y="1791067"/>
                </a:cubicBezTo>
                <a:cubicBezTo>
                  <a:pt x="2702186" y="1793339"/>
                  <a:pt x="2705881" y="1798858"/>
                  <a:pt x="2708099" y="1797235"/>
                </a:cubicBezTo>
                <a:cubicBezTo>
                  <a:pt x="2720663" y="1787820"/>
                  <a:pt x="2735076" y="1794962"/>
                  <a:pt x="2747086" y="1781977"/>
                </a:cubicBezTo>
                <a:cubicBezTo>
                  <a:pt x="2750967" y="1777756"/>
                  <a:pt x="2755216" y="1778081"/>
                  <a:pt x="2757619" y="1783925"/>
                </a:cubicBezTo>
                <a:cubicBezTo>
                  <a:pt x="2761314" y="1792690"/>
                  <a:pt x="2755771" y="1796261"/>
                  <a:pt x="2753184" y="1800157"/>
                </a:cubicBezTo>
                <a:cubicBezTo>
                  <a:pt x="2748934" y="1806650"/>
                  <a:pt x="2744130" y="1816389"/>
                  <a:pt x="2750782" y="1821259"/>
                </a:cubicBezTo>
                <a:cubicBezTo>
                  <a:pt x="2768151" y="1833595"/>
                  <a:pt x="2761684" y="1858593"/>
                  <a:pt x="2761868" y="1880669"/>
                </a:cubicBezTo>
                <a:cubicBezTo>
                  <a:pt x="2762053" y="1885863"/>
                  <a:pt x="2761684" y="1892681"/>
                  <a:pt x="2758727" y="1893654"/>
                </a:cubicBezTo>
                <a:cubicBezTo>
                  <a:pt x="2738587" y="1899498"/>
                  <a:pt x="2752075" y="1920925"/>
                  <a:pt x="2751706" y="1943000"/>
                </a:cubicBezTo>
                <a:cubicBezTo>
                  <a:pt x="2758358" y="1930015"/>
                  <a:pt x="2762608" y="1921249"/>
                  <a:pt x="2767412" y="1911835"/>
                </a:cubicBezTo>
                <a:cubicBezTo>
                  <a:pt x="2773140" y="1923197"/>
                  <a:pt x="2781085" y="1931638"/>
                  <a:pt x="2773879" y="1954038"/>
                </a:cubicBezTo>
                <a:cubicBezTo>
                  <a:pt x="2770368" y="1965076"/>
                  <a:pt x="2765933" y="1985854"/>
                  <a:pt x="2780531" y="1992346"/>
                </a:cubicBezTo>
                <a:cubicBezTo>
                  <a:pt x="2785335" y="1994294"/>
                  <a:pt x="2785150" y="2002735"/>
                  <a:pt x="2779053" y="2008254"/>
                </a:cubicBezTo>
                <a:cubicBezTo>
                  <a:pt x="2771662" y="2015072"/>
                  <a:pt x="2765379" y="2025460"/>
                  <a:pt x="2758543" y="2034550"/>
                </a:cubicBezTo>
                <a:cubicBezTo>
                  <a:pt x="2752815" y="2042342"/>
                  <a:pt x="2754662" y="2054354"/>
                  <a:pt x="2756140" y="2062794"/>
                </a:cubicBezTo>
                <a:cubicBezTo>
                  <a:pt x="2759097" y="2080975"/>
                  <a:pt x="2770738" y="2065392"/>
                  <a:pt x="2775542" y="2077403"/>
                </a:cubicBezTo>
                <a:cubicBezTo>
                  <a:pt x="2779053" y="2085844"/>
                  <a:pt x="2787368" y="2064093"/>
                  <a:pt x="2788107" y="2084221"/>
                </a:cubicBezTo>
                <a:cubicBezTo>
                  <a:pt x="2788661" y="2097531"/>
                  <a:pt x="2789031" y="2112465"/>
                  <a:pt x="2778313" y="2118309"/>
                </a:cubicBezTo>
                <a:cubicBezTo>
                  <a:pt x="2786074" y="2122854"/>
                  <a:pt x="2792172" y="2126100"/>
                  <a:pt x="2798269" y="2129996"/>
                </a:cubicBezTo>
                <a:cubicBezTo>
                  <a:pt x="2801226" y="2131619"/>
                  <a:pt x="2806400" y="2132918"/>
                  <a:pt x="2805291" y="2140060"/>
                </a:cubicBezTo>
                <a:cubicBezTo>
                  <a:pt x="2799378" y="2179666"/>
                  <a:pt x="2815084" y="2156941"/>
                  <a:pt x="2820812" y="2162785"/>
                </a:cubicBezTo>
                <a:cubicBezTo>
                  <a:pt x="2824692" y="2151422"/>
                  <a:pt x="2812312" y="2145579"/>
                  <a:pt x="2819519" y="2137787"/>
                </a:cubicBezTo>
                <a:cubicBezTo>
                  <a:pt x="2825062" y="2131619"/>
                  <a:pt x="2827464" y="2145254"/>
                  <a:pt x="2830420" y="2151422"/>
                </a:cubicBezTo>
                <a:cubicBezTo>
                  <a:pt x="2839290" y="2169927"/>
                  <a:pt x="2850931" y="2175771"/>
                  <a:pt x="2862756" y="2169278"/>
                </a:cubicBezTo>
                <a:cubicBezTo>
                  <a:pt x="2873843" y="2163434"/>
                  <a:pt x="2885114" y="2163110"/>
                  <a:pt x="2895831" y="2161162"/>
                </a:cubicBezTo>
                <a:cubicBezTo>
                  <a:pt x="2914494" y="2157591"/>
                  <a:pt x="2933526" y="2167330"/>
                  <a:pt x="2952558" y="2168953"/>
                </a:cubicBezTo>
                <a:cubicBezTo>
                  <a:pt x="2974176" y="2170576"/>
                  <a:pt x="2974361" y="2174472"/>
                  <a:pt x="2971035" y="2216676"/>
                </a:cubicBezTo>
                <a:cubicBezTo>
                  <a:pt x="2970481" y="2223818"/>
                  <a:pt x="2971590" y="2232259"/>
                  <a:pt x="2969927" y="2237778"/>
                </a:cubicBezTo>
                <a:cubicBezTo>
                  <a:pt x="2963644" y="2257581"/>
                  <a:pt x="2962535" y="2267321"/>
                  <a:pt x="2976763" y="2280631"/>
                </a:cubicBezTo>
                <a:cubicBezTo>
                  <a:pt x="2993024" y="2295889"/>
                  <a:pt x="2992469" y="2376401"/>
                  <a:pt x="2977133" y="2396854"/>
                </a:cubicBezTo>
                <a:cubicBezTo>
                  <a:pt x="2968448" y="2408216"/>
                  <a:pt x="2972883" y="2420553"/>
                  <a:pt x="2973437" y="2431915"/>
                </a:cubicBezTo>
                <a:cubicBezTo>
                  <a:pt x="2973992" y="2443603"/>
                  <a:pt x="2978241" y="2442304"/>
                  <a:pt x="2984154" y="2439058"/>
                </a:cubicBezTo>
                <a:cubicBezTo>
                  <a:pt x="2993208" y="2434188"/>
                  <a:pt x="2990806" y="2450745"/>
                  <a:pt x="2991545" y="2459185"/>
                </a:cubicBezTo>
                <a:cubicBezTo>
                  <a:pt x="2994132" y="2487754"/>
                  <a:pt x="2977502" y="2511778"/>
                  <a:pt x="2984893" y="2546515"/>
                </a:cubicBezTo>
                <a:cubicBezTo>
                  <a:pt x="2986741" y="2553008"/>
                  <a:pt x="2979535" y="2557228"/>
                  <a:pt x="2976579" y="2557877"/>
                </a:cubicBezTo>
                <a:cubicBezTo>
                  <a:pt x="2967524" y="2560475"/>
                  <a:pt x="2965492" y="2567942"/>
                  <a:pt x="2968633" y="2582875"/>
                </a:cubicBezTo>
                <a:cubicBezTo>
                  <a:pt x="2969927" y="2589043"/>
                  <a:pt x="2972698" y="2596510"/>
                  <a:pt x="2967524" y="2601380"/>
                </a:cubicBezTo>
                <a:cubicBezTo>
                  <a:pt x="2966231" y="2602354"/>
                  <a:pt x="2964198" y="2602354"/>
                  <a:pt x="2962905" y="2601380"/>
                </a:cubicBezTo>
                <a:cubicBezTo>
                  <a:pt x="2958470" y="2597484"/>
                  <a:pt x="2958286" y="2590342"/>
                  <a:pt x="2959949" y="2583200"/>
                </a:cubicBezTo>
                <a:cubicBezTo>
                  <a:pt x="2965492" y="2559825"/>
                  <a:pt x="2956438" y="2553008"/>
                  <a:pt x="2947569" y="2543269"/>
                </a:cubicBezTo>
                <a:cubicBezTo>
                  <a:pt x="2942764" y="2578005"/>
                  <a:pt x="2947199" y="2612093"/>
                  <a:pt x="2942395" y="2644882"/>
                </a:cubicBezTo>
                <a:cubicBezTo>
                  <a:pt x="2939993" y="2660465"/>
                  <a:pt x="2936297" y="2669231"/>
                  <a:pt x="2927613" y="2672802"/>
                </a:cubicBezTo>
                <a:cubicBezTo>
                  <a:pt x="2910059" y="2679944"/>
                  <a:pt x="2892136" y="2680593"/>
                  <a:pt x="2874582" y="2685787"/>
                </a:cubicBezTo>
                <a:cubicBezTo>
                  <a:pt x="2861463" y="2689359"/>
                  <a:pt x="2869408" y="2654622"/>
                  <a:pt x="2861093" y="2661764"/>
                </a:cubicBezTo>
                <a:cubicBezTo>
                  <a:pt x="2852963" y="2668581"/>
                  <a:pt x="2845942" y="2674425"/>
                  <a:pt x="2839474" y="2662738"/>
                </a:cubicBezTo>
                <a:cubicBezTo>
                  <a:pt x="2834486" y="2653323"/>
                  <a:pt x="2832083" y="2639039"/>
                  <a:pt x="2828388" y="2627027"/>
                </a:cubicBezTo>
                <a:cubicBezTo>
                  <a:pt x="2818041" y="2639363"/>
                  <a:pt x="2808617" y="2651700"/>
                  <a:pt x="2801226" y="2668906"/>
                </a:cubicBezTo>
                <a:cubicBezTo>
                  <a:pt x="2796052" y="2681567"/>
                  <a:pt x="2798454" y="2697150"/>
                  <a:pt x="2802334" y="2704941"/>
                </a:cubicBezTo>
                <a:cubicBezTo>
                  <a:pt x="2812497" y="2725069"/>
                  <a:pt x="2803443" y="2729614"/>
                  <a:pt x="2796791" y="2740328"/>
                </a:cubicBezTo>
                <a:cubicBezTo>
                  <a:pt x="2794574" y="2726368"/>
                  <a:pt x="2799378" y="2705916"/>
                  <a:pt x="2791063" y="2704941"/>
                </a:cubicBezTo>
                <a:cubicBezTo>
                  <a:pt x="2780346" y="2703643"/>
                  <a:pt x="2787737" y="2723446"/>
                  <a:pt x="2786074" y="2733186"/>
                </a:cubicBezTo>
                <a:cubicBezTo>
                  <a:pt x="2779977" y="2771169"/>
                  <a:pt x="2780346" y="2771494"/>
                  <a:pt x="2798824" y="2774091"/>
                </a:cubicBezTo>
                <a:cubicBezTo>
                  <a:pt x="2793835" y="2789349"/>
                  <a:pt x="2794204" y="2789024"/>
                  <a:pt x="2801041" y="2811750"/>
                </a:cubicBezTo>
                <a:cubicBezTo>
                  <a:pt x="2803258" y="2818567"/>
                  <a:pt x="2806030" y="2831553"/>
                  <a:pt x="2798085" y="2837396"/>
                </a:cubicBezTo>
                <a:cubicBezTo>
                  <a:pt x="2792911" y="2841292"/>
                  <a:pt x="2786629" y="2842591"/>
                  <a:pt x="2790509" y="2860122"/>
                </a:cubicBezTo>
                <a:cubicBezTo>
                  <a:pt x="2792541" y="2868562"/>
                  <a:pt x="2786074" y="2869212"/>
                  <a:pt x="2782379" y="2869212"/>
                </a:cubicBezTo>
                <a:cubicBezTo>
                  <a:pt x="2777944" y="2869212"/>
                  <a:pt x="2776281" y="2856875"/>
                  <a:pt x="2771107" y="2859148"/>
                </a:cubicBezTo>
                <a:cubicBezTo>
                  <a:pt x="2763716" y="2914987"/>
                  <a:pt x="2759466" y="2937387"/>
                  <a:pt x="2730087" y="2956217"/>
                </a:cubicBezTo>
                <a:cubicBezTo>
                  <a:pt x="2716414" y="2964982"/>
                  <a:pt x="2700153" y="2960437"/>
                  <a:pt x="2689067" y="2983162"/>
                </a:cubicBezTo>
                <a:cubicBezTo>
                  <a:pt x="2685925" y="2989330"/>
                  <a:pt x="2676317" y="2978617"/>
                  <a:pt x="2677980" y="2995823"/>
                </a:cubicBezTo>
                <a:cubicBezTo>
                  <a:pt x="2678904" y="3006212"/>
                  <a:pt x="2679458" y="3022119"/>
                  <a:pt x="2689621" y="3017899"/>
                </a:cubicBezTo>
                <a:cubicBezTo>
                  <a:pt x="2692762" y="3016600"/>
                  <a:pt x="2694979" y="3019847"/>
                  <a:pt x="2694425" y="3026664"/>
                </a:cubicBezTo>
                <a:cubicBezTo>
                  <a:pt x="2694056" y="3030885"/>
                  <a:pt x="2693501" y="3035754"/>
                  <a:pt x="2690730" y="3035105"/>
                </a:cubicBezTo>
                <a:cubicBezTo>
                  <a:pt x="2676871" y="3032508"/>
                  <a:pt x="2681676" y="3046143"/>
                  <a:pt x="2685925" y="3056207"/>
                </a:cubicBezTo>
                <a:cubicBezTo>
                  <a:pt x="2700153" y="3090944"/>
                  <a:pt x="2680937" y="3121136"/>
                  <a:pt x="2681860" y="3154250"/>
                </a:cubicBezTo>
                <a:cubicBezTo>
                  <a:pt x="2682045" y="3157821"/>
                  <a:pt x="2672806" y="3164963"/>
                  <a:pt x="2678719" y="3178923"/>
                </a:cubicBezTo>
                <a:cubicBezTo>
                  <a:pt x="2680013" y="3182169"/>
                  <a:pt x="2679828" y="3193207"/>
                  <a:pt x="2676132" y="3198401"/>
                </a:cubicBezTo>
                <a:cubicBezTo>
                  <a:pt x="2671143" y="3205219"/>
                  <a:pt x="2670404" y="3194506"/>
                  <a:pt x="2667633" y="3192233"/>
                </a:cubicBezTo>
                <a:cubicBezTo>
                  <a:pt x="2661350" y="3186714"/>
                  <a:pt x="2654329" y="3180221"/>
                  <a:pt x="2646753" y="3187363"/>
                </a:cubicBezTo>
                <a:cubicBezTo>
                  <a:pt x="2648785" y="3200349"/>
                  <a:pt x="2660981" y="3195155"/>
                  <a:pt x="2657840" y="3213984"/>
                </a:cubicBezTo>
                <a:cubicBezTo>
                  <a:pt x="2636590" y="3207816"/>
                  <a:pt x="2636220" y="3207816"/>
                  <a:pt x="2633819" y="3249695"/>
                </a:cubicBezTo>
                <a:cubicBezTo>
                  <a:pt x="2633079" y="3263330"/>
                  <a:pt x="2629938" y="3268849"/>
                  <a:pt x="2623841" y="3268849"/>
                </a:cubicBezTo>
                <a:cubicBezTo>
                  <a:pt x="2612939" y="3268849"/>
                  <a:pt x="2599081" y="3293198"/>
                  <a:pt x="2592429" y="3255539"/>
                </a:cubicBezTo>
                <a:cubicBezTo>
                  <a:pt x="2591690" y="3251318"/>
                  <a:pt x="2588548" y="3248072"/>
                  <a:pt x="2585592" y="3249695"/>
                </a:cubicBezTo>
                <a:cubicBezTo>
                  <a:pt x="2582635" y="3251318"/>
                  <a:pt x="2578940" y="3252942"/>
                  <a:pt x="2580973" y="3262032"/>
                </a:cubicBezTo>
                <a:cubicBezTo>
                  <a:pt x="2583005" y="3271122"/>
                  <a:pt x="2579494" y="3279887"/>
                  <a:pt x="2576168" y="3275667"/>
                </a:cubicBezTo>
                <a:cubicBezTo>
                  <a:pt x="2563419" y="3259434"/>
                  <a:pt x="2552887" y="3272096"/>
                  <a:pt x="2540691" y="3277290"/>
                </a:cubicBezTo>
                <a:cubicBezTo>
                  <a:pt x="2531268" y="3281510"/>
                  <a:pt x="2525724" y="3283783"/>
                  <a:pt x="2524431" y="3302612"/>
                </a:cubicBezTo>
                <a:cubicBezTo>
                  <a:pt x="2523692" y="3312351"/>
                  <a:pt x="2519812" y="3313326"/>
                  <a:pt x="2515747" y="3310079"/>
                </a:cubicBezTo>
                <a:cubicBezTo>
                  <a:pt x="2511681" y="3306833"/>
                  <a:pt x="2511681" y="3301314"/>
                  <a:pt x="2514268" y="3295470"/>
                </a:cubicBezTo>
                <a:cubicBezTo>
                  <a:pt x="2515931" y="3291574"/>
                  <a:pt x="2518333" y="3288003"/>
                  <a:pt x="2514084" y="3281510"/>
                </a:cubicBezTo>
                <a:cubicBezTo>
                  <a:pt x="2504475" y="3291574"/>
                  <a:pt x="2498562" y="3308781"/>
                  <a:pt x="2492650" y="3325987"/>
                </a:cubicBezTo>
                <a:cubicBezTo>
                  <a:pt x="2490617" y="3331506"/>
                  <a:pt x="2489508" y="3338323"/>
                  <a:pt x="2493573" y="3341570"/>
                </a:cubicBezTo>
                <a:cubicBezTo>
                  <a:pt x="2505399" y="3350335"/>
                  <a:pt x="2500964" y="3373710"/>
                  <a:pt x="2505953" y="3388968"/>
                </a:cubicBezTo>
                <a:cubicBezTo>
                  <a:pt x="2507986" y="3394811"/>
                  <a:pt x="2505214" y="3405849"/>
                  <a:pt x="2504475" y="3414615"/>
                </a:cubicBezTo>
                <a:cubicBezTo>
                  <a:pt x="2493019" y="3406498"/>
                  <a:pt x="2484335" y="3438314"/>
                  <a:pt x="2473063" y="3424354"/>
                </a:cubicBezTo>
                <a:cubicBezTo>
                  <a:pt x="2460868" y="3409096"/>
                  <a:pt x="2448488" y="3417212"/>
                  <a:pt x="2436108" y="3417536"/>
                </a:cubicBezTo>
                <a:lnTo>
                  <a:pt x="2436108" y="3416568"/>
                </a:lnTo>
                <a:lnTo>
                  <a:pt x="2436293" y="3415913"/>
                </a:lnTo>
                <a:cubicBezTo>
                  <a:pt x="2436478" y="3415913"/>
                  <a:pt x="2436663" y="3416238"/>
                  <a:pt x="2436847" y="3416238"/>
                </a:cubicBezTo>
                <a:cubicBezTo>
                  <a:pt x="2436847" y="3415913"/>
                  <a:pt x="2436847" y="3415588"/>
                  <a:pt x="2436847" y="3415264"/>
                </a:cubicBezTo>
                <a:cubicBezTo>
                  <a:pt x="2436847" y="3415264"/>
                  <a:pt x="2436663" y="3415264"/>
                  <a:pt x="2436663" y="3415264"/>
                </a:cubicBezTo>
                <a:cubicBezTo>
                  <a:pt x="2436478" y="3415588"/>
                  <a:pt x="2436478" y="3415588"/>
                  <a:pt x="2436293" y="3415913"/>
                </a:cubicBezTo>
                <a:lnTo>
                  <a:pt x="2436108" y="3415468"/>
                </a:lnTo>
                <a:lnTo>
                  <a:pt x="2436108" y="3381501"/>
                </a:lnTo>
                <a:cubicBezTo>
                  <a:pt x="2438141" y="3382475"/>
                  <a:pt x="2440358" y="3384423"/>
                  <a:pt x="2441836" y="3383124"/>
                </a:cubicBezTo>
                <a:cubicBezTo>
                  <a:pt x="2451814" y="3375008"/>
                  <a:pt x="2459205" y="3355854"/>
                  <a:pt x="2472509" y="3361698"/>
                </a:cubicBezTo>
                <a:cubicBezTo>
                  <a:pt x="2475835" y="3362996"/>
                  <a:pt x="2475096" y="3352932"/>
                  <a:pt x="2471585" y="3349361"/>
                </a:cubicBezTo>
                <a:cubicBezTo>
                  <a:pt x="2469737" y="3347738"/>
                  <a:pt x="2465672" y="3353581"/>
                  <a:pt x="2466042" y="3344167"/>
                </a:cubicBezTo>
                <a:cubicBezTo>
                  <a:pt x="2466226" y="3335726"/>
                  <a:pt x="2469553" y="3337998"/>
                  <a:pt x="2471954" y="3339297"/>
                </a:cubicBezTo>
                <a:cubicBezTo>
                  <a:pt x="2483780" y="3345465"/>
                  <a:pt x="2483226" y="3326311"/>
                  <a:pt x="2480270" y="3319494"/>
                </a:cubicBezTo>
                <a:cubicBezTo>
                  <a:pt x="2475835" y="3308781"/>
                  <a:pt x="2478606" y="3295470"/>
                  <a:pt x="2474172" y="3284432"/>
                </a:cubicBezTo>
                <a:cubicBezTo>
                  <a:pt x="2468813" y="3290600"/>
                  <a:pt x="2470107" y="3323390"/>
                  <a:pt x="2459944" y="3302288"/>
                </a:cubicBezTo>
                <a:cubicBezTo>
                  <a:pt x="2452553" y="3287029"/>
                  <a:pt x="2446086" y="3288653"/>
                  <a:pt x="2438510" y="3293198"/>
                </a:cubicBezTo>
                <a:cubicBezTo>
                  <a:pt x="2426684" y="3300340"/>
                  <a:pt x="2418924" y="3300340"/>
                  <a:pt x="2422804" y="3271446"/>
                </a:cubicBezTo>
                <a:cubicBezTo>
                  <a:pt x="2414674" y="3281510"/>
                  <a:pt x="2402109" y="3276641"/>
                  <a:pt x="2397305" y="3297743"/>
                </a:cubicBezTo>
                <a:cubicBezTo>
                  <a:pt x="2384740" y="3278589"/>
                  <a:pt x="2381968" y="3309754"/>
                  <a:pt x="2373838" y="3313650"/>
                </a:cubicBezTo>
                <a:cubicBezTo>
                  <a:pt x="2368110" y="3316247"/>
                  <a:pt x="2362567" y="3322740"/>
                  <a:pt x="2356469" y="3319169"/>
                </a:cubicBezTo>
                <a:cubicBezTo>
                  <a:pt x="2348524" y="3314299"/>
                  <a:pt x="2342981" y="3323065"/>
                  <a:pt x="2340394" y="3333778"/>
                </a:cubicBezTo>
                <a:cubicBezTo>
                  <a:pt x="2337622" y="3345790"/>
                  <a:pt x="2333372" y="3349361"/>
                  <a:pt x="2327644" y="3350010"/>
                </a:cubicBezTo>
                <a:cubicBezTo>
                  <a:pt x="2320068" y="3350660"/>
                  <a:pt x="2315264" y="3358126"/>
                  <a:pt x="2312677" y="3370138"/>
                </a:cubicBezTo>
                <a:cubicBezTo>
                  <a:pt x="2310645" y="3378904"/>
                  <a:pt x="2307504" y="3383124"/>
                  <a:pt x="2301960" y="3385396"/>
                </a:cubicBezTo>
                <a:cubicBezTo>
                  <a:pt x="2302330" y="3373385"/>
                  <a:pt x="2302699" y="3361698"/>
                  <a:pt x="2303069" y="3350335"/>
                </a:cubicBezTo>
                <a:cubicBezTo>
                  <a:pt x="2313786" y="3352283"/>
                  <a:pt x="2316558" y="3326311"/>
                  <a:pt x="2327460" y="3327285"/>
                </a:cubicBezTo>
                <a:cubicBezTo>
                  <a:pt x="2332079" y="3327610"/>
                  <a:pt x="2341687" y="3331506"/>
                  <a:pt x="2339655" y="3313001"/>
                </a:cubicBezTo>
                <a:cubicBezTo>
                  <a:pt x="2337622" y="3294821"/>
                  <a:pt x="2334481" y="3275342"/>
                  <a:pt x="2321177" y="3275342"/>
                </a:cubicBezTo>
                <a:cubicBezTo>
                  <a:pt x="2316743" y="3275342"/>
                  <a:pt x="2315449" y="3279238"/>
                  <a:pt x="2317112" y="3287029"/>
                </a:cubicBezTo>
                <a:cubicBezTo>
                  <a:pt x="2318775" y="3294171"/>
                  <a:pt x="2319514" y="3302288"/>
                  <a:pt x="2314340" y="3304560"/>
                </a:cubicBezTo>
                <a:cubicBezTo>
                  <a:pt x="2310460" y="3306183"/>
                  <a:pt x="2305286" y="3307482"/>
                  <a:pt x="2304178" y="3295470"/>
                </a:cubicBezTo>
                <a:cubicBezTo>
                  <a:pt x="2303254" y="3287354"/>
                  <a:pt x="2300297" y="3286055"/>
                  <a:pt x="2296787" y="3287679"/>
                </a:cubicBezTo>
                <a:cubicBezTo>
                  <a:pt x="2292906" y="3289626"/>
                  <a:pt x="2292537" y="3295795"/>
                  <a:pt x="2292167" y="3302288"/>
                </a:cubicBezTo>
                <a:cubicBezTo>
                  <a:pt x="2291798" y="3307482"/>
                  <a:pt x="2295678" y="3314299"/>
                  <a:pt x="2289396" y="3318520"/>
                </a:cubicBezTo>
                <a:cubicBezTo>
                  <a:pt x="2288102" y="3310079"/>
                  <a:pt x="2283298" y="3304885"/>
                  <a:pt x="2283852" y="3294821"/>
                </a:cubicBezTo>
                <a:cubicBezTo>
                  <a:pt x="2284407" y="3286380"/>
                  <a:pt x="2282928" y="3283783"/>
                  <a:pt x="2278494" y="3285406"/>
                </a:cubicBezTo>
                <a:cubicBezTo>
                  <a:pt x="2275537" y="3286705"/>
                  <a:pt x="2272027" y="3284757"/>
                  <a:pt x="2271472" y="3294171"/>
                </a:cubicBezTo>
                <a:cubicBezTo>
                  <a:pt x="2271103" y="3301314"/>
                  <a:pt x="2269070" y="3308456"/>
                  <a:pt x="2269070" y="3315273"/>
                </a:cubicBezTo>
                <a:cubicBezTo>
                  <a:pt x="2269255" y="3331830"/>
                  <a:pt x="2268516" y="3344491"/>
                  <a:pt x="2256505" y="3339297"/>
                </a:cubicBezTo>
                <a:cubicBezTo>
                  <a:pt x="2254288" y="3338323"/>
                  <a:pt x="2249114" y="3341570"/>
                  <a:pt x="2249114" y="3348712"/>
                </a:cubicBezTo>
                <a:cubicBezTo>
                  <a:pt x="2249114" y="3365918"/>
                  <a:pt x="2254658" y="3347738"/>
                  <a:pt x="2256505" y="3352283"/>
                </a:cubicBezTo>
                <a:cubicBezTo>
                  <a:pt x="2259647" y="3359750"/>
                  <a:pt x="2265375" y="3364944"/>
                  <a:pt x="2264266" y="3376956"/>
                </a:cubicBezTo>
                <a:cubicBezTo>
                  <a:pt x="2263712" y="3381826"/>
                  <a:pt x="2262049" y="3389292"/>
                  <a:pt x="2259277" y="3386046"/>
                </a:cubicBezTo>
                <a:cubicBezTo>
                  <a:pt x="2249669" y="3374683"/>
                  <a:pt x="2235811" y="3373060"/>
                  <a:pt x="2229159" y="3360074"/>
                </a:cubicBezTo>
                <a:cubicBezTo>
                  <a:pt x="2217702" y="3337674"/>
                  <a:pt x="2213637" y="3340271"/>
                  <a:pt x="2208648" y="3369814"/>
                </a:cubicBezTo>
                <a:cubicBezTo>
                  <a:pt x="2208279" y="3357477"/>
                  <a:pt x="2207724" y="3348387"/>
                  <a:pt x="2210866" y="3341245"/>
                </a:cubicBezTo>
                <a:cubicBezTo>
                  <a:pt x="2213083" y="3336375"/>
                  <a:pt x="2214007" y="3333129"/>
                  <a:pt x="2211050" y="3328908"/>
                </a:cubicBezTo>
                <a:cubicBezTo>
                  <a:pt x="2207355" y="3323714"/>
                  <a:pt x="2204399" y="3327935"/>
                  <a:pt x="2202920" y="3333129"/>
                </a:cubicBezTo>
                <a:cubicBezTo>
                  <a:pt x="2200703" y="3339946"/>
                  <a:pt x="2198670" y="3348063"/>
                  <a:pt x="2198486" y="3355854"/>
                </a:cubicBezTo>
                <a:cubicBezTo>
                  <a:pt x="2198116" y="3368515"/>
                  <a:pt x="2194421" y="3372086"/>
                  <a:pt x="2190725" y="3363970"/>
                </a:cubicBezTo>
                <a:cubicBezTo>
                  <a:pt x="2185551" y="3352608"/>
                  <a:pt x="2180562" y="3353906"/>
                  <a:pt x="2173726" y="3353257"/>
                </a:cubicBezTo>
                <a:cubicBezTo>
                  <a:pt x="2168182" y="3352608"/>
                  <a:pt x="2162454" y="3343193"/>
                  <a:pt x="2158574" y="3357153"/>
                </a:cubicBezTo>
                <a:cubicBezTo>
                  <a:pt x="2155248" y="3369489"/>
                  <a:pt x="2163748" y="3372411"/>
                  <a:pt x="2167998" y="3382475"/>
                </a:cubicBezTo>
                <a:cubicBezTo>
                  <a:pt x="2149705" y="3376631"/>
                  <a:pt x="2133629" y="3375657"/>
                  <a:pt x="2117923" y="3363970"/>
                </a:cubicBezTo>
                <a:cubicBezTo>
                  <a:pt x="2113119" y="3360399"/>
                  <a:pt x="2103696" y="3348387"/>
                  <a:pt x="2095196" y="3364944"/>
                </a:cubicBezTo>
                <a:cubicBezTo>
                  <a:pt x="2092239" y="3370788"/>
                  <a:pt x="2081892" y="3375982"/>
                  <a:pt x="2073023" y="3370138"/>
                </a:cubicBezTo>
                <a:cubicBezTo>
                  <a:pt x="2065077" y="3364944"/>
                  <a:pt x="2058425" y="3340920"/>
                  <a:pt x="2047523" y="3359425"/>
                </a:cubicBezTo>
                <a:cubicBezTo>
                  <a:pt x="2043828" y="3336700"/>
                  <a:pt x="2034220" y="3350010"/>
                  <a:pt x="2027198" y="3347738"/>
                </a:cubicBezTo>
                <a:cubicBezTo>
                  <a:pt x="2029415" y="3332480"/>
                  <a:pt x="2008720" y="3292873"/>
                  <a:pt x="2005949" y="3301638"/>
                </a:cubicBezTo>
                <a:cubicBezTo>
                  <a:pt x="1999666" y="3321766"/>
                  <a:pt x="1989319" y="3316897"/>
                  <a:pt x="1982113" y="3318844"/>
                </a:cubicBezTo>
                <a:cubicBezTo>
                  <a:pt x="1960494" y="3324688"/>
                  <a:pt x="1938505" y="3346115"/>
                  <a:pt x="1916702" y="3319818"/>
                </a:cubicBezTo>
                <a:cubicBezTo>
                  <a:pt x="1912452" y="3314949"/>
                  <a:pt x="1908202" y="3321442"/>
                  <a:pt x="1904691" y="3325987"/>
                </a:cubicBezTo>
                <a:cubicBezTo>
                  <a:pt x="1898594" y="3333778"/>
                  <a:pt x="1891572" y="3334103"/>
                  <a:pt x="1884920" y="3333129"/>
                </a:cubicBezTo>
                <a:cubicBezTo>
                  <a:pt x="1883812" y="3334103"/>
                  <a:pt x="1882149" y="3334103"/>
                  <a:pt x="1879931" y="3332480"/>
                </a:cubicBezTo>
                <a:cubicBezTo>
                  <a:pt x="1877714" y="3330856"/>
                  <a:pt x="1876236" y="3331181"/>
                  <a:pt x="1876605" y="3335726"/>
                </a:cubicBezTo>
                <a:cubicBezTo>
                  <a:pt x="1877160" y="3342868"/>
                  <a:pt x="1876421" y="3351634"/>
                  <a:pt x="1881040" y="3355205"/>
                </a:cubicBezTo>
                <a:cubicBezTo>
                  <a:pt x="1883442" y="3357153"/>
                  <a:pt x="1887323" y="3358776"/>
                  <a:pt x="1888985" y="3356828"/>
                </a:cubicBezTo>
                <a:cubicBezTo>
                  <a:pt x="1892496" y="3352283"/>
                  <a:pt x="1895268" y="3348063"/>
                  <a:pt x="1896746" y="3358776"/>
                </a:cubicBezTo>
                <a:cubicBezTo>
                  <a:pt x="1897670" y="3365918"/>
                  <a:pt x="1895268" y="3374034"/>
                  <a:pt x="1891388" y="3373060"/>
                </a:cubicBezTo>
                <a:cubicBezTo>
                  <a:pt x="1876790" y="3368840"/>
                  <a:pt x="1860900" y="3376956"/>
                  <a:pt x="1847226" y="3361048"/>
                </a:cubicBezTo>
                <a:cubicBezTo>
                  <a:pt x="1845194" y="3358776"/>
                  <a:pt x="1842791" y="3358451"/>
                  <a:pt x="1842237" y="3353581"/>
                </a:cubicBezTo>
                <a:cubicBezTo>
                  <a:pt x="1840759" y="3342219"/>
                  <a:pt x="1837802" y="3337349"/>
                  <a:pt x="1833922" y="3335726"/>
                </a:cubicBezTo>
                <a:cubicBezTo>
                  <a:pt x="1832074" y="3336700"/>
                  <a:pt x="1830596" y="3337025"/>
                  <a:pt x="1829487" y="3335077"/>
                </a:cubicBezTo>
                <a:cubicBezTo>
                  <a:pt x="1826531" y="3335401"/>
                  <a:pt x="1823205" y="3336375"/>
                  <a:pt x="1820064" y="3337349"/>
                </a:cubicBezTo>
                <a:cubicBezTo>
                  <a:pt x="1817847" y="3337998"/>
                  <a:pt x="1815075" y="3336700"/>
                  <a:pt x="1815075" y="3342868"/>
                </a:cubicBezTo>
                <a:cubicBezTo>
                  <a:pt x="1815075" y="3348387"/>
                  <a:pt x="1817662" y="3348387"/>
                  <a:pt x="1819879" y="3349686"/>
                </a:cubicBezTo>
                <a:cubicBezTo>
                  <a:pt x="1822466" y="3351309"/>
                  <a:pt x="1827825" y="3348063"/>
                  <a:pt x="1826161" y="3357802"/>
                </a:cubicBezTo>
                <a:cubicBezTo>
                  <a:pt x="1824683" y="3365918"/>
                  <a:pt x="1821912" y="3363321"/>
                  <a:pt x="1818031" y="3360399"/>
                </a:cubicBezTo>
                <a:cubicBezTo>
                  <a:pt x="1815445" y="3358451"/>
                  <a:pt x="1809716" y="3355205"/>
                  <a:pt x="1806575" y="3362996"/>
                </a:cubicBezTo>
                <a:cubicBezTo>
                  <a:pt x="1804912" y="3367216"/>
                  <a:pt x="1801217" y="3368840"/>
                  <a:pt x="1800662" y="3366567"/>
                </a:cubicBezTo>
                <a:cubicBezTo>
                  <a:pt x="1794565" y="3340920"/>
                  <a:pt x="1785696" y="3359750"/>
                  <a:pt x="1777750" y="3360724"/>
                </a:cubicBezTo>
                <a:cubicBezTo>
                  <a:pt x="1772022" y="3361373"/>
                  <a:pt x="1766109" y="3361373"/>
                  <a:pt x="1760751" y="3354880"/>
                </a:cubicBezTo>
                <a:cubicBezTo>
                  <a:pt x="1757794" y="3351309"/>
                  <a:pt x="1753914" y="3346115"/>
                  <a:pt x="1750403" y="3350010"/>
                </a:cubicBezTo>
                <a:cubicBezTo>
                  <a:pt x="1731741" y="3370788"/>
                  <a:pt x="1712894" y="3353906"/>
                  <a:pt x="1694601" y="3349036"/>
                </a:cubicBezTo>
                <a:cubicBezTo>
                  <a:pt x="1688503" y="3347413"/>
                  <a:pt x="1679634" y="3351309"/>
                  <a:pt x="1674276" y="3335077"/>
                </a:cubicBezTo>
                <a:cubicBezTo>
                  <a:pt x="1671873" y="3327935"/>
                  <a:pt x="1654320" y="3359425"/>
                  <a:pt x="1656167" y="3371761"/>
                </a:cubicBezTo>
                <a:cubicBezTo>
                  <a:pt x="1650255" y="3373385"/>
                  <a:pt x="1641940" y="3362671"/>
                  <a:pt x="1638798" y="3380851"/>
                </a:cubicBezTo>
                <a:cubicBezTo>
                  <a:pt x="1629375" y="3366243"/>
                  <a:pt x="1623832" y="3385396"/>
                  <a:pt x="1616995" y="3389617"/>
                </a:cubicBezTo>
                <a:cubicBezTo>
                  <a:pt x="1609419" y="3394162"/>
                  <a:pt x="1600735" y="3389942"/>
                  <a:pt x="1598148" y="3385396"/>
                </a:cubicBezTo>
                <a:cubicBezTo>
                  <a:pt x="1590757" y="3372411"/>
                  <a:pt x="1582811" y="3381826"/>
                  <a:pt x="1578746" y="3384747"/>
                </a:cubicBezTo>
                <a:cubicBezTo>
                  <a:pt x="1565442" y="3394162"/>
                  <a:pt x="1551584" y="3394811"/>
                  <a:pt x="1535878" y="3399356"/>
                </a:cubicBezTo>
                <a:cubicBezTo>
                  <a:pt x="1539574" y="3391565"/>
                  <a:pt x="1546965" y="3389292"/>
                  <a:pt x="1544008" y="3379228"/>
                </a:cubicBezTo>
                <a:cubicBezTo>
                  <a:pt x="1540867" y="3368190"/>
                  <a:pt x="1535878" y="3375657"/>
                  <a:pt x="1531074" y="3375982"/>
                </a:cubicBezTo>
                <a:cubicBezTo>
                  <a:pt x="1525161" y="3376306"/>
                  <a:pt x="1520911" y="3375333"/>
                  <a:pt x="1516477" y="3384423"/>
                </a:cubicBezTo>
                <a:cubicBezTo>
                  <a:pt x="1513335" y="3390916"/>
                  <a:pt x="1510194" y="3387994"/>
                  <a:pt x="1509825" y="3377930"/>
                </a:cubicBezTo>
                <a:cubicBezTo>
                  <a:pt x="1509640" y="3371761"/>
                  <a:pt x="1507977" y="3365269"/>
                  <a:pt x="1506129" y="3359750"/>
                </a:cubicBezTo>
                <a:cubicBezTo>
                  <a:pt x="1504651" y="3355529"/>
                  <a:pt x="1502249" y="3351958"/>
                  <a:pt x="1499108" y="3356179"/>
                </a:cubicBezTo>
                <a:cubicBezTo>
                  <a:pt x="1496521" y="3359425"/>
                  <a:pt x="1497445" y="3362022"/>
                  <a:pt x="1499292" y="3365918"/>
                </a:cubicBezTo>
                <a:cubicBezTo>
                  <a:pt x="1501879" y="3371437"/>
                  <a:pt x="1501510" y="3378904"/>
                  <a:pt x="1501140" y="3388643"/>
                </a:cubicBezTo>
                <a:cubicBezTo>
                  <a:pt x="1497075" y="3365269"/>
                  <a:pt x="1493564" y="3362996"/>
                  <a:pt x="1483771" y="3380851"/>
                </a:cubicBezTo>
                <a:cubicBezTo>
                  <a:pt x="1478228" y="3391240"/>
                  <a:pt x="1466402" y="3392539"/>
                  <a:pt x="1458087" y="3401629"/>
                </a:cubicBezTo>
                <a:cubicBezTo>
                  <a:pt x="1455685" y="3404226"/>
                  <a:pt x="1454207" y="3398382"/>
                  <a:pt x="1453837" y="3394487"/>
                </a:cubicBezTo>
                <a:cubicBezTo>
                  <a:pt x="1452914" y="3384747"/>
                  <a:pt x="1457718" y="3380851"/>
                  <a:pt x="1460489" y="3374683"/>
                </a:cubicBezTo>
                <a:cubicBezTo>
                  <a:pt x="1462152" y="3371112"/>
                  <a:pt x="1466772" y="3385721"/>
                  <a:pt x="1466772" y="3372086"/>
                </a:cubicBezTo>
                <a:cubicBezTo>
                  <a:pt x="1466772" y="3366567"/>
                  <a:pt x="1462337" y="3363970"/>
                  <a:pt x="1460489" y="3364619"/>
                </a:cubicBezTo>
                <a:cubicBezTo>
                  <a:pt x="1450142" y="3368840"/>
                  <a:pt x="1449588" y="3358776"/>
                  <a:pt x="1449772" y="3345465"/>
                </a:cubicBezTo>
                <a:cubicBezTo>
                  <a:pt x="1449772" y="3339946"/>
                  <a:pt x="1448109" y="3334103"/>
                  <a:pt x="1447740" y="3328584"/>
                </a:cubicBezTo>
                <a:cubicBezTo>
                  <a:pt x="1447186" y="3321117"/>
                  <a:pt x="1444229" y="3322740"/>
                  <a:pt x="1441642" y="3321766"/>
                </a:cubicBezTo>
                <a:cubicBezTo>
                  <a:pt x="1437947" y="3320468"/>
                  <a:pt x="1436653" y="3322416"/>
                  <a:pt x="1437023" y="3329233"/>
                </a:cubicBezTo>
                <a:cubicBezTo>
                  <a:pt x="1437577" y="3337349"/>
                  <a:pt x="1433512" y="3341245"/>
                  <a:pt x="1432403" y="3348063"/>
                </a:cubicBezTo>
                <a:cubicBezTo>
                  <a:pt x="1426860" y="3344816"/>
                  <a:pt x="1430186" y="3339297"/>
                  <a:pt x="1430001" y="3335077"/>
                </a:cubicBezTo>
                <a:cubicBezTo>
                  <a:pt x="1429817" y="3329882"/>
                  <a:pt x="1429447" y="3324688"/>
                  <a:pt x="1426121" y="3323390"/>
                </a:cubicBezTo>
                <a:cubicBezTo>
                  <a:pt x="1423165" y="3322091"/>
                  <a:pt x="1420578" y="3323065"/>
                  <a:pt x="1419839" y="3329558"/>
                </a:cubicBezTo>
                <a:cubicBezTo>
                  <a:pt x="1418915" y="3338973"/>
                  <a:pt x="1414665" y="3337998"/>
                  <a:pt x="1411154" y="3336700"/>
                </a:cubicBezTo>
                <a:cubicBezTo>
                  <a:pt x="1406719" y="3334752"/>
                  <a:pt x="1407459" y="3328584"/>
                  <a:pt x="1408752" y="3322740"/>
                </a:cubicBezTo>
                <a:cubicBezTo>
                  <a:pt x="1410230" y="3316572"/>
                  <a:pt x="1408937" y="3313326"/>
                  <a:pt x="1405241" y="3313326"/>
                </a:cubicBezTo>
                <a:cubicBezTo>
                  <a:pt x="1393970" y="3313326"/>
                  <a:pt x="1391198" y="3329233"/>
                  <a:pt x="1389535" y="3343518"/>
                </a:cubicBezTo>
                <a:cubicBezTo>
                  <a:pt x="1387688" y="3358451"/>
                  <a:pt x="1396002" y="3355205"/>
                  <a:pt x="1399883" y="3354880"/>
                </a:cubicBezTo>
                <a:cubicBezTo>
                  <a:pt x="1409122" y="3353906"/>
                  <a:pt x="1411524" y="3374683"/>
                  <a:pt x="1420578" y="3373060"/>
                </a:cubicBezTo>
                <a:cubicBezTo>
                  <a:pt x="1420763" y="3382150"/>
                  <a:pt x="1421132" y="3391240"/>
                  <a:pt x="1421502" y="3400980"/>
                </a:cubicBezTo>
                <a:cubicBezTo>
                  <a:pt x="1416697" y="3399356"/>
                  <a:pt x="1414111" y="3396110"/>
                  <a:pt x="1412448" y="3388968"/>
                </a:cubicBezTo>
                <a:cubicBezTo>
                  <a:pt x="1410230" y="3379228"/>
                  <a:pt x="1406165" y="3373385"/>
                  <a:pt x="1399698" y="3372735"/>
                </a:cubicBezTo>
                <a:cubicBezTo>
                  <a:pt x="1394894" y="3372411"/>
                  <a:pt x="1391198" y="3369164"/>
                  <a:pt x="1388796" y="3359750"/>
                </a:cubicBezTo>
                <a:cubicBezTo>
                  <a:pt x="1386764" y="3350984"/>
                  <a:pt x="1381960" y="3344167"/>
                  <a:pt x="1375123" y="3348063"/>
                </a:cubicBezTo>
                <a:cubicBezTo>
                  <a:pt x="1369949" y="3350660"/>
                  <a:pt x="1365145" y="3345790"/>
                  <a:pt x="1360341" y="3343518"/>
                </a:cubicBezTo>
                <a:cubicBezTo>
                  <a:pt x="1353504" y="3340596"/>
                  <a:pt x="1351102" y="3315273"/>
                  <a:pt x="1340385" y="3330856"/>
                </a:cubicBezTo>
                <a:cubicBezTo>
                  <a:pt x="1336135" y="3313975"/>
                  <a:pt x="1325418" y="3317871"/>
                  <a:pt x="1318581" y="3309754"/>
                </a:cubicBezTo>
                <a:cubicBezTo>
                  <a:pt x="1321907" y="3332804"/>
                  <a:pt x="1315255" y="3332804"/>
                  <a:pt x="1305093" y="3327285"/>
                </a:cubicBezTo>
                <a:cubicBezTo>
                  <a:pt x="1298625" y="3323390"/>
                  <a:pt x="1293082" y="3322091"/>
                  <a:pt x="1286800" y="3334427"/>
                </a:cubicBezTo>
                <a:cubicBezTo>
                  <a:pt x="1277930" y="3351309"/>
                  <a:pt x="1279224" y="3325013"/>
                  <a:pt x="1274604" y="3320143"/>
                </a:cubicBezTo>
                <a:cubicBezTo>
                  <a:pt x="1270909" y="3328908"/>
                  <a:pt x="1273311" y="3339622"/>
                  <a:pt x="1269431" y="3348063"/>
                </a:cubicBezTo>
                <a:cubicBezTo>
                  <a:pt x="1266844" y="3353581"/>
                  <a:pt x="1266474" y="3368840"/>
                  <a:pt x="1276452" y="3363645"/>
                </a:cubicBezTo>
                <a:cubicBezTo>
                  <a:pt x="1278670" y="3362671"/>
                  <a:pt x="1281441" y="3360724"/>
                  <a:pt x="1281626" y="3367541"/>
                </a:cubicBezTo>
                <a:cubicBezTo>
                  <a:pt x="1281811" y="3375008"/>
                  <a:pt x="1278485" y="3370138"/>
                  <a:pt x="1276822" y="3371761"/>
                </a:cubicBezTo>
                <a:cubicBezTo>
                  <a:pt x="1273865" y="3374683"/>
                  <a:pt x="1273126" y="3382800"/>
                  <a:pt x="1276083" y="3381501"/>
                </a:cubicBezTo>
                <a:cubicBezTo>
                  <a:pt x="1287354" y="3376631"/>
                  <a:pt x="1293636" y="3392214"/>
                  <a:pt x="1302136" y="3398382"/>
                </a:cubicBezTo>
                <a:cubicBezTo>
                  <a:pt x="1303430" y="3399356"/>
                  <a:pt x="1305277" y="3397733"/>
                  <a:pt x="1306940" y="3397084"/>
                </a:cubicBezTo>
                <a:cubicBezTo>
                  <a:pt x="1305093" y="3406823"/>
                  <a:pt x="1307125" y="3416238"/>
                  <a:pt x="1306940" y="3425977"/>
                </a:cubicBezTo>
                <a:cubicBezTo>
                  <a:pt x="1296408" y="3425653"/>
                  <a:pt x="1285691" y="3419484"/>
                  <a:pt x="1275344" y="3431496"/>
                </a:cubicBezTo>
                <a:cubicBezTo>
                  <a:pt x="1265920" y="3442534"/>
                  <a:pt x="1258529" y="3417212"/>
                  <a:pt x="1248551" y="3423705"/>
                </a:cubicBezTo>
                <a:cubicBezTo>
                  <a:pt x="1247997" y="3416887"/>
                  <a:pt x="1245595" y="3407797"/>
                  <a:pt x="1247258" y="3403252"/>
                </a:cubicBezTo>
                <a:cubicBezTo>
                  <a:pt x="1251507" y="3391240"/>
                  <a:pt x="1247812" y="3372411"/>
                  <a:pt x="1257790" y="3365269"/>
                </a:cubicBezTo>
                <a:cubicBezTo>
                  <a:pt x="1261301" y="3362671"/>
                  <a:pt x="1260377" y="3356828"/>
                  <a:pt x="1258714" y="3352608"/>
                </a:cubicBezTo>
                <a:cubicBezTo>
                  <a:pt x="1253725" y="3338648"/>
                  <a:pt x="1248736" y="3325013"/>
                  <a:pt x="1240421" y="3316897"/>
                </a:cubicBezTo>
                <a:cubicBezTo>
                  <a:pt x="1236725" y="3321766"/>
                  <a:pt x="1238758" y="3324688"/>
                  <a:pt x="1240236" y="3327935"/>
                </a:cubicBezTo>
                <a:cubicBezTo>
                  <a:pt x="1242269" y="3332480"/>
                  <a:pt x="1242453" y="3337025"/>
                  <a:pt x="1238943" y="3339622"/>
                </a:cubicBezTo>
                <a:cubicBezTo>
                  <a:pt x="1235432" y="3342543"/>
                  <a:pt x="1232106" y="3341570"/>
                  <a:pt x="1231552" y="3333778"/>
                </a:cubicBezTo>
                <a:cubicBezTo>
                  <a:pt x="1230443" y="3318844"/>
                  <a:pt x="1225824" y="3316897"/>
                  <a:pt x="1217693" y="3313650"/>
                </a:cubicBezTo>
                <a:cubicBezTo>
                  <a:pt x="1214922" y="3312676"/>
                  <a:pt x="1212520" y="3311053"/>
                  <a:pt x="1209933" y="3309754"/>
                </a:cubicBezTo>
                <a:lnTo>
                  <a:pt x="1187390" y="3312351"/>
                </a:lnTo>
                <a:cubicBezTo>
                  <a:pt x="1186281" y="3313975"/>
                  <a:pt x="1185173" y="3313326"/>
                  <a:pt x="1184249" y="3312027"/>
                </a:cubicBezTo>
                <a:lnTo>
                  <a:pt x="1168912" y="3310079"/>
                </a:lnTo>
                <a:cubicBezTo>
                  <a:pt x="1162630" y="3318844"/>
                  <a:pt x="1153946" y="3307482"/>
                  <a:pt x="1146739" y="3307157"/>
                </a:cubicBezTo>
                <a:cubicBezTo>
                  <a:pt x="1146370" y="3307157"/>
                  <a:pt x="1146185" y="3307157"/>
                  <a:pt x="1146000" y="3307157"/>
                </a:cubicBezTo>
                <a:lnTo>
                  <a:pt x="1073383" y="3297418"/>
                </a:lnTo>
                <a:cubicBezTo>
                  <a:pt x="1073938" y="3304235"/>
                  <a:pt x="1073383" y="3312351"/>
                  <a:pt x="1078003" y="3315923"/>
                </a:cubicBezTo>
                <a:cubicBezTo>
                  <a:pt x="1080405" y="3317871"/>
                  <a:pt x="1084470" y="3319494"/>
                  <a:pt x="1086133" y="3317546"/>
                </a:cubicBezTo>
                <a:cubicBezTo>
                  <a:pt x="1089828" y="3313001"/>
                  <a:pt x="1092785" y="3308781"/>
                  <a:pt x="1094263" y="3319494"/>
                </a:cubicBezTo>
                <a:cubicBezTo>
                  <a:pt x="1095187" y="3326636"/>
                  <a:pt x="1092600" y="3334752"/>
                  <a:pt x="1088720" y="3333778"/>
                </a:cubicBezTo>
                <a:cubicBezTo>
                  <a:pt x="1073568" y="3329558"/>
                  <a:pt x="1057308" y="3337674"/>
                  <a:pt x="1043265" y="3321766"/>
                </a:cubicBezTo>
                <a:cubicBezTo>
                  <a:pt x="1041417" y="3319494"/>
                  <a:pt x="1038830" y="3319169"/>
                  <a:pt x="1038276" y="3314299"/>
                </a:cubicBezTo>
                <a:cubicBezTo>
                  <a:pt x="1035319" y="3289951"/>
                  <a:pt x="1025157" y="3295470"/>
                  <a:pt x="1015548" y="3297743"/>
                </a:cubicBezTo>
                <a:cubicBezTo>
                  <a:pt x="1013331" y="3298392"/>
                  <a:pt x="1010374" y="3297093"/>
                  <a:pt x="1010374" y="3303261"/>
                </a:cubicBezTo>
                <a:cubicBezTo>
                  <a:pt x="1010374" y="3308781"/>
                  <a:pt x="1013146" y="3308781"/>
                  <a:pt x="1015363" y="3310079"/>
                </a:cubicBezTo>
                <a:cubicBezTo>
                  <a:pt x="1017950" y="3311702"/>
                  <a:pt x="1023494" y="3308456"/>
                  <a:pt x="1021831" y="3318195"/>
                </a:cubicBezTo>
                <a:cubicBezTo>
                  <a:pt x="1020352" y="3326311"/>
                  <a:pt x="1017581" y="3323714"/>
                  <a:pt x="1013516" y="3320792"/>
                </a:cubicBezTo>
                <a:cubicBezTo>
                  <a:pt x="1011114" y="3318844"/>
                  <a:pt x="1005201" y="3315598"/>
                  <a:pt x="1001875" y="3323390"/>
                </a:cubicBezTo>
                <a:cubicBezTo>
                  <a:pt x="1000212" y="3327610"/>
                  <a:pt x="996331" y="3329233"/>
                  <a:pt x="995777" y="3326961"/>
                </a:cubicBezTo>
                <a:cubicBezTo>
                  <a:pt x="989495" y="3301314"/>
                  <a:pt x="980256" y="3320143"/>
                  <a:pt x="972126" y="3321117"/>
                </a:cubicBezTo>
                <a:cubicBezTo>
                  <a:pt x="966213" y="3321766"/>
                  <a:pt x="960115" y="3321766"/>
                  <a:pt x="954572" y="3315273"/>
                </a:cubicBezTo>
                <a:cubicBezTo>
                  <a:pt x="951616" y="3311702"/>
                  <a:pt x="947735" y="3306508"/>
                  <a:pt x="944040" y="3310404"/>
                </a:cubicBezTo>
                <a:cubicBezTo>
                  <a:pt x="924638" y="3331181"/>
                  <a:pt x="905422" y="3314299"/>
                  <a:pt x="886574" y="3309430"/>
                </a:cubicBezTo>
                <a:cubicBezTo>
                  <a:pt x="880292" y="3307806"/>
                  <a:pt x="871238" y="3311702"/>
                  <a:pt x="865695" y="3295470"/>
                </a:cubicBezTo>
                <a:cubicBezTo>
                  <a:pt x="863293" y="3288328"/>
                  <a:pt x="845184" y="3319818"/>
                  <a:pt x="847032" y="3332155"/>
                </a:cubicBezTo>
                <a:cubicBezTo>
                  <a:pt x="840935" y="3333778"/>
                  <a:pt x="832435" y="3323065"/>
                  <a:pt x="829109" y="3341245"/>
                </a:cubicBezTo>
                <a:cubicBezTo>
                  <a:pt x="819501" y="3326636"/>
                  <a:pt x="813773" y="3345790"/>
                  <a:pt x="806751" y="3350010"/>
                </a:cubicBezTo>
                <a:cubicBezTo>
                  <a:pt x="798990" y="3354555"/>
                  <a:pt x="789936" y="3350335"/>
                  <a:pt x="787350" y="3345790"/>
                </a:cubicBezTo>
                <a:cubicBezTo>
                  <a:pt x="779774" y="3332804"/>
                  <a:pt x="771644" y="3342219"/>
                  <a:pt x="767394" y="3345141"/>
                </a:cubicBezTo>
                <a:cubicBezTo>
                  <a:pt x="753720" y="3354555"/>
                  <a:pt x="739677" y="3355205"/>
                  <a:pt x="723417" y="3359750"/>
                </a:cubicBezTo>
                <a:cubicBezTo>
                  <a:pt x="727297" y="3351958"/>
                  <a:pt x="734688" y="3349686"/>
                  <a:pt x="731732" y="3339622"/>
                </a:cubicBezTo>
                <a:cubicBezTo>
                  <a:pt x="728406" y="3328584"/>
                  <a:pt x="723417" y="3336051"/>
                  <a:pt x="718428" y="3336375"/>
                </a:cubicBezTo>
                <a:cubicBezTo>
                  <a:pt x="712515" y="3336700"/>
                  <a:pt x="707896" y="3335726"/>
                  <a:pt x="703461" y="3344816"/>
                </a:cubicBezTo>
                <a:cubicBezTo>
                  <a:pt x="700320" y="3351309"/>
                  <a:pt x="696994" y="3348387"/>
                  <a:pt x="696624" y="3338323"/>
                </a:cubicBezTo>
                <a:cubicBezTo>
                  <a:pt x="696440" y="3332155"/>
                  <a:pt x="694592" y="3325662"/>
                  <a:pt x="692744" y="3320143"/>
                </a:cubicBezTo>
                <a:cubicBezTo>
                  <a:pt x="691266" y="3315923"/>
                  <a:pt x="688864" y="3312351"/>
                  <a:pt x="685538" y="3316572"/>
                </a:cubicBezTo>
                <a:cubicBezTo>
                  <a:pt x="682951" y="3319818"/>
                  <a:pt x="683875" y="3322416"/>
                  <a:pt x="685723" y="3326311"/>
                </a:cubicBezTo>
                <a:cubicBezTo>
                  <a:pt x="688494" y="3331830"/>
                  <a:pt x="688125" y="3339297"/>
                  <a:pt x="687755" y="3349036"/>
                </a:cubicBezTo>
                <a:cubicBezTo>
                  <a:pt x="683505" y="3325662"/>
                  <a:pt x="679810" y="3323390"/>
                  <a:pt x="669832" y="3341245"/>
                </a:cubicBezTo>
                <a:cubicBezTo>
                  <a:pt x="664104" y="3351634"/>
                  <a:pt x="651909" y="3352932"/>
                  <a:pt x="643409" y="3362022"/>
                </a:cubicBezTo>
                <a:cubicBezTo>
                  <a:pt x="640822" y="3364619"/>
                  <a:pt x="639344" y="3358776"/>
                  <a:pt x="638974" y="3354880"/>
                </a:cubicBezTo>
                <a:cubicBezTo>
                  <a:pt x="638050" y="3345141"/>
                  <a:pt x="643039" y="3341245"/>
                  <a:pt x="645811" y="3335077"/>
                </a:cubicBezTo>
                <a:cubicBezTo>
                  <a:pt x="647474" y="3331506"/>
                  <a:pt x="652278" y="3346115"/>
                  <a:pt x="652278" y="3332480"/>
                </a:cubicBezTo>
                <a:cubicBezTo>
                  <a:pt x="652278" y="3326961"/>
                  <a:pt x="647843" y="3324363"/>
                  <a:pt x="645811" y="3325013"/>
                </a:cubicBezTo>
                <a:cubicBezTo>
                  <a:pt x="635279" y="3329233"/>
                  <a:pt x="634540" y="3319169"/>
                  <a:pt x="634724" y="3305859"/>
                </a:cubicBezTo>
                <a:cubicBezTo>
                  <a:pt x="634909" y="3300340"/>
                  <a:pt x="633061" y="3294496"/>
                  <a:pt x="632692" y="3288977"/>
                </a:cubicBezTo>
                <a:cubicBezTo>
                  <a:pt x="632138" y="3281510"/>
                  <a:pt x="629181" y="3283134"/>
                  <a:pt x="626409" y="3282160"/>
                </a:cubicBezTo>
                <a:cubicBezTo>
                  <a:pt x="622529" y="3280861"/>
                  <a:pt x="621236" y="3282809"/>
                  <a:pt x="621605" y="3289626"/>
                </a:cubicBezTo>
                <a:cubicBezTo>
                  <a:pt x="622160" y="3297743"/>
                  <a:pt x="617910" y="3301638"/>
                  <a:pt x="616801" y="3308456"/>
                </a:cubicBezTo>
                <a:cubicBezTo>
                  <a:pt x="611258" y="3305209"/>
                  <a:pt x="614584" y="3299690"/>
                  <a:pt x="614399" y="3295470"/>
                </a:cubicBezTo>
                <a:cubicBezTo>
                  <a:pt x="614029" y="3290276"/>
                  <a:pt x="613660" y="3285081"/>
                  <a:pt x="610334" y="3283783"/>
                </a:cubicBezTo>
                <a:cubicBezTo>
                  <a:pt x="607193" y="3282484"/>
                  <a:pt x="604606" y="3283458"/>
                  <a:pt x="603867" y="3289951"/>
                </a:cubicBezTo>
                <a:cubicBezTo>
                  <a:pt x="602758" y="3299366"/>
                  <a:pt x="598323" y="3298392"/>
                  <a:pt x="594813" y="3297093"/>
                </a:cubicBezTo>
                <a:cubicBezTo>
                  <a:pt x="590378" y="3295145"/>
                  <a:pt x="591117" y="3288977"/>
                  <a:pt x="592411" y="3283134"/>
                </a:cubicBezTo>
                <a:cubicBezTo>
                  <a:pt x="593889" y="3276965"/>
                  <a:pt x="592780" y="3273719"/>
                  <a:pt x="588900" y="3273719"/>
                </a:cubicBezTo>
                <a:cubicBezTo>
                  <a:pt x="577259" y="3273719"/>
                  <a:pt x="574487" y="3289626"/>
                  <a:pt x="572640" y="3303911"/>
                </a:cubicBezTo>
                <a:cubicBezTo>
                  <a:pt x="570977" y="3318844"/>
                  <a:pt x="579476" y="3315598"/>
                  <a:pt x="583357" y="3315273"/>
                </a:cubicBezTo>
                <a:cubicBezTo>
                  <a:pt x="592965" y="3314299"/>
                  <a:pt x="595552" y="3335077"/>
                  <a:pt x="604791" y="3333453"/>
                </a:cubicBezTo>
                <a:cubicBezTo>
                  <a:pt x="605160" y="3342543"/>
                  <a:pt x="605530" y="3351634"/>
                  <a:pt x="605899" y="3361373"/>
                </a:cubicBezTo>
                <a:cubicBezTo>
                  <a:pt x="600910" y="3359750"/>
                  <a:pt x="598139" y="3356503"/>
                  <a:pt x="596476" y="3349361"/>
                </a:cubicBezTo>
                <a:cubicBezTo>
                  <a:pt x="594258" y="3339622"/>
                  <a:pt x="590009" y="3333778"/>
                  <a:pt x="583357" y="3333129"/>
                </a:cubicBezTo>
                <a:cubicBezTo>
                  <a:pt x="578368" y="3332804"/>
                  <a:pt x="574672" y="3329558"/>
                  <a:pt x="572270" y="3320143"/>
                </a:cubicBezTo>
                <a:cubicBezTo>
                  <a:pt x="570053" y="3311378"/>
                  <a:pt x="565248" y="3304560"/>
                  <a:pt x="558227" y="3308456"/>
                </a:cubicBezTo>
                <a:cubicBezTo>
                  <a:pt x="552868" y="3311053"/>
                  <a:pt x="547880" y="3306183"/>
                  <a:pt x="542891" y="3303911"/>
                </a:cubicBezTo>
                <a:cubicBezTo>
                  <a:pt x="535869" y="3300989"/>
                  <a:pt x="533467" y="3275667"/>
                  <a:pt x="522380" y="3291250"/>
                </a:cubicBezTo>
                <a:cubicBezTo>
                  <a:pt x="518131" y="3274368"/>
                  <a:pt x="507044" y="3278264"/>
                  <a:pt x="500022" y="3270148"/>
                </a:cubicBezTo>
                <a:cubicBezTo>
                  <a:pt x="503533" y="3293198"/>
                  <a:pt x="496512" y="3293198"/>
                  <a:pt x="486164" y="3287679"/>
                </a:cubicBezTo>
                <a:cubicBezTo>
                  <a:pt x="479512" y="3283783"/>
                  <a:pt x="473784" y="3282484"/>
                  <a:pt x="467318" y="3294821"/>
                </a:cubicBezTo>
                <a:cubicBezTo>
                  <a:pt x="458448" y="3311702"/>
                  <a:pt x="459556" y="3285406"/>
                  <a:pt x="454937" y="3280536"/>
                </a:cubicBezTo>
                <a:cubicBezTo>
                  <a:pt x="451057" y="3289302"/>
                  <a:pt x="453459" y="3300015"/>
                  <a:pt x="449579" y="3308456"/>
                </a:cubicBezTo>
                <a:cubicBezTo>
                  <a:pt x="447176" y="3313975"/>
                  <a:pt x="446622" y="3329233"/>
                  <a:pt x="456970" y="3324039"/>
                </a:cubicBezTo>
                <a:cubicBezTo>
                  <a:pt x="459002" y="3323065"/>
                  <a:pt x="461960" y="3321117"/>
                  <a:pt x="462143" y="3327935"/>
                </a:cubicBezTo>
                <a:cubicBezTo>
                  <a:pt x="462328" y="3335401"/>
                  <a:pt x="458817" y="3330532"/>
                  <a:pt x="457154" y="3332155"/>
                </a:cubicBezTo>
                <a:cubicBezTo>
                  <a:pt x="454198" y="3335077"/>
                  <a:pt x="453459" y="3343193"/>
                  <a:pt x="456415" y="3341894"/>
                </a:cubicBezTo>
                <a:cubicBezTo>
                  <a:pt x="468056" y="3337025"/>
                  <a:pt x="474523" y="3352608"/>
                  <a:pt x="483208" y="3358776"/>
                </a:cubicBezTo>
                <a:cubicBezTo>
                  <a:pt x="484501" y="3359750"/>
                  <a:pt x="486535" y="3358126"/>
                  <a:pt x="488197" y="3357477"/>
                </a:cubicBezTo>
                <a:cubicBezTo>
                  <a:pt x="486349" y="3367216"/>
                  <a:pt x="488382" y="3376631"/>
                  <a:pt x="488197" y="3386371"/>
                </a:cubicBezTo>
                <a:cubicBezTo>
                  <a:pt x="477295" y="3386046"/>
                  <a:pt x="466394" y="3379878"/>
                  <a:pt x="455676" y="3391890"/>
                </a:cubicBezTo>
                <a:cubicBezTo>
                  <a:pt x="445698" y="3402927"/>
                  <a:pt x="438122" y="3377605"/>
                  <a:pt x="427960" y="3384098"/>
                </a:cubicBezTo>
                <a:cubicBezTo>
                  <a:pt x="427405" y="3377280"/>
                  <a:pt x="425003" y="3368190"/>
                  <a:pt x="426666" y="3363645"/>
                </a:cubicBezTo>
                <a:cubicBezTo>
                  <a:pt x="431101" y="3351634"/>
                  <a:pt x="427221" y="3332804"/>
                  <a:pt x="437568" y="3325662"/>
                </a:cubicBezTo>
                <a:cubicBezTo>
                  <a:pt x="441264" y="3323065"/>
                  <a:pt x="440155" y="3317221"/>
                  <a:pt x="438492" y="3313001"/>
                </a:cubicBezTo>
                <a:cubicBezTo>
                  <a:pt x="433318" y="3299041"/>
                  <a:pt x="428145" y="3285406"/>
                  <a:pt x="419645" y="3277290"/>
                </a:cubicBezTo>
                <a:cubicBezTo>
                  <a:pt x="415949" y="3282160"/>
                  <a:pt x="417982" y="3285081"/>
                  <a:pt x="419460" y="3288328"/>
                </a:cubicBezTo>
                <a:cubicBezTo>
                  <a:pt x="421677" y="3292873"/>
                  <a:pt x="421677" y="3297418"/>
                  <a:pt x="418167" y="3300015"/>
                </a:cubicBezTo>
                <a:cubicBezTo>
                  <a:pt x="414656" y="3302937"/>
                  <a:pt x="411145" y="3301963"/>
                  <a:pt x="410591" y="3294171"/>
                </a:cubicBezTo>
                <a:cubicBezTo>
                  <a:pt x="409482" y="3279238"/>
                  <a:pt x="404678" y="3277290"/>
                  <a:pt x="396363" y="3274044"/>
                </a:cubicBezTo>
                <a:cubicBezTo>
                  <a:pt x="385646" y="3269823"/>
                  <a:pt x="376407" y="3260084"/>
                  <a:pt x="365321" y="3272745"/>
                </a:cubicBezTo>
                <a:cubicBezTo>
                  <a:pt x="362364" y="3276316"/>
                  <a:pt x="359223" y="3269174"/>
                  <a:pt x="361071" y="3262032"/>
                </a:cubicBezTo>
                <a:cubicBezTo>
                  <a:pt x="362734" y="3254565"/>
                  <a:pt x="359593" y="3253266"/>
                  <a:pt x="357006" y="3251968"/>
                </a:cubicBezTo>
                <a:cubicBezTo>
                  <a:pt x="354419" y="3250669"/>
                  <a:pt x="351647" y="3253266"/>
                  <a:pt x="350908" y="3256837"/>
                </a:cubicBezTo>
                <a:cubicBezTo>
                  <a:pt x="345180" y="3287029"/>
                  <a:pt x="332985" y="3267551"/>
                  <a:pt x="323376" y="3267226"/>
                </a:cubicBezTo>
                <a:cubicBezTo>
                  <a:pt x="318018" y="3267226"/>
                  <a:pt x="315246" y="3262681"/>
                  <a:pt x="314507" y="3251968"/>
                </a:cubicBezTo>
                <a:cubicBezTo>
                  <a:pt x="312475" y="3218529"/>
                  <a:pt x="312105" y="3218529"/>
                  <a:pt x="293443" y="3223399"/>
                </a:cubicBezTo>
                <a:cubicBezTo>
                  <a:pt x="290671" y="3208141"/>
                  <a:pt x="301388" y="3212361"/>
                  <a:pt x="303236" y="3201972"/>
                </a:cubicBezTo>
                <a:cubicBezTo>
                  <a:pt x="296584" y="3196129"/>
                  <a:pt x="290486" y="3201648"/>
                  <a:pt x="284943" y="3205868"/>
                </a:cubicBezTo>
                <a:cubicBezTo>
                  <a:pt x="282541" y="3207816"/>
                  <a:pt x="281987" y="3216257"/>
                  <a:pt x="277552" y="3210738"/>
                </a:cubicBezTo>
                <a:cubicBezTo>
                  <a:pt x="274226" y="3206517"/>
                  <a:pt x="274226" y="3197427"/>
                  <a:pt x="275335" y="3195155"/>
                </a:cubicBezTo>
                <a:cubicBezTo>
                  <a:pt x="280508" y="3184117"/>
                  <a:pt x="272563" y="3178273"/>
                  <a:pt x="272563" y="3175352"/>
                </a:cubicBezTo>
                <a:cubicBezTo>
                  <a:pt x="273488" y="3149055"/>
                  <a:pt x="256487" y="3124707"/>
                  <a:pt x="269052" y="3097112"/>
                </a:cubicBezTo>
                <a:cubicBezTo>
                  <a:pt x="272748" y="3088996"/>
                  <a:pt x="276998" y="3077958"/>
                  <a:pt x="264802" y="3080231"/>
                </a:cubicBezTo>
                <a:cubicBezTo>
                  <a:pt x="262585" y="3080555"/>
                  <a:pt x="261846" y="3076660"/>
                  <a:pt x="261661" y="3073413"/>
                </a:cubicBezTo>
                <a:cubicBezTo>
                  <a:pt x="261292" y="3068219"/>
                  <a:pt x="263139" y="3065622"/>
                  <a:pt x="265912" y="3066595"/>
                </a:cubicBezTo>
                <a:cubicBezTo>
                  <a:pt x="274780" y="3069842"/>
                  <a:pt x="275335" y="3057181"/>
                  <a:pt x="276258" y="3049065"/>
                </a:cubicBezTo>
                <a:cubicBezTo>
                  <a:pt x="277552" y="3035430"/>
                  <a:pt x="269238" y="3043870"/>
                  <a:pt x="266465" y="3039001"/>
                </a:cubicBezTo>
                <a:cubicBezTo>
                  <a:pt x="256672" y="3021145"/>
                  <a:pt x="242444" y="3024717"/>
                  <a:pt x="230434" y="3017574"/>
                </a:cubicBezTo>
                <a:cubicBezTo>
                  <a:pt x="204750" y="3002316"/>
                  <a:pt x="201055" y="2984460"/>
                  <a:pt x="194403" y="2939984"/>
                </a:cubicBezTo>
                <a:cubicBezTo>
                  <a:pt x="189783" y="2938036"/>
                  <a:pt x="188490" y="2948100"/>
                  <a:pt x="184609" y="2948100"/>
                </a:cubicBezTo>
                <a:cubicBezTo>
                  <a:pt x="181283" y="2948100"/>
                  <a:pt x="175740" y="2947451"/>
                  <a:pt x="177403" y="2940633"/>
                </a:cubicBezTo>
                <a:cubicBezTo>
                  <a:pt x="180915" y="2926674"/>
                  <a:pt x="175371" y="2925700"/>
                  <a:pt x="170751" y="2922453"/>
                </a:cubicBezTo>
                <a:cubicBezTo>
                  <a:pt x="163914" y="2917908"/>
                  <a:pt x="166318" y="2907520"/>
                  <a:pt x="168164" y="2902001"/>
                </a:cubicBezTo>
                <a:cubicBezTo>
                  <a:pt x="174078" y="2883821"/>
                  <a:pt x="174447" y="2884145"/>
                  <a:pt x="170013" y="2872133"/>
                </a:cubicBezTo>
                <a:cubicBezTo>
                  <a:pt x="186272" y="2870186"/>
                  <a:pt x="186458" y="2869861"/>
                  <a:pt x="181099" y="2839669"/>
                </a:cubicBezTo>
                <a:cubicBezTo>
                  <a:pt x="179620" y="2831553"/>
                  <a:pt x="186088" y="2815970"/>
                  <a:pt x="176664" y="2816944"/>
                </a:cubicBezTo>
                <a:cubicBezTo>
                  <a:pt x="169273" y="2817918"/>
                  <a:pt x="173523" y="2834150"/>
                  <a:pt x="171675" y="2845188"/>
                </a:cubicBezTo>
                <a:cubicBezTo>
                  <a:pt x="165763" y="2836747"/>
                  <a:pt x="157817" y="2833176"/>
                  <a:pt x="166687" y="2816944"/>
                </a:cubicBezTo>
                <a:cubicBezTo>
                  <a:pt x="170197" y="2810776"/>
                  <a:pt x="172414" y="2798114"/>
                  <a:pt x="167796" y="2788051"/>
                </a:cubicBezTo>
                <a:cubicBezTo>
                  <a:pt x="160034" y="2787077"/>
                  <a:pt x="148025" y="2804932"/>
                  <a:pt x="146176" y="2770844"/>
                </a:cubicBezTo>
                <a:cubicBezTo>
                  <a:pt x="153197" y="2782207"/>
                  <a:pt x="159849" y="2788375"/>
                  <a:pt x="167980" y="2788051"/>
                </a:cubicBezTo>
                <a:cubicBezTo>
                  <a:pt x="161512" y="2774415"/>
                  <a:pt x="153382" y="2764351"/>
                  <a:pt x="144143" y="2754612"/>
                </a:cubicBezTo>
                <a:cubicBezTo>
                  <a:pt x="141002" y="2764351"/>
                  <a:pt x="138785" y="2775714"/>
                  <a:pt x="134350" y="2783181"/>
                </a:cubicBezTo>
                <a:cubicBezTo>
                  <a:pt x="128807" y="2792596"/>
                  <a:pt x="122525" y="2787726"/>
                  <a:pt x="115318" y="2782207"/>
                </a:cubicBezTo>
                <a:cubicBezTo>
                  <a:pt x="107927" y="2776363"/>
                  <a:pt x="114949" y="2804283"/>
                  <a:pt x="103493" y="2801361"/>
                </a:cubicBezTo>
                <a:cubicBezTo>
                  <a:pt x="87971" y="2797465"/>
                  <a:pt x="72266" y="2796816"/>
                  <a:pt x="56929" y="2790972"/>
                </a:cubicBezTo>
                <a:cubicBezTo>
                  <a:pt x="49353" y="2788051"/>
                  <a:pt x="46027" y="2781233"/>
                  <a:pt x="43995" y="2768572"/>
                </a:cubicBezTo>
                <a:cubicBezTo>
                  <a:pt x="39745" y="2742600"/>
                  <a:pt x="43625" y="2715330"/>
                  <a:pt x="39376" y="2687411"/>
                </a:cubicBezTo>
                <a:cubicBezTo>
                  <a:pt x="31616" y="2695202"/>
                  <a:pt x="23669" y="2700721"/>
                  <a:pt x="28658" y="2719226"/>
                </a:cubicBezTo>
                <a:cubicBezTo>
                  <a:pt x="30136" y="2725069"/>
                  <a:pt x="29953" y="2730913"/>
                  <a:pt x="26071" y="2733835"/>
                </a:cubicBezTo>
                <a:cubicBezTo>
                  <a:pt x="24963" y="2734809"/>
                  <a:pt x="23115" y="2734809"/>
                  <a:pt x="22007" y="2733835"/>
                </a:cubicBezTo>
                <a:cubicBezTo>
                  <a:pt x="17573" y="2729939"/>
                  <a:pt x="19975" y="2723771"/>
                  <a:pt x="21083" y="2718901"/>
                </a:cubicBezTo>
                <a:cubicBezTo>
                  <a:pt x="23669" y="2706889"/>
                  <a:pt x="22007" y="2701046"/>
                  <a:pt x="14062" y="2699098"/>
                </a:cubicBezTo>
                <a:cubicBezTo>
                  <a:pt x="11474" y="2698449"/>
                  <a:pt x="5192" y="2695202"/>
                  <a:pt x="6670" y="2690008"/>
                </a:cubicBezTo>
                <a:cubicBezTo>
                  <a:pt x="13691" y="2665010"/>
                  <a:pt x="-905" y="2646181"/>
                  <a:pt x="1496" y="2623131"/>
                </a:cubicBezTo>
                <a:cubicBezTo>
                  <a:pt x="2235" y="2616638"/>
                  <a:pt x="19" y="2603328"/>
                  <a:pt x="7963" y="2607224"/>
                </a:cubicBezTo>
                <a:cubicBezTo>
                  <a:pt x="12952" y="2609821"/>
                  <a:pt x="16834" y="2611119"/>
                  <a:pt x="17388" y="2601704"/>
                </a:cubicBezTo>
                <a:cubicBezTo>
                  <a:pt x="17942" y="2592614"/>
                  <a:pt x="21822" y="2582875"/>
                  <a:pt x="14247" y="2573785"/>
                </a:cubicBezTo>
                <a:cubicBezTo>
                  <a:pt x="758" y="2557553"/>
                  <a:pt x="204" y="2493273"/>
                  <a:pt x="14616" y="2480937"/>
                </a:cubicBezTo>
                <a:cubicBezTo>
                  <a:pt x="27180" y="2470223"/>
                  <a:pt x="26256" y="2462432"/>
                  <a:pt x="20714" y="2446524"/>
                </a:cubicBezTo>
                <a:cubicBezTo>
                  <a:pt x="19236" y="2441979"/>
                  <a:pt x="20344" y="2435162"/>
                  <a:pt x="19790" y="2429643"/>
                </a:cubicBezTo>
                <a:cubicBezTo>
                  <a:pt x="17018" y="2395880"/>
                  <a:pt x="17203" y="2392633"/>
                  <a:pt x="36050" y="2391335"/>
                </a:cubicBezTo>
                <a:cubicBezTo>
                  <a:pt x="52680" y="2390036"/>
                  <a:pt x="69495" y="2382245"/>
                  <a:pt x="85754" y="2385166"/>
                </a:cubicBezTo>
                <a:cubicBezTo>
                  <a:pt x="95178" y="2386790"/>
                  <a:pt x="105156" y="2386790"/>
                  <a:pt x="114764" y="2391660"/>
                </a:cubicBezTo>
                <a:cubicBezTo>
                  <a:pt x="125111" y="2396854"/>
                  <a:pt x="135275" y="2392309"/>
                  <a:pt x="143220" y="2377375"/>
                </a:cubicBezTo>
                <a:cubicBezTo>
                  <a:pt x="145806" y="2372505"/>
                  <a:pt x="148025" y="2361468"/>
                  <a:pt x="152828" y="2366337"/>
                </a:cubicBezTo>
                <a:cubicBezTo>
                  <a:pt x="159110" y="2372505"/>
                  <a:pt x="148210" y="2377050"/>
                  <a:pt x="151535" y="2386140"/>
                </a:cubicBezTo>
                <a:cubicBezTo>
                  <a:pt x="156523" y="2381271"/>
                  <a:pt x="170382" y="2399776"/>
                  <a:pt x="165208" y="2367960"/>
                </a:cubicBezTo>
                <a:cubicBezTo>
                  <a:pt x="164285" y="2362117"/>
                  <a:pt x="168720" y="2361468"/>
                  <a:pt x="171121" y="2359195"/>
                </a:cubicBezTo>
                <a:cubicBezTo>
                  <a:pt x="176479" y="2356273"/>
                  <a:pt x="182023" y="2353351"/>
                  <a:pt x="188675" y="2349780"/>
                </a:cubicBezTo>
                <a:cubicBezTo>
                  <a:pt x="179437" y="2345235"/>
                  <a:pt x="179620" y="2333223"/>
                  <a:pt x="180175" y="2322510"/>
                </a:cubicBezTo>
                <a:cubicBezTo>
                  <a:pt x="180175" y="2321861"/>
                  <a:pt x="180361" y="2321536"/>
                  <a:pt x="180361" y="2320887"/>
                </a:cubicBezTo>
                <a:cubicBezTo>
                  <a:pt x="179620" y="2317965"/>
                  <a:pt x="179066" y="2313745"/>
                  <a:pt x="178698" y="2308226"/>
                </a:cubicBezTo>
                <a:cubicBezTo>
                  <a:pt x="180544" y="2311148"/>
                  <a:pt x="182207" y="2313745"/>
                  <a:pt x="184055" y="2316017"/>
                </a:cubicBezTo>
                <a:cubicBezTo>
                  <a:pt x="186458" y="2316991"/>
                  <a:pt x="189414" y="2320887"/>
                  <a:pt x="191261" y="2316991"/>
                </a:cubicBezTo>
                <a:cubicBezTo>
                  <a:pt x="192000" y="2315368"/>
                  <a:pt x="192740" y="2314394"/>
                  <a:pt x="193848" y="2313745"/>
                </a:cubicBezTo>
                <a:cubicBezTo>
                  <a:pt x="188675" y="2305629"/>
                  <a:pt x="182762" y="2298811"/>
                  <a:pt x="176479" y="2291994"/>
                </a:cubicBezTo>
                <a:cubicBezTo>
                  <a:pt x="173338" y="2301733"/>
                  <a:pt x="171121" y="2313095"/>
                  <a:pt x="166687" y="2320562"/>
                </a:cubicBezTo>
                <a:cubicBezTo>
                  <a:pt x="161143" y="2329977"/>
                  <a:pt x="154861" y="2325107"/>
                  <a:pt x="147654" y="2319588"/>
                </a:cubicBezTo>
                <a:cubicBezTo>
                  <a:pt x="140263" y="2313745"/>
                  <a:pt x="147285" y="2341664"/>
                  <a:pt x="135829" y="2338742"/>
                </a:cubicBezTo>
                <a:cubicBezTo>
                  <a:pt x="120307" y="2334847"/>
                  <a:pt x="104601" y="2334197"/>
                  <a:pt x="89265" y="2328354"/>
                </a:cubicBezTo>
                <a:cubicBezTo>
                  <a:pt x="81689" y="2325432"/>
                  <a:pt x="78363" y="2318614"/>
                  <a:pt x="76331" y="2305953"/>
                </a:cubicBezTo>
                <a:cubicBezTo>
                  <a:pt x="72081" y="2279982"/>
                  <a:pt x="75961" y="2252711"/>
                  <a:pt x="71712" y="2224792"/>
                </a:cubicBezTo>
                <a:cubicBezTo>
                  <a:pt x="63951" y="2232584"/>
                  <a:pt x="56006" y="2238103"/>
                  <a:pt x="60994" y="2256607"/>
                </a:cubicBezTo>
                <a:cubicBezTo>
                  <a:pt x="62472" y="2262451"/>
                  <a:pt x="62288" y="2268294"/>
                  <a:pt x="58407" y="2271216"/>
                </a:cubicBezTo>
                <a:cubicBezTo>
                  <a:pt x="57299" y="2272190"/>
                  <a:pt x="55451" y="2272190"/>
                  <a:pt x="54343" y="2271216"/>
                </a:cubicBezTo>
                <a:cubicBezTo>
                  <a:pt x="49909" y="2267321"/>
                  <a:pt x="52311" y="2261152"/>
                  <a:pt x="53419" y="2256283"/>
                </a:cubicBezTo>
                <a:cubicBezTo>
                  <a:pt x="56006" y="2244271"/>
                  <a:pt x="54343" y="2238427"/>
                  <a:pt x="46397" y="2236479"/>
                </a:cubicBezTo>
                <a:cubicBezTo>
                  <a:pt x="43810" y="2235830"/>
                  <a:pt x="37528" y="2232584"/>
                  <a:pt x="39006" y="2227389"/>
                </a:cubicBezTo>
                <a:cubicBezTo>
                  <a:pt x="46027" y="2202392"/>
                  <a:pt x="31431" y="2183562"/>
                  <a:pt x="33833" y="2160512"/>
                </a:cubicBezTo>
                <a:cubicBezTo>
                  <a:pt x="34572" y="2154020"/>
                  <a:pt x="32355" y="2140709"/>
                  <a:pt x="40299" y="2144605"/>
                </a:cubicBezTo>
                <a:cubicBezTo>
                  <a:pt x="45288" y="2147202"/>
                  <a:pt x="49168" y="2148501"/>
                  <a:pt x="49724" y="2139086"/>
                </a:cubicBezTo>
                <a:cubicBezTo>
                  <a:pt x="50277" y="2129996"/>
                  <a:pt x="54158" y="2120257"/>
                  <a:pt x="46582" y="2111166"/>
                </a:cubicBezTo>
                <a:cubicBezTo>
                  <a:pt x="33094" y="2094934"/>
                  <a:pt x="32540" y="2030655"/>
                  <a:pt x="46951" y="2018318"/>
                </a:cubicBezTo>
                <a:cubicBezTo>
                  <a:pt x="59516" y="2007605"/>
                  <a:pt x="58592" y="1999813"/>
                  <a:pt x="53050" y="1983906"/>
                </a:cubicBezTo>
                <a:cubicBezTo>
                  <a:pt x="51572" y="1979361"/>
                  <a:pt x="52680" y="1972543"/>
                  <a:pt x="52126" y="1967024"/>
                </a:cubicBezTo>
                <a:cubicBezTo>
                  <a:pt x="49353" y="1933261"/>
                  <a:pt x="49539" y="1930015"/>
                  <a:pt x="68385" y="1928716"/>
                </a:cubicBezTo>
                <a:cubicBezTo>
                  <a:pt x="85015" y="1927418"/>
                  <a:pt x="101830" y="1919626"/>
                  <a:pt x="118090" y="1922548"/>
                </a:cubicBezTo>
                <a:cubicBezTo>
                  <a:pt x="127514" y="1924171"/>
                  <a:pt x="137492" y="1924171"/>
                  <a:pt x="147101" y="1929041"/>
                </a:cubicBezTo>
                <a:cubicBezTo>
                  <a:pt x="157447" y="1934235"/>
                  <a:pt x="167611" y="1929690"/>
                  <a:pt x="175555" y="1914756"/>
                </a:cubicBezTo>
                <a:cubicBezTo>
                  <a:pt x="178142" y="1909887"/>
                  <a:pt x="180361" y="1898849"/>
                  <a:pt x="185165" y="1903719"/>
                </a:cubicBezTo>
                <a:cubicBezTo>
                  <a:pt x="191447" y="1909887"/>
                  <a:pt x="180544" y="1914432"/>
                  <a:pt x="183871" y="1923522"/>
                </a:cubicBezTo>
                <a:cubicBezTo>
                  <a:pt x="188859" y="1918652"/>
                  <a:pt x="202718" y="1937157"/>
                  <a:pt x="197544" y="1905342"/>
                </a:cubicBezTo>
                <a:cubicBezTo>
                  <a:pt x="196620" y="1899498"/>
                  <a:pt x="201055" y="1898849"/>
                  <a:pt x="203641" y="1897226"/>
                </a:cubicBezTo>
                <a:cubicBezTo>
                  <a:pt x="209000" y="1894304"/>
                  <a:pt x="214543" y="1891382"/>
                  <a:pt x="221195" y="1887811"/>
                </a:cubicBezTo>
                <a:cubicBezTo>
                  <a:pt x="211956" y="1883266"/>
                  <a:pt x="212141" y="1871254"/>
                  <a:pt x="212695" y="1860541"/>
                </a:cubicBezTo>
                <a:cubicBezTo>
                  <a:pt x="213435" y="1844633"/>
                  <a:pt x="220641" y="1861839"/>
                  <a:pt x="223782" y="1855022"/>
                </a:cubicBezTo>
                <a:cubicBezTo>
                  <a:pt x="228032" y="1845283"/>
                  <a:pt x="238195" y="1857619"/>
                  <a:pt x="240781" y="1843335"/>
                </a:cubicBezTo>
                <a:cubicBezTo>
                  <a:pt x="241891" y="1836842"/>
                  <a:pt x="243738" y="1827102"/>
                  <a:pt x="238564" y="1820934"/>
                </a:cubicBezTo>
                <a:cubicBezTo>
                  <a:pt x="232652" y="1813792"/>
                  <a:pt x="227108" y="1805351"/>
                  <a:pt x="220641" y="1799832"/>
                </a:cubicBezTo>
                <a:cubicBezTo>
                  <a:pt x="215282" y="1795287"/>
                  <a:pt x="215097" y="1788794"/>
                  <a:pt x="219347" y="1787171"/>
                </a:cubicBezTo>
                <a:cubicBezTo>
                  <a:pt x="226369" y="1784249"/>
                  <a:pt x="228402" y="1777756"/>
                  <a:pt x="228217" y="1771263"/>
                </a:cubicBezTo>
                <a:cubicBezTo>
                  <a:pt x="226739" y="1771263"/>
                  <a:pt x="225075" y="1771263"/>
                  <a:pt x="223043" y="1770939"/>
                </a:cubicBezTo>
                <a:cubicBezTo>
                  <a:pt x="189230" y="1763147"/>
                  <a:pt x="154861" y="1761849"/>
                  <a:pt x="121231" y="1750486"/>
                </a:cubicBezTo>
                <a:cubicBezTo>
                  <a:pt x="104601" y="1744643"/>
                  <a:pt x="97395" y="1731332"/>
                  <a:pt x="92960" y="1706659"/>
                </a:cubicBezTo>
                <a:cubicBezTo>
                  <a:pt x="83722" y="1655690"/>
                  <a:pt x="92037" y="1602448"/>
                  <a:pt x="82982" y="1548233"/>
                </a:cubicBezTo>
                <a:cubicBezTo>
                  <a:pt x="65798" y="1563816"/>
                  <a:pt x="48614" y="1574204"/>
                  <a:pt x="59331" y="1610564"/>
                </a:cubicBezTo>
                <a:cubicBezTo>
                  <a:pt x="62657" y="1621602"/>
                  <a:pt x="62288" y="1632965"/>
                  <a:pt x="53789" y="1638809"/>
                </a:cubicBezTo>
                <a:cubicBezTo>
                  <a:pt x="51387" y="1640756"/>
                  <a:pt x="47322" y="1640756"/>
                  <a:pt x="44919" y="1638809"/>
                </a:cubicBezTo>
                <a:cubicBezTo>
                  <a:pt x="35126" y="1631342"/>
                  <a:pt x="40484" y="1619654"/>
                  <a:pt x="42886" y="1609915"/>
                </a:cubicBezTo>
                <a:cubicBezTo>
                  <a:pt x="48800" y="1586541"/>
                  <a:pt x="44919" y="1574529"/>
                  <a:pt x="27734" y="1570958"/>
                </a:cubicBezTo>
                <a:cubicBezTo>
                  <a:pt x="22007" y="1569659"/>
                  <a:pt x="8333" y="1563491"/>
                  <a:pt x="11660" y="1553102"/>
                </a:cubicBezTo>
                <a:cubicBezTo>
                  <a:pt x="27365" y="1504406"/>
                  <a:pt x="-4601" y="1467071"/>
                  <a:pt x="573" y="1422270"/>
                </a:cubicBezTo>
                <a:cubicBezTo>
                  <a:pt x="2051" y="1408960"/>
                  <a:pt x="-2753" y="1382989"/>
                  <a:pt x="14801" y="1390780"/>
                </a:cubicBezTo>
                <a:cubicBezTo>
                  <a:pt x="26071" y="1395974"/>
                  <a:pt x="34387" y="1398247"/>
                  <a:pt x="35496" y="1379742"/>
                </a:cubicBezTo>
                <a:cubicBezTo>
                  <a:pt x="36604" y="1361887"/>
                  <a:pt x="45103" y="1342733"/>
                  <a:pt x="28473" y="1324877"/>
                </a:cubicBezTo>
                <a:cubicBezTo>
                  <a:pt x="-720" y="1293062"/>
                  <a:pt x="-2014" y="1167425"/>
                  <a:pt x="29397" y="1143401"/>
                </a:cubicBezTo>
                <a:cubicBezTo>
                  <a:pt x="56560" y="1122624"/>
                  <a:pt x="54528" y="1107690"/>
                  <a:pt x="42516" y="1076524"/>
                </a:cubicBezTo>
                <a:cubicBezTo>
                  <a:pt x="39191" y="1068083"/>
                  <a:pt x="41408" y="1054773"/>
                  <a:pt x="40299" y="1043735"/>
                </a:cubicBezTo>
                <a:cubicBezTo>
                  <a:pt x="33833" y="977832"/>
                  <a:pt x="34387" y="971988"/>
                  <a:pt x="75591" y="969067"/>
                </a:cubicBezTo>
                <a:cubicBezTo>
                  <a:pt x="112177" y="966794"/>
                  <a:pt x="148763" y="951536"/>
                  <a:pt x="184425" y="957055"/>
                </a:cubicBezTo>
                <a:cubicBezTo>
                  <a:pt x="194218" y="958678"/>
                  <a:pt x="204380" y="959327"/>
                  <a:pt x="214728" y="960950"/>
                </a:cubicBezTo>
                <a:cubicBezTo>
                  <a:pt x="217870" y="957379"/>
                  <a:pt x="216760" y="950237"/>
                  <a:pt x="213435" y="932057"/>
                </a:cubicBezTo>
                <a:cubicBezTo>
                  <a:pt x="211956" y="923941"/>
                  <a:pt x="218423" y="908358"/>
                  <a:pt x="209000" y="909332"/>
                </a:cubicBezTo>
                <a:cubicBezTo>
                  <a:pt x="201609" y="909981"/>
                  <a:pt x="205859" y="926538"/>
                  <a:pt x="204011" y="937576"/>
                </a:cubicBezTo>
                <a:cubicBezTo>
                  <a:pt x="198098" y="929135"/>
                  <a:pt x="190154" y="925564"/>
                  <a:pt x="199023" y="909332"/>
                </a:cubicBezTo>
                <a:cubicBezTo>
                  <a:pt x="202533" y="903164"/>
                  <a:pt x="204750" y="890503"/>
                  <a:pt x="200131" y="880439"/>
                </a:cubicBezTo>
                <a:cubicBezTo>
                  <a:pt x="192371" y="879465"/>
                  <a:pt x="180361" y="897320"/>
                  <a:pt x="178512" y="863232"/>
                </a:cubicBezTo>
                <a:cubicBezTo>
                  <a:pt x="185533" y="874595"/>
                  <a:pt x="192185" y="880763"/>
                  <a:pt x="200315" y="880439"/>
                </a:cubicBezTo>
                <a:cubicBezTo>
                  <a:pt x="193848" y="866804"/>
                  <a:pt x="185718" y="856740"/>
                  <a:pt x="176479" y="847000"/>
                </a:cubicBezTo>
                <a:cubicBezTo>
                  <a:pt x="173338" y="856740"/>
                  <a:pt x="171121" y="868102"/>
                  <a:pt x="166687" y="875569"/>
                </a:cubicBezTo>
                <a:cubicBezTo>
                  <a:pt x="161143" y="884984"/>
                  <a:pt x="154861" y="880114"/>
                  <a:pt x="147654" y="874595"/>
                </a:cubicBezTo>
                <a:cubicBezTo>
                  <a:pt x="140263" y="868751"/>
                  <a:pt x="147285" y="896671"/>
                  <a:pt x="135829" y="893749"/>
                </a:cubicBezTo>
                <a:cubicBezTo>
                  <a:pt x="120307" y="889853"/>
                  <a:pt x="104601" y="889204"/>
                  <a:pt x="89265" y="883360"/>
                </a:cubicBezTo>
                <a:cubicBezTo>
                  <a:pt x="81689" y="880439"/>
                  <a:pt x="78363" y="873621"/>
                  <a:pt x="76331" y="860960"/>
                </a:cubicBezTo>
                <a:cubicBezTo>
                  <a:pt x="72081" y="834988"/>
                  <a:pt x="75961" y="807718"/>
                  <a:pt x="71712" y="779799"/>
                </a:cubicBezTo>
                <a:cubicBezTo>
                  <a:pt x="63951" y="787590"/>
                  <a:pt x="56006" y="793109"/>
                  <a:pt x="60994" y="811614"/>
                </a:cubicBezTo>
                <a:cubicBezTo>
                  <a:pt x="62472" y="817458"/>
                  <a:pt x="62288" y="823301"/>
                  <a:pt x="58407" y="826223"/>
                </a:cubicBezTo>
                <a:cubicBezTo>
                  <a:pt x="57299" y="827197"/>
                  <a:pt x="55451" y="827197"/>
                  <a:pt x="54343" y="826223"/>
                </a:cubicBezTo>
                <a:cubicBezTo>
                  <a:pt x="49909" y="822327"/>
                  <a:pt x="52311" y="816159"/>
                  <a:pt x="53419" y="811289"/>
                </a:cubicBezTo>
                <a:cubicBezTo>
                  <a:pt x="56006" y="799277"/>
                  <a:pt x="54343" y="793434"/>
                  <a:pt x="46397" y="791486"/>
                </a:cubicBezTo>
                <a:cubicBezTo>
                  <a:pt x="43810" y="790837"/>
                  <a:pt x="37528" y="787590"/>
                  <a:pt x="39006" y="782396"/>
                </a:cubicBezTo>
                <a:cubicBezTo>
                  <a:pt x="46027" y="757398"/>
                  <a:pt x="31431" y="738569"/>
                  <a:pt x="33833" y="715519"/>
                </a:cubicBezTo>
                <a:cubicBezTo>
                  <a:pt x="34572" y="709026"/>
                  <a:pt x="32355" y="695716"/>
                  <a:pt x="40299" y="699612"/>
                </a:cubicBezTo>
                <a:cubicBezTo>
                  <a:pt x="45288" y="702209"/>
                  <a:pt x="49168" y="703507"/>
                  <a:pt x="49724" y="694093"/>
                </a:cubicBezTo>
                <a:cubicBezTo>
                  <a:pt x="50277" y="685003"/>
                  <a:pt x="54158" y="675263"/>
                  <a:pt x="46582" y="666173"/>
                </a:cubicBezTo>
                <a:cubicBezTo>
                  <a:pt x="33094" y="649941"/>
                  <a:pt x="32540" y="585661"/>
                  <a:pt x="46951" y="573325"/>
                </a:cubicBezTo>
                <a:cubicBezTo>
                  <a:pt x="59516" y="562612"/>
                  <a:pt x="58592" y="554820"/>
                  <a:pt x="53050" y="538912"/>
                </a:cubicBezTo>
                <a:cubicBezTo>
                  <a:pt x="51572" y="534367"/>
                  <a:pt x="52680" y="527550"/>
                  <a:pt x="52126" y="522031"/>
                </a:cubicBezTo>
                <a:cubicBezTo>
                  <a:pt x="49353" y="488268"/>
                  <a:pt x="49539" y="485021"/>
                  <a:pt x="68385" y="483723"/>
                </a:cubicBezTo>
                <a:cubicBezTo>
                  <a:pt x="85015" y="482424"/>
                  <a:pt x="101830" y="474633"/>
                  <a:pt x="118090" y="477555"/>
                </a:cubicBezTo>
                <a:cubicBezTo>
                  <a:pt x="127514" y="479178"/>
                  <a:pt x="137492" y="479178"/>
                  <a:pt x="147101" y="484048"/>
                </a:cubicBezTo>
                <a:cubicBezTo>
                  <a:pt x="157447" y="489242"/>
                  <a:pt x="167611" y="484697"/>
                  <a:pt x="175555" y="469763"/>
                </a:cubicBezTo>
                <a:cubicBezTo>
                  <a:pt x="178142" y="464893"/>
                  <a:pt x="180361" y="453856"/>
                  <a:pt x="185165" y="458725"/>
                </a:cubicBezTo>
                <a:cubicBezTo>
                  <a:pt x="191447" y="464893"/>
                  <a:pt x="180544" y="469439"/>
                  <a:pt x="183871" y="478529"/>
                </a:cubicBezTo>
                <a:cubicBezTo>
                  <a:pt x="188859" y="473659"/>
                  <a:pt x="202718" y="492164"/>
                  <a:pt x="197544" y="460348"/>
                </a:cubicBezTo>
                <a:cubicBezTo>
                  <a:pt x="196620" y="454505"/>
                  <a:pt x="201055" y="453856"/>
                  <a:pt x="203641" y="452232"/>
                </a:cubicBezTo>
                <a:cubicBezTo>
                  <a:pt x="209000" y="449311"/>
                  <a:pt x="214543" y="446389"/>
                  <a:pt x="221195" y="442818"/>
                </a:cubicBezTo>
                <a:cubicBezTo>
                  <a:pt x="211956" y="438273"/>
                  <a:pt x="212141" y="426261"/>
                  <a:pt x="212695" y="415547"/>
                </a:cubicBezTo>
                <a:cubicBezTo>
                  <a:pt x="213435" y="399640"/>
                  <a:pt x="220641" y="416846"/>
                  <a:pt x="223782" y="410029"/>
                </a:cubicBezTo>
                <a:cubicBezTo>
                  <a:pt x="228032" y="400289"/>
                  <a:pt x="238195" y="412626"/>
                  <a:pt x="240781" y="398341"/>
                </a:cubicBezTo>
                <a:cubicBezTo>
                  <a:pt x="241891" y="391524"/>
                  <a:pt x="243738" y="382109"/>
                  <a:pt x="238564" y="375941"/>
                </a:cubicBezTo>
                <a:cubicBezTo>
                  <a:pt x="232652" y="368799"/>
                  <a:pt x="227108" y="360358"/>
                  <a:pt x="220641" y="354839"/>
                </a:cubicBezTo>
                <a:cubicBezTo>
                  <a:pt x="215282" y="350294"/>
                  <a:pt x="215097" y="343801"/>
                  <a:pt x="219347" y="342178"/>
                </a:cubicBezTo>
                <a:cubicBezTo>
                  <a:pt x="232282" y="336983"/>
                  <a:pt x="228402" y="320427"/>
                  <a:pt x="225260" y="311661"/>
                </a:cubicBezTo>
                <a:cubicBezTo>
                  <a:pt x="218978" y="293481"/>
                  <a:pt x="225815" y="286988"/>
                  <a:pt x="230989" y="277898"/>
                </a:cubicBezTo>
                <a:cubicBezTo>
                  <a:pt x="235238" y="285365"/>
                  <a:pt x="238934" y="292183"/>
                  <a:pt x="244662" y="302571"/>
                </a:cubicBezTo>
                <a:cubicBezTo>
                  <a:pt x="244292" y="285040"/>
                  <a:pt x="256118" y="267834"/>
                  <a:pt x="238379" y="263289"/>
                </a:cubicBezTo>
                <a:cubicBezTo>
                  <a:pt x="235792" y="262640"/>
                  <a:pt x="235608" y="256796"/>
                  <a:pt x="235608" y="252901"/>
                </a:cubicBezTo>
                <a:cubicBezTo>
                  <a:pt x="235608" y="235370"/>
                  <a:pt x="230064" y="215242"/>
                  <a:pt x="245216" y="205178"/>
                </a:cubicBezTo>
                <a:cubicBezTo>
                  <a:pt x="250944" y="201282"/>
                  <a:pt x="246879" y="193491"/>
                  <a:pt x="243183" y="188296"/>
                </a:cubicBezTo>
                <a:cubicBezTo>
                  <a:pt x="240966" y="185050"/>
                  <a:pt x="235977" y="182453"/>
                  <a:pt x="239303" y="175310"/>
                </a:cubicBezTo>
                <a:cubicBezTo>
                  <a:pt x="241336" y="170765"/>
                  <a:pt x="245216" y="170441"/>
                  <a:pt x="248543" y="173687"/>
                </a:cubicBezTo>
                <a:cubicBezTo>
                  <a:pt x="259074" y="184076"/>
                  <a:pt x="271639" y="178232"/>
                  <a:pt x="282726" y="186024"/>
                </a:cubicBezTo>
                <a:cubicBezTo>
                  <a:pt x="284573" y="187322"/>
                  <a:pt x="287899" y="183102"/>
                  <a:pt x="290671" y="181154"/>
                </a:cubicBezTo>
                <a:cubicBezTo>
                  <a:pt x="290117" y="171739"/>
                  <a:pt x="281802" y="178557"/>
                  <a:pt x="282171" y="168168"/>
                </a:cubicBezTo>
                <a:cubicBezTo>
                  <a:pt x="288269" y="157780"/>
                  <a:pt x="298062" y="166870"/>
                  <a:pt x="300279" y="169467"/>
                </a:cubicBezTo>
                <a:cubicBezTo>
                  <a:pt x="313768" y="185050"/>
                  <a:pt x="328365" y="154858"/>
                  <a:pt x="341115" y="174661"/>
                </a:cubicBezTo>
                <a:cubicBezTo>
                  <a:pt x="344626" y="180180"/>
                  <a:pt x="345919" y="155183"/>
                  <a:pt x="353680" y="168493"/>
                </a:cubicBezTo>
                <a:cubicBezTo>
                  <a:pt x="356636" y="173363"/>
                  <a:pt x="365136" y="155183"/>
                  <a:pt x="367723" y="175310"/>
                </a:cubicBezTo>
                <a:cubicBezTo>
                  <a:pt x="367907" y="177908"/>
                  <a:pt x="374375" y="171090"/>
                  <a:pt x="376961" y="166870"/>
                </a:cubicBezTo>
                <a:cubicBezTo>
                  <a:pt x="384722" y="153559"/>
                  <a:pt x="384537" y="153235"/>
                  <a:pt x="393961" y="151611"/>
                </a:cubicBezTo>
                <a:cubicBezTo>
                  <a:pt x="395439" y="162974"/>
                  <a:pt x="378441" y="159078"/>
                  <a:pt x="386939" y="174661"/>
                </a:cubicBezTo>
                <a:cubicBezTo>
                  <a:pt x="391374" y="182777"/>
                  <a:pt x="399689" y="174337"/>
                  <a:pt x="403939" y="184725"/>
                </a:cubicBezTo>
                <a:cubicBezTo>
                  <a:pt x="408004" y="173687"/>
                  <a:pt x="399320" y="164922"/>
                  <a:pt x="404308" y="155183"/>
                </a:cubicBezTo>
                <a:cubicBezTo>
                  <a:pt x="410776" y="153235"/>
                  <a:pt x="405787" y="173687"/>
                  <a:pt x="412623" y="168818"/>
                </a:cubicBezTo>
                <a:cubicBezTo>
                  <a:pt x="416134" y="166545"/>
                  <a:pt x="418721" y="159403"/>
                  <a:pt x="421308" y="154209"/>
                </a:cubicBezTo>
                <a:cubicBezTo>
                  <a:pt x="425003" y="146742"/>
                  <a:pt x="427221" y="137327"/>
                  <a:pt x="435905" y="136353"/>
                </a:cubicBezTo>
                <a:cubicBezTo>
                  <a:pt x="427405" y="121419"/>
                  <a:pt x="418167" y="115251"/>
                  <a:pt x="409113" y="104863"/>
                </a:cubicBezTo>
                <a:cubicBezTo>
                  <a:pt x="421308" y="90254"/>
                  <a:pt x="425188" y="59412"/>
                  <a:pt x="443852" y="61685"/>
                </a:cubicBezTo>
                <a:cubicBezTo>
                  <a:pt x="469165" y="64931"/>
                  <a:pt x="494479" y="60062"/>
                  <a:pt x="519978" y="63308"/>
                </a:cubicBezTo>
                <a:cubicBezTo>
                  <a:pt x="536608" y="65256"/>
                  <a:pt x="556010" y="66230"/>
                  <a:pt x="573194" y="50972"/>
                </a:cubicBezTo>
                <a:cubicBezTo>
                  <a:pt x="577259" y="47076"/>
                  <a:pt x="588161" y="30844"/>
                  <a:pt x="591302" y="56491"/>
                </a:cubicBezTo>
                <a:cubicBezTo>
                  <a:pt x="597584" y="52919"/>
                  <a:pt x="607747" y="52919"/>
                  <a:pt x="609780" y="48699"/>
                </a:cubicBezTo>
                <a:cubicBezTo>
                  <a:pt x="617355" y="33441"/>
                  <a:pt x="627149" y="39609"/>
                  <a:pt x="633246" y="41882"/>
                </a:cubicBezTo>
                <a:cubicBezTo>
                  <a:pt x="644148" y="45777"/>
                  <a:pt x="656343" y="41232"/>
                  <a:pt x="666136" y="53569"/>
                </a:cubicBezTo>
                <a:cubicBezTo>
                  <a:pt x="673712" y="62983"/>
                  <a:pt x="673897" y="47076"/>
                  <a:pt x="678886" y="41557"/>
                </a:cubicBezTo>
                <a:cubicBezTo>
                  <a:pt x="679810" y="51946"/>
                  <a:pt x="679810" y="63308"/>
                  <a:pt x="687201" y="62334"/>
                </a:cubicBezTo>
                <a:cubicBezTo>
                  <a:pt x="689233" y="62009"/>
                  <a:pt x="698287" y="68178"/>
                  <a:pt x="691820" y="52919"/>
                </a:cubicBezTo>
                <a:cubicBezTo>
                  <a:pt x="690712" y="49998"/>
                  <a:pt x="694592" y="45777"/>
                  <a:pt x="696809" y="46751"/>
                </a:cubicBezTo>
                <a:cubicBezTo>
                  <a:pt x="704570" y="50322"/>
                  <a:pt x="713254" y="38635"/>
                  <a:pt x="720461" y="49348"/>
                </a:cubicBezTo>
                <a:cubicBezTo>
                  <a:pt x="725265" y="56491"/>
                  <a:pt x="731178" y="49998"/>
                  <a:pt x="733395" y="48050"/>
                </a:cubicBezTo>
                <a:cubicBezTo>
                  <a:pt x="746329" y="36038"/>
                  <a:pt x="757231" y="40258"/>
                  <a:pt x="769241" y="51946"/>
                </a:cubicBezTo>
                <a:cubicBezTo>
                  <a:pt x="774230" y="55841"/>
                  <a:pt x="783469" y="52919"/>
                  <a:pt x="790860" y="52595"/>
                </a:cubicBezTo>
                <a:cubicBezTo>
                  <a:pt x="798621" y="52595"/>
                  <a:pt x="805458" y="56491"/>
                  <a:pt x="808784" y="71749"/>
                </a:cubicBezTo>
                <a:cubicBezTo>
                  <a:pt x="813773" y="94474"/>
                  <a:pt x="818761" y="114927"/>
                  <a:pt x="811001" y="140573"/>
                </a:cubicBezTo>
                <a:cubicBezTo>
                  <a:pt x="805642" y="158429"/>
                  <a:pt x="818022" y="165246"/>
                  <a:pt x="825044" y="172713"/>
                </a:cubicBezTo>
                <a:cubicBezTo>
                  <a:pt x="828370" y="176284"/>
                  <a:pt x="833359" y="175635"/>
                  <a:pt x="837609" y="176609"/>
                </a:cubicBezTo>
                <a:cubicBezTo>
                  <a:pt x="837609" y="176609"/>
                  <a:pt x="837609" y="176934"/>
                  <a:pt x="837609" y="176934"/>
                </a:cubicBezTo>
                <a:lnTo>
                  <a:pt x="838002" y="176761"/>
                </a:lnTo>
                <a:lnTo>
                  <a:pt x="835946" y="185374"/>
                </a:lnTo>
                <a:cubicBezTo>
                  <a:pt x="835022" y="190893"/>
                  <a:pt x="835391" y="196412"/>
                  <a:pt x="837978" y="200308"/>
                </a:cubicBezTo>
                <a:lnTo>
                  <a:pt x="839272" y="200308"/>
                </a:lnTo>
                <a:cubicBezTo>
                  <a:pt x="841489" y="196088"/>
                  <a:pt x="843706" y="191867"/>
                  <a:pt x="845924" y="187647"/>
                </a:cubicBezTo>
                <a:cubicBezTo>
                  <a:pt x="845554" y="186024"/>
                  <a:pt x="845184" y="184401"/>
                  <a:pt x="844630" y="182777"/>
                </a:cubicBezTo>
                <a:lnTo>
                  <a:pt x="839146" y="176259"/>
                </a:lnTo>
                <a:lnTo>
                  <a:pt x="845000" y="173687"/>
                </a:lnTo>
                <a:cubicBezTo>
                  <a:pt x="847356" y="174012"/>
                  <a:pt x="849619" y="175472"/>
                  <a:pt x="851836" y="177258"/>
                </a:cubicBezTo>
                <a:cubicBezTo>
                  <a:pt x="862553" y="158754"/>
                  <a:pt x="874933" y="144145"/>
                  <a:pt x="895813" y="146417"/>
                </a:cubicBezTo>
                <a:cubicBezTo>
                  <a:pt x="951246" y="152585"/>
                  <a:pt x="1006494" y="143171"/>
                  <a:pt x="1062297" y="149339"/>
                </a:cubicBezTo>
                <a:cubicBezTo>
                  <a:pt x="1098513" y="153559"/>
                  <a:pt x="1141196" y="154858"/>
                  <a:pt x="1178521" y="125315"/>
                </a:cubicBezTo>
                <a:cubicBezTo>
                  <a:pt x="1187390" y="118173"/>
                  <a:pt x="1211042" y="86358"/>
                  <a:pt x="1218063" y="136353"/>
                </a:cubicBezTo>
                <a:cubicBezTo>
                  <a:pt x="1231736" y="129536"/>
                  <a:pt x="1253910" y="129211"/>
                  <a:pt x="1258529" y="121095"/>
                </a:cubicBezTo>
                <a:cubicBezTo>
                  <a:pt x="1274789" y="91877"/>
                  <a:pt x="1296223" y="103889"/>
                  <a:pt x="1309712" y="108109"/>
                </a:cubicBezTo>
                <a:cubicBezTo>
                  <a:pt x="1333548" y="115576"/>
                  <a:pt x="1360156" y="106810"/>
                  <a:pt x="1381590" y="130834"/>
                </a:cubicBezTo>
                <a:cubicBezTo>
                  <a:pt x="1398405" y="149664"/>
                  <a:pt x="1398589" y="118173"/>
                  <a:pt x="1409491" y="107460"/>
                </a:cubicBezTo>
                <a:cubicBezTo>
                  <a:pt x="1411524" y="127263"/>
                  <a:pt x="1411709" y="149339"/>
                  <a:pt x="1427784" y="147716"/>
                </a:cubicBezTo>
                <a:cubicBezTo>
                  <a:pt x="1432034" y="147066"/>
                  <a:pt x="1451990" y="159078"/>
                  <a:pt x="1437947" y="129211"/>
                </a:cubicBezTo>
                <a:cubicBezTo>
                  <a:pt x="1435175" y="123367"/>
                  <a:pt x="1443860" y="115251"/>
                  <a:pt x="1448664" y="117199"/>
                </a:cubicBezTo>
                <a:cubicBezTo>
                  <a:pt x="1465848" y="124341"/>
                  <a:pt x="1484510" y="100967"/>
                  <a:pt x="1500401" y="122069"/>
                </a:cubicBezTo>
                <a:cubicBezTo>
                  <a:pt x="1510933" y="136028"/>
                  <a:pt x="1523683" y="123367"/>
                  <a:pt x="1528487" y="119472"/>
                </a:cubicBezTo>
                <a:cubicBezTo>
                  <a:pt x="1556943" y="96422"/>
                  <a:pt x="1580779" y="104538"/>
                  <a:pt x="1608680" y="124017"/>
                </a:cubicBezTo>
                <a:cubicBezTo>
                  <a:pt x="1619582" y="131483"/>
                  <a:pt x="1639907" y="125640"/>
                  <a:pt x="1655983" y="124991"/>
                </a:cubicBezTo>
                <a:cubicBezTo>
                  <a:pt x="1672982" y="124341"/>
                  <a:pt x="1687764" y="132133"/>
                  <a:pt x="1695155" y="162000"/>
                </a:cubicBezTo>
                <a:cubicBezTo>
                  <a:pt x="1697742" y="172389"/>
                  <a:pt x="1700329" y="182453"/>
                  <a:pt x="1702546" y="192517"/>
                </a:cubicBezTo>
                <a:lnTo>
                  <a:pt x="1835955" y="181479"/>
                </a:lnTo>
                <a:cubicBezTo>
                  <a:pt x="1840205" y="177908"/>
                  <a:pt x="1844824" y="174661"/>
                  <a:pt x="1846856" y="169792"/>
                </a:cubicBezTo>
                <a:cubicBezTo>
                  <a:pt x="1849074" y="164597"/>
                  <a:pt x="1851291" y="173687"/>
                  <a:pt x="1854987" y="179855"/>
                </a:cubicBezTo>
                <a:lnTo>
                  <a:pt x="1887692" y="177258"/>
                </a:lnTo>
                <a:cubicBezTo>
                  <a:pt x="1888616" y="175635"/>
                  <a:pt x="1889355" y="173687"/>
                  <a:pt x="1889909" y="171415"/>
                </a:cubicBezTo>
                <a:cubicBezTo>
                  <a:pt x="1892496" y="158754"/>
                  <a:pt x="1898594" y="163948"/>
                  <a:pt x="1902474" y="168493"/>
                </a:cubicBezTo>
                <a:cubicBezTo>
                  <a:pt x="1904137" y="170441"/>
                  <a:pt x="1905431" y="172713"/>
                  <a:pt x="1906724" y="175635"/>
                </a:cubicBezTo>
                <a:lnTo>
                  <a:pt x="1915408" y="174986"/>
                </a:lnTo>
                <a:cubicBezTo>
                  <a:pt x="1914115" y="165896"/>
                  <a:pt x="1919104" y="155507"/>
                  <a:pt x="1919474" y="144145"/>
                </a:cubicBezTo>
                <a:cubicBezTo>
                  <a:pt x="1922800" y="152585"/>
                  <a:pt x="1930745" y="155832"/>
                  <a:pt x="1926310" y="161351"/>
                </a:cubicBezTo>
                <a:cubicBezTo>
                  <a:pt x="1922800" y="165571"/>
                  <a:pt x="1922245" y="169792"/>
                  <a:pt x="1922430" y="174337"/>
                </a:cubicBezTo>
                <a:lnTo>
                  <a:pt x="1953103" y="171739"/>
                </a:lnTo>
                <a:cubicBezTo>
                  <a:pt x="1949962" y="166870"/>
                  <a:pt x="1946451" y="162649"/>
                  <a:pt x="1946266" y="155183"/>
                </a:cubicBezTo>
                <a:cubicBezTo>
                  <a:pt x="1946266" y="150637"/>
                  <a:pt x="1946451" y="143171"/>
                  <a:pt x="1949592" y="142846"/>
                </a:cubicBezTo>
                <a:cubicBezTo>
                  <a:pt x="1956660" y="142602"/>
                  <a:pt x="1963000" y="133228"/>
                  <a:pt x="1970015" y="132939"/>
                </a:cubicBezTo>
                <a:lnTo>
                  <a:pt x="1976706" y="136071"/>
                </a:lnTo>
                <a:lnTo>
                  <a:pt x="1971396" y="141872"/>
                </a:lnTo>
                <a:cubicBezTo>
                  <a:pt x="1969363" y="147066"/>
                  <a:pt x="1968809" y="151936"/>
                  <a:pt x="1972135" y="156806"/>
                </a:cubicBezTo>
                <a:cubicBezTo>
                  <a:pt x="1974167" y="159403"/>
                  <a:pt x="1976015" y="162974"/>
                  <a:pt x="1978602" y="159728"/>
                </a:cubicBezTo>
                <a:cubicBezTo>
                  <a:pt x="1981558" y="155832"/>
                  <a:pt x="1981928" y="149988"/>
                  <a:pt x="1980819" y="144469"/>
                </a:cubicBezTo>
                <a:lnTo>
                  <a:pt x="1978559" y="135676"/>
                </a:lnTo>
                <a:lnTo>
                  <a:pt x="1991167" y="132133"/>
                </a:lnTo>
                <a:cubicBezTo>
                  <a:pt x="1998927" y="124666"/>
                  <a:pt x="2012416" y="117524"/>
                  <a:pt x="2006503" y="99993"/>
                </a:cubicBezTo>
                <a:cubicBezTo>
                  <a:pt x="1998003" y="74346"/>
                  <a:pt x="2003547" y="53893"/>
                  <a:pt x="2009090" y="31168"/>
                </a:cubicBezTo>
                <a:cubicBezTo>
                  <a:pt x="2012786" y="15910"/>
                  <a:pt x="2020177" y="11690"/>
                  <a:pt x="2028676" y="12014"/>
                </a:cubicBezTo>
                <a:cubicBezTo>
                  <a:pt x="2036622" y="12014"/>
                  <a:pt x="2046969" y="15261"/>
                  <a:pt x="2052328" y="11365"/>
                </a:cubicBezTo>
                <a:cubicBezTo>
                  <a:pt x="2066186" y="1301"/>
                  <a:pt x="2078196" y="-2595"/>
                  <a:pt x="2092424" y="9092"/>
                </a:cubicBezTo>
                <a:cubicBezTo>
                  <a:pt x="2094826" y="11040"/>
                  <a:pt x="2101109" y="17533"/>
                  <a:pt x="2106467" y="10391"/>
                </a:cubicBezTo>
                <a:cubicBezTo>
                  <a:pt x="2114413" y="-647"/>
                  <a:pt x="2123651" y="11365"/>
                  <a:pt x="2132336" y="7794"/>
                </a:cubicBezTo>
                <a:cubicBezTo>
                  <a:pt x="2134738" y="6820"/>
                  <a:pt x="2138988" y="11040"/>
                  <a:pt x="2137694" y="13962"/>
                </a:cubicBezTo>
                <a:cubicBezTo>
                  <a:pt x="2130673" y="29220"/>
                  <a:pt x="2140651" y="23052"/>
                  <a:pt x="2142868" y="23377"/>
                </a:cubicBezTo>
                <a:cubicBezTo>
                  <a:pt x="2150998" y="24026"/>
                  <a:pt x="2151183" y="12664"/>
                  <a:pt x="2152107" y="2600"/>
                </a:cubicBezTo>
                <a:cubicBezTo>
                  <a:pt x="2157465" y="8118"/>
                  <a:pt x="2157650" y="24026"/>
                  <a:pt x="2165965" y="14611"/>
                </a:cubicBezTo>
                <a:cubicBezTo>
                  <a:pt x="2176682" y="2275"/>
                  <a:pt x="2189986" y="6820"/>
                  <a:pt x="2201996" y="2924"/>
                </a:cubicBezTo>
                <a:cubicBezTo>
                  <a:pt x="2205414" y="1950"/>
                  <a:pt x="2209803" y="-79"/>
                  <a:pt x="2214353" y="2"/>
                </a:cubicBezTo>
                <a:close/>
              </a:path>
            </a:pathLst>
          </a:custGeom>
          <a:solidFill>
            <a:schemeClr val="accent3"/>
          </a:solidFill>
          <a:ln w="18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6" name="Text Placeholder 6">
            <a:extLst>
              <a:ext uri="{FF2B5EF4-FFF2-40B4-BE49-F238E27FC236}">
                <a16:creationId xmlns:a16="http://schemas.microsoft.com/office/drawing/2014/main" id="{1343B0B7-F0BA-4733-BF77-22120AE67BC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24759" y="7975305"/>
            <a:ext cx="2665282" cy="459492"/>
          </a:xfrm>
        </p:spPr>
        <p:txBody>
          <a:bodyPr anchor="ctr"/>
          <a:lstStyle>
            <a:lvl1pPr marL="0" indent="0" algn="ctr">
              <a:buNone/>
              <a:defRPr sz="1800" b="1" spc="300">
                <a:solidFill>
                  <a:schemeClr val="accent1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7" name="Text Placeholder 6">
            <a:extLst>
              <a:ext uri="{FF2B5EF4-FFF2-40B4-BE49-F238E27FC236}">
                <a16:creationId xmlns:a16="http://schemas.microsoft.com/office/drawing/2014/main" id="{0999E09F-B090-4747-9B26-520319D7CE2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33750" y="8559786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1" spc="300">
                <a:solidFill>
                  <a:schemeClr val="tx1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C383D7C4-9702-4F57-9ADE-96A15871DE33}"/>
              </a:ext>
            </a:extLst>
          </p:cNvPr>
          <p:cNvSpPr/>
          <p:nvPr/>
        </p:nvSpPr>
        <p:spPr>
          <a:xfrm>
            <a:off x="4220017" y="5840158"/>
            <a:ext cx="2991822" cy="3439492"/>
          </a:xfrm>
          <a:custGeom>
            <a:avLst/>
            <a:gdLst>
              <a:gd name="connsiteX0" fmla="*/ 1308050 w 2991822"/>
              <a:gd name="connsiteY0" fmla="*/ 3425652 h 3439492"/>
              <a:gd name="connsiteX1" fmla="*/ 1308235 w 2991822"/>
              <a:gd name="connsiteY1" fmla="*/ 3425652 h 3439492"/>
              <a:gd name="connsiteX2" fmla="*/ 1308419 w 2991822"/>
              <a:gd name="connsiteY2" fmla="*/ 3425976 h 3439492"/>
              <a:gd name="connsiteX3" fmla="*/ 1308050 w 2991822"/>
              <a:gd name="connsiteY3" fmla="*/ 3426301 h 3439492"/>
              <a:gd name="connsiteX4" fmla="*/ 1308050 w 2991822"/>
              <a:gd name="connsiteY4" fmla="*/ 3425652 h 3439492"/>
              <a:gd name="connsiteX5" fmla="*/ 1354798 w 2991822"/>
              <a:gd name="connsiteY5" fmla="*/ 3400980 h 3439492"/>
              <a:gd name="connsiteX6" fmla="*/ 1365700 w 2991822"/>
              <a:gd name="connsiteY6" fmla="*/ 3409745 h 3439492"/>
              <a:gd name="connsiteX7" fmla="*/ 1365885 w 2991822"/>
              <a:gd name="connsiteY7" fmla="*/ 3422731 h 3439492"/>
              <a:gd name="connsiteX8" fmla="*/ 1360711 w 2991822"/>
              <a:gd name="connsiteY8" fmla="*/ 3429873 h 3439492"/>
              <a:gd name="connsiteX9" fmla="*/ 1356092 w 2991822"/>
              <a:gd name="connsiteY9" fmla="*/ 3422731 h 3439492"/>
              <a:gd name="connsiteX10" fmla="*/ 1350918 w 2991822"/>
              <a:gd name="connsiteY10" fmla="*/ 3419484 h 3439492"/>
              <a:gd name="connsiteX11" fmla="*/ 1354798 w 2991822"/>
              <a:gd name="connsiteY11" fmla="*/ 3400980 h 3439492"/>
              <a:gd name="connsiteX12" fmla="*/ 1308050 w 2991822"/>
              <a:gd name="connsiteY12" fmla="*/ 3396110 h 3439492"/>
              <a:gd name="connsiteX13" fmla="*/ 1308419 w 2991822"/>
              <a:gd name="connsiteY13" fmla="*/ 3396759 h 3439492"/>
              <a:gd name="connsiteX14" fmla="*/ 1307865 w 2991822"/>
              <a:gd name="connsiteY14" fmla="*/ 3397084 h 3439492"/>
              <a:gd name="connsiteX15" fmla="*/ 1308050 w 2991822"/>
              <a:gd name="connsiteY15" fmla="*/ 3396110 h 3439492"/>
              <a:gd name="connsiteX16" fmla="*/ 488752 w 2991822"/>
              <a:gd name="connsiteY16" fmla="*/ 3387020 h 3439492"/>
              <a:gd name="connsiteX17" fmla="*/ 488937 w 2991822"/>
              <a:gd name="connsiteY17" fmla="*/ 3387020 h 3439492"/>
              <a:gd name="connsiteX18" fmla="*/ 489122 w 2991822"/>
              <a:gd name="connsiteY18" fmla="*/ 3387345 h 3439492"/>
              <a:gd name="connsiteX19" fmla="*/ 488752 w 2991822"/>
              <a:gd name="connsiteY19" fmla="*/ 3387669 h 3439492"/>
              <a:gd name="connsiteX20" fmla="*/ 488752 w 2991822"/>
              <a:gd name="connsiteY20" fmla="*/ 3387020 h 3439492"/>
              <a:gd name="connsiteX21" fmla="*/ 2381969 w 2991822"/>
              <a:gd name="connsiteY21" fmla="*/ 3384098 h 3439492"/>
              <a:gd name="connsiteX22" fmla="*/ 2386773 w 2991822"/>
              <a:gd name="connsiteY22" fmla="*/ 3407148 h 3439492"/>
              <a:gd name="connsiteX23" fmla="*/ 2380676 w 2991822"/>
              <a:gd name="connsiteY23" fmla="*/ 3411368 h 3439492"/>
              <a:gd name="connsiteX24" fmla="*/ 2375133 w 2991822"/>
              <a:gd name="connsiteY24" fmla="*/ 3420458 h 3439492"/>
              <a:gd name="connsiteX25" fmla="*/ 2369035 w 2991822"/>
              <a:gd name="connsiteY25" fmla="*/ 3411693 h 3439492"/>
              <a:gd name="connsiteX26" fmla="*/ 2369220 w 2991822"/>
              <a:gd name="connsiteY26" fmla="*/ 3395136 h 3439492"/>
              <a:gd name="connsiteX27" fmla="*/ 2381969 w 2991822"/>
              <a:gd name="connsiteY27" fmla="*/ 3384098 h 3439492"/>
              <a:gd name="connsiteX28" fmla="*/ 2436664 w 2991822"/>
              <a:gd name="connsiteY28" fmla="*/ 3378254 h 3439492"/>
              <a:gd name="connsiteX29" fmla="*/ 2436848 w 2991822"/>
              <a:gd name="connsiteY29" fmla="*/ 3379228 h 3439492"/>
              <a:gd name="connsiteX30" fmla="*/ 2436294 w 2991822"/>
              <a:gd name="connsiteY30" fmla="*/ 3378903 h 3439492"/>
              <a:gd name="connsiteX31" fmla="*/ 2436664 w 2991822"/>
              <a:gd name="connsiteY31" fmla="*/ 3378254 h 3439492"/>
              <a:gd name="connsiteX32" fmla="*/ 536979 w 2991822"/>
              <a:gd name="connsiteY32" fmla="*/ 3362022 h 3439492"/>
              <a:gd name="connsiteX33" fmla="*/ 548250 w 2991822"/>
              <a:gd name="connsiteY33" fmla="*/ 3370787 h 3439492"/>
              <a:gd name="connsiteX34" fmla="*/ 548435 w 2991822"/>
              <a:gd name="connsiteY34" fmla="*/ 3383773 h 3439492"/>
              <a:gd name="connsiteX35" fmla="*/ 543077 w 2991822"/>
              <a:gd name="connsiteY35" fmla="*/ 3390915 h 3439492"/>
              <a:gd name="connsiteX36" fmla="*/ 538272 w 2991822"/>
              <a:gd name="connsiteY36" fmla="*/ 3383773 h 3439492"/>
              <a:gd name="connsiteX37" fmla="*/ 532914 w 2991822"/>
              <a:gd name="connsiteY37" fmla="*/ 3380527 h 3439492"/>
              <a:gd name="connsiteX38" fmla="*/ 536979 w 2991822"/>
              <a:gd name="connsiteY38" fmla="*/ 3362022 h 3439492"/>
              <a:gd name="connsiteX39" fmla="*/ 1432774 w 2991822"/>
              <a:gd name="connsiteY39" fmla="*/ 3359750 h 3439492"/>
              <a:gd name="connsiteX40" fmla="*/ 1433328 w 2991822"/>
              <a:gd name="connsiteY40" fmla="*/ 3382799 h 3439492"/>
              <a:gd name="connsiteX41" fmla="*/ 1427970 w 2991822"/>
              <a:gd name="connsiteY41" fmla="*/ 3361697 h 3439492"/>
              <a:gd name="connsiteX42" fmla="*/ 1432774 w 2991822"/>
              <a:gd name="connsiteY42" fmla="*/ 3359750 h 3439492"/>
              <a:gd name="connsiteX43" fmla="*/ 1334104 w 2991822"/>
              <a:gd name="connsiteY43" fmla="*/ 3359749 h 3439492"/>
              <a:gd name="connsiteX44" fmla="*/ 1342604 w 2991822"/>
              <a:gd name="connsiteY44" fmla="*/ 3365268 h 3439492"/>
              <a:gd name="connsiteX45" fmla="*/ 1339832 w 2991822"/>
              <a:gd name="connsiteY45" fmla="*/ 3374358 h 3439492"/>
              <a:gd name="connsiteX46" fmla="*/ 1339462 w 2991822"/>
              <a:gd name="connsiteY46" fmla="*/ 3386695 h 3439492"/>
              <a:gd name="connsiteX47" fmla="*/ 1344821 w 2991822"/>
              <a:gd name="connsiteY47" fmla="*/ 3414290 h 3439492"/>
              <a:gd name="connsiteX48" fmla="*/ 1320246 w 2991822"/>
              <a:gd name="connsiteY48" fmla="*/ 3430197 h 3439492"/>
              <a:gd name="connsiteX49" fmla="*/ 1308420 w 2991822"/>
              <a:gd name="connsiteY49" fmla="*/ 3425977 h 3439492"/>
              <a:gd name="connsiteX50" fmla="*/ 1308605 w 2991822"/>
              <a:gd name="connsiteY50" fmla="*/ 3396434 h 3439492"/>
              <a:gd name="connsiteX51" fmla="*/ 1323017 w 2991822"/>
              <a:gd name="connsiteY51" fmla="*/ 3382150 h 3439492"/>
              <a:gd name="connsiteX52" fmla="*/ 1330963 w 2991822"/>
              <a:gd name="connsiteY52" fmla="*/ 3368190 h 3439492"/>
              <a:gd name="connsiteX53" fmla="*/ 1334104 w 2991822"/>
              <a:gd name="connsiteY53" fmla="*/ 3359749 h 3439492"/>
              <a:gd name="connsiteX54" fmla="*/ 488937 w 2991822"/>
              <a:gd name="connsiteY54" fmla="*/ 3357152 h 3439492"/>
              <a:gd name="connsiteX55" fmla="*/ 489177 w 2991822"/>
              <a:gd name="connsiteY55" fmla="*/ 3357575 h 3439492"/>
              <a:gd name="connsiteX56" fmla="*/ 489122 w 2991822"/>
              <a:gd name="connsiteY56" fmla="*/ 3357801 h 3439492"/>
              <a:gd name="connsiteX57" fmla="*/ 489161 w 2991822"/>
              <a:gd name="connsiteY57" fmla="*/ 3357886 h 3439492"/>
              <a:gd name="connsiteX58" fmla="*/ 488752 w 2991822"/>
              <a:gd name="connsiteY58" fmla="*/ 3358126 h 3439492"/>
              <a:gd name="connsiteX59" fmla="*/ 488937 w 2991822"/>
              <a:gd name="connsiteY59" fmla="*/ 3357152 h 3439492"/>
              <a:gd name="connsiteX60" fmla="*/ 1380483 w 2991822"/>
              <a:gd name="connsiteY60" fmla="*/ 3356503 h 3439492"/>
              <a:gd name="connsiteX61" fmla="*/ 1360158 w 2991822"/>
              <a:gd name="connsiteY61" fmla="*/ 3386046 h 3439492"/>
              <a:gd name="connsiteX62" fmla="*/ 1349071 w 2991822"/>
              <a:gd name="connsiteY62" fmla="*/ 3368515 h 3439492"/>
              <a:gd name="connsiteX63" fmla="*/ 1380483 w 2991822"/>
              <a:gd name="connsiteY63" fmla="*/ 3356503 h 3439492"/>
              <a:gd name="connsiteX64" fmla="*/ 1554172 w 2991822"/>
              <a:gd name="connsiteY64" fmla="*/ 3341894 h 3439492"/>
              <a:gd name="connsiteX65" fmla="*/ 1546966 w 2991822"/>
              <a:gd name="connsiteY65" fmla="*/ 3361048 h 3439492"/>
              <a:gd name="connsiteX66" fmla="*/ 1551770 w 2991822"/>
              <a:gd name="connsiteY66" fmla="*/ 3368515 h 3439492"/>
              <a:gd name="connsiteX67" fmla="*/ 1558237 w 2991822"/>
              <a:gd name="connsiteY67" fmla="*/ 3351958 h 3439492"/>
              <a:gd name="connsiteX68" fmla="*/ 1554172 w 2991822"/>
              <a:gd name="connsiteY68" fmla="*/ 3341894 h 3439492"/>
              <a:gd name="connsiteX69" fmla="*/ 2406360 w 2991822"/>
              <a:gd name="connsiteY69" fmla="*/ 3333128 h 3439492"/>
              <a:gd name="connsiteX70" fmla="*/ 2410055 w 2991822"/>
              <a:gd name="connsiteY70" fmla="*/ 3343517 h 3439492"/>
              <a:gd name="connsiteX71" fmla="*/ 2419479 w 2991822"/>
              <a:gd name="connsiteY71" fmla="*/ 3361048 h 3439492"/>
              <a:gd name="connsiteX72" fmla="*/ 2436294 w 2991822"/>
              <a:gd name="connsiteY72" fmla="*/ 3378903 h 3439492"/>
              <a:gd name="connsiteX73" fmla="*/ 2428602 w 2991822"/>
              <a:gd name="connsiteY73" fmla="*/ 3397408 h 3439492"/>
              <a:gd name="connsiteX74" fmla="*/ 2436109 w 2991822"/>
              <a:gd name="connsiteY74" fmla="*/ 3415468 h 3439492"/>
              <a:gd name="connsiteX75" fmla="*/ 2436109 w 2991822"/>
              <a:gd name="connsiteY75" fmla="*/ 3416568 h 3439492"/>
              <a:gd name="connsiteX76" fmla="*/ 2432090 w 2991822"/>
              <a:gd name="connsiteY76" fmla="*/ 3430806 h 3439492"/>
              <a:gd name="connsiteX77" fmla="*/ 2422620 w 2991822"/>
              <a:gd name="connsiteY77" fmla="*/ 3421107 h 3439492"/>
              <a:gd name="connsiteX78" fmla="*/ 2393795 w 2991822"/>
              <a:gd name="connsiteY78" fmla="*/ 3401304 h 3439492"/>
              <a:gd name="connsiteX79" fmla="*/ 2400077 w 2991822"/>
              <a:gd name="connsiteY79" fmla="*/ 3366891 h 3439492"/>
              <a:gd name="connsiteX80" fmla="*/ 2399708 w 2991822"/>
              <a:gd name="connsiteY80" fmla="*/ 3351308 h 3439492"/>
              <a:gd name="connsiteX81" fmla="*/ 2396382 w 2991822"/>
              <a:gd name="connsiteY81" fmla="*/ 3339946 h 3439492"/>
              <a:gd name="connsiteX82" fmla="*/ 2406360 w 2991822"/>
              <a:gd name="connsiteY82" fmla="*/ 3333128 h 3439492"/>
              <a:gd name="connsiteX83" fmla="*/ 2290690 w 2991822"/>
              <a:gd name="connsiteY83" fmla="*/ 3332479 h 3439492"/>
              <a:gd name="connsiteX84" fmla="*/ 2296233 w 2991822"/>
              <a:gd name="connsiteY84" fmla="*/ 3334752 h 3439492"/>
              <a:gd name="connsiteX85" fmla="*/ 2289951 w 2991822"/>
              <a:gd name="connsiteY85" fmla="*/ 3361048 h 3439492"/>
              <a:gd name="connsiteX86" fmla="*/ 2290690 w 2991822"/>
              <a:gd name="connsiteY86" fmla="*/ 3332479 h 3439492"/>
              <a:gd name="connsiteX87" fmla="*/ 1617550 w 2991822"/>
              <a:gd name="connsiteY87" fmla="*/ 3330856 h 3439492"/>
              <a:gd name="connsiteX88" fmla="*/ 1609420 w 2991822"/>
              <a:gd name="connsiteY88" fmla="*/ 3347089 h 3439492"/>
              <a:gd name="connsiteX89" fmla="*/ 1617920 w 2991822"/>
              <a:gd name="connsiteY89" fmla="*/ 3356828 h 3439492"/>
              <a:gd name="connsiteX90" fmla="*/ 1625311 w 2991822"/>
              <a:gd name="connsiteY90" fmla="*/ 3340920 h 3439492"/>
              <a:gd name="connsiteX91" fmla="*/ 1617550 w 2991822"/>
              <a:gd name="connsiteY91" fmla="*/ 3330856 h 3439492"/>
              <a:gd name="connsiteX92" fmla="*/ 1202704 w 2991822"/>
              <a:gd name="connsiteY92" fmla="*/ 3330005 h 3439492"/>
              <a:gd name="connsiteX93" fmla="*/ 1208640 w 2991822"/>
              <a:gd name="connsiteY93" fmla="*/ 3330207 h 3439492"/>
              <a:gd name="connsiteX94" fmla="*/ 1221759 w 2991822"/>
              <a:gd name="connsiteY94" fmla="*/ 3356503 h 3439492"/>
              <a:gd name="connsiteX95" fmla="*/ 1211966 w 2991822"/>
              <a:gd name="connsiteY95" fmla="*/ 3364295 h 3439492"/>
              <a:gd name="connsiteX96" fmla="*/ 1199401 w 2991822"/>
              <a:gd name="connsiteY96" fmla="*/ 3338323 h 3439492"/>
              <a:gd name="connsiteX97" fmla="*/ 1202704 w 2991822"/>
              <a:gd name="connsiteY97" fmla="*/ 3330005 h 3439492"/>
              <a:gd name="connsiteX98" fmla="*/ 1807131 w 2991822"/>
              <a:gd name="connsiteY98" fmla="*/ 3329882 h 3439492"/>
              <a:gd name="connsiteX99" fmla="*/ 1804174 w 2991822"/>
              <a:gd name="connsiteY99" fmla="*/ 3332804 h 3439492"/>
              <a:gd name="connsiteX100" fmla="*/ 1800663 w 2991822"/>
              <a:gd name="connsiteY100" fmla="*/ 3336700 h 3439492"/>
              <a:gd name="connsiteX101" fmla="*/ 1803435 w 2991822"/>
              <a:gd name="connsiteY101" fmla="*/ 3345141 h 3439492"/>
              <a:gd name="connsiteX102" fmla="*/ 1807131 w 2991822"/>
              <a:gd name="connsiteY102" fmla="*/ 3329882 h 3439492"/>
              <a:gd name="connsiteX103" fmla="*/ 2351851 w 2991822"/>
              <a:gd name="connsiteY103" fmla="*/ 3328584 h 3439492"/>
              <a:gd name="connsiteX104" fmla="*/ 2388806 w 2991822"/>
              <a:gd name="connsiteY104" fmla="*/ 3343842 h 3439492"/>
              <a:gd name="connsiteX105" fmla="*/ 2375688 w 2991822"/>
              <a:gd name="connsiteY105" fmla="*/ 3365594 h 3439492"/>
              <a:gd name="connsiteX106" fmla="*/ 2351851 w 2991822"/>
              <a:gd name="connsiteY106" fmla="*/ 3328584 h 3439492"/>
              <a:gd name="connsiteX107" fmla="*/ 515545 w 2991822"/>
              <a:gd name="connsiteY107" fmla="*/ 3321116 h 3439492"/>
              <a:gd name="connsiteX108" fmla="*/ 524414 w 2991822"/>
              <a:gd name="connsiteY108" fmla="*/ 3326635 h 3439492"/>
              <a:gd name="connsiteX109" fmla="*/ 521458 w 2991822"/>
              <a:gd name="connsiteY109" fmla="*/ 3335725 h 3439492"/>
              <a:gd name="connsiteX110" fmla="*/ 521088 w 2991822"/>
              <a:gd name="connsiteY110" fmla="*/ 3348062 h 3439492"/>
              <a:gd name="connsiteX111" fmla="*/ 526632 w 2991822"/>
              <a:gd name="connsiteY111" fmla="*/ 3375657 h 3439492"/>
              <a:gd name="connsiteX112" fmla="*/ 501317 w 2991822"/>
              <a:gd name="connsiteY112" fmla="*/ 3391564 h 3439492"/>
              <a:gd name="connsiteX113" fmla="*/ 489307 w 2991822"/>
              <a:gd name="connsiteY113" fmla="*/ 3387344 h 3439492"/>
              <a:gd name="connsiteX114" fmla="*/ 496004 w 2991822"/>
              <a:gd name="connsiteY114" fmla="*/ 3372694 h 3439492"/>
              <a:gd name="connsiteX115" fmla="*/ 489161 w 2991822"/>
              <a:gd name="connsiteY115" fmla="*/ 3357886 h 3439492"/>
              <a:gd name="connsiteX116" fmla="*/ 489306 w 2991822"/>
              <a:gd name="connsiteY116" fmla="*/ 3357801 h 3439492"/>
              <a:gd name="connsiteX117" fmla="*/ 489177 w 2991822"/>
              <a:gd name="connsiteY117" fmla="*/ 3357575 h 3439492"/>
              <a:gd name="connsiteX118" fmla="*/ 491198 w 2991822"/>
              <a:gd name="connsiteY118" fmla="*/ 3349315 h 3439492"/>
              <a:gd name="connsiteX119" fmla="*/ 503904 w 2991822"/>
              <a:gd name="connsiteY119" fmla="*/ 3343517 h 3439492"/>
              <a:gd name="connsiteX120" fmla="*/ 512219 w 2991822"/>
              <a:gd name="connsiteY120" fmla="*/ 3329557 h 3439492"/>
              <a:gd name="connsiteX121" fmla="*/ 515545 w 2991822"/>
              <a:gd name="connsiteY121" fmla="*/ 3321116 h 3439492"/>
              <a:gd name="connsiteX122" fmla="*/ 617172 w 2991822"/>
              <a:gd name="connsiteY122" fmla="*/ 3320792 h 3439492"/>
              <a:gd name="connsiteX123" fmla="*/ 617726 w 2991822"/>
              <a:gd name="connsiteY123" fmla="*/ 3343842 h 3439492"/>
              <a:gd name="connsiteX124" fmla="*/ 612183 w 2991822"/>
              <a:gd name="connsiteY124" fmla="*/ 3322740 h 3439492"/>
              <a:gd name="connsiteX125" fmla="*/ 617172 w 2991822"/>
              <a:gd name="connsiteY125" fmla="*/ 3320792 h 3439492"/>
              <a:gd name="connsiteX126" fmla="*/ 563402 w 2991822"/>
              <a:gd name="connsiteY126" fmla="*/ 3317546 h 3439492"/>
              <a:gd name="connsiteX127" fmla="*/ 542522 w 2991822"/>
              <a:gd name="connsiteY127" fmla="*/ 3347089 h 3439492"/>
              <a:gd name="connsiteX128" fmla="*/ 531066 w 2991822"/>
              <a:gd name="connsiteY128" fmla="*/ 3329558 h 3439492"/>
              <a:gd name="connsiteX129" fmla="*/ 563402 w 2991822"/>
              <a:gd name="connsiteY129" fmla="*/ 3317546 h 3439492"/>
              <a:gd name="connsiteX130" fmla="*/ 2148597 w 2991822"/>
              <a:gd name="connsiteY130" fmla="*/ 3310728 h 3439492"/>
              <a:gd name="connsiteX131" fmla="*/ 2143793 w 2991822"/>
              <a:gd name="connsiteY131" fmla="*/ 3323390 h 3439492"/>
              <a:gd name="connsiteX132" fmla="*/ 2151369 w 2991822"/>
              <a:gd name="connsiteY132" fmla="*/ 3343842 h 3439492"/>
              <a:gd name="connsiteX133" fmla="*/ 2156912 w 2991822"/>
              <a:gd name="connsiteY133" fmla="*/ 3334427 h 3439492"/>
              <a:gd name="connsiteX134" fmla="*/ 2148597 w 2991822"/>
              <a:gd name="connsiteY134" fmla="*/ 3310728 h 3439492"/>
              <a:gd name="connsiteX135" fmla="*/ 741896 w 2991822"/>
              <a:gd name="connsiteY135" fmla="*/ 3303261 h 3439492"/>
              <a:gd name="connsiteX136" fmla="*/ 734504 w 2991822"/>
              <a:gd name="connsiteY136" fmla="*/ 3322416 h 3439492"/>
              <a:gd name="connsiteX137" fmla="*/ 739493 w 2991822"/>
              <a:gd name="connsiteY137" fmla="*/ 3329882 h 3439492"/>
              <a:gd name="connsiteX138" fmla="*/ 746145 w 2991822"/>
              <a:gd name="connsiteY138" fmla="*/ 3313326 h 3439492"/>
              <a:gd name="connsiteX139" fmla="*/ 741896 w 2991822"/>
              <a:gd name="connsiteY139" fmla="*/ 3303261 h 3439492"/>
              <a:gd name="connsiteX140" fmla="*/ 1320060 w 2991822"/>
              <a:gd name="connsiteY140" fmla="*/ 3297743 h 3439492"/>
              <a:gd name="connsiteX141" fmla="*/ 1302322 w 2991822"/>
              <a:gd name="connsiteY141" fmla="*/ 3299690 h 3439492"/>
              <a:gd name="connsiteX142" fmla="*/ 1302322 w 2991822"/>
              <a:gd name="connsiteY142" fmla="*/ 3306833 h 3439492"/>
              <a:gd name="connsiteX143" fmla="*/ 1308420 w 2991822"/>
              <a:gd name="connsiteY143" fmla="*/ 3309430 h 3439492"/>
              <a:gd name="connsiteX144" fmla="*/ 1318952 w 2991822"/>
              <a:gd name="connsiteY144" fmla="*/ 3308131 h 3439492"/>
              <a:gd name="connsiteX145" fmla="*/ 1320060 w 2991822"/>
              <a:gd name="connsiteY145" fmla="*/ 3297743 h 3439492"/>
              <a:gd name="connsiteX146" fmla="*/ 2074317 w 2991822"/>
              <a:gd name="connsiteY146" fmla="*/ 3296444 h 3439492"/>
              <a:gd name="connsiteX147" fmla="*/ 2065078 w 2991822"/>
              <a:gd name="connsiteY147" fmla="*/ 3309105 h 3439492"/>
              <a:gd name="connsiteX148" fmla="*/ 2073763 w 2991822"/>
              <a:gd name="connsiteY148" fmla="*/ 3328908 h 3439492"/>
              <a:gd name="connsiteX149" fmla="*/ 2083741 w 2991822"/>
              <a:gd name="connsiteY149" fmla="*/ 3316897 h 3439492"/>
              <a:gd name="connsiteX150" fmla="*/ 2074317 w 2991822"/>
              <a:gd name="connsiteY150" fmla="*/ 3296444 h 3439492"/>
              <a:gd name="connsiteX151" fmla="*/ 2560209 w 2991822"/>
              <a:gd name="connsiteY151" fmla="*/ 3295267 h 3439492"/>
              <a:gd name="connsiteX152" fmla="*/ 2563974 w 2991822"/>
              <a:gd name="connsiteY152" fmla="*/ 3305534 h 3439492"/>
              <a:gd name="connsiteX153" fmla="*/ 2549377 w 2991822"/>
              <a:gd name="connsiteY153" fmla="*/ 3338323 h 3439492"/>
              <a:gd name="connsiteX154" fmla="*/ 2537921 w 2991822"/>
              <a:gd name="connsiteY154" fmla="*/ 3328584 h 3439492"/>
              <a:gd name="connsiteX155" fmla="*/ 2553257 w 2991822"/>
              <a:gd name="connsiteY155" fmla="*/ 3295470 h 3439492"/>
              <a:gd name="connsiteX156" fmla="*/ 2560209 w 2991822"/>
              <a:gd name="connsiteY156" fmla="*/ 3295267 h 3439492"/>
              <a:gd name="connsiteX157" fmla="*/ 1678157 w 2991822"/>
              <a:gd name="connsiteY157" fmla="*/ 3294496 h 3439492"/>
              <a:gd name="connsiteX158" fmla="*/ 1673537 w 2991822"/>
              <a:gd name="connsiteY158" fmla="*/ 3302937 h 3439492"/>
              <a:gd name="connsiteX159" fmla="*/ 1678341 w 2991822"/>
              <a:gd name="connsiteY159" fmla="*/ 3320468 h 3439492"/>
              <a:gd name="connsiteX160" fmla="*/ 1685178 w 2991822"/>
              <a:gd name="connsiteY160" fmla="*/ 3307482 h 3439492"/>
              <a:gd name="connsiteX161" fmla="*/ 1678157 w 2991822"/>
              <a:gd name="connsiteY161" fmla="*/ 3294496 h 3439492"/>
              <a:gd name="connsiteX162" fmla="*/ 807122 w 2991822"/>
              <a:gd name="connsiteY162" fmla="*/ 3292224 h 3439492"/>
              <a:gd name="connsiteX163" fmla="*/ 798807 w 2991822"/>
              <a:gd name="connsiteY163" fmla="*/ 3308456 h 3439492"/>
              <a:gd name="connsiteX164" fmla="*/ 807676 w 2991822"/>
              <a:gd name="connsiteY164" fmla="*/ 3318195 h 3439492"/>
              <a:gd name="connsiteX165" fmla="*/ 815252 w 2991822"/>
              <a:gd name="connsiteY165" fmla="*/ 3302288 h 3439492"/>
              <a:gd name="connsiteX166" fmla="*/ 807122 w 2991822"/>
              <a:gd name="connsiteY166" fmla="*/ 3292224 h 3439492"/>
              <a:gd name="connsiteX167" fmla="*/ 380404 w 2991822"/>
              <a:gd name="connsiteY167" fmla="*/ 3291046 h 3439492"/>
              <a:gd name="connsiteX168" fmla="*/ 386571 w 2991822"/>
              <a:gd name="connsiteY168" fmla="*/ 3291249 h 3439492"/>
              <a:gd name="connsiteX169" fmla="*/ 400060 w 2991822"/>
              <a:gd name="connsiteY169" fmla="*/ 3317545 h 3439492"/>
              <a:gd name="connsiteX170" fmla="*/ 390082 w 2991822"/>
              <a:gd name="connsiteY170" fmla="*/ 3325337 h 3439492"/>
              <a:gd name="connsiteX171" fmla="*/ 377147 w 2991822"/>
              <a:gd name="connsiteY171" fmla="*/ 3299365 h 3439492"/>
              <a:gd name="connsiteX172" fmla="*/ 380404 w 2991822"/>
              <a:gd name="connsiteY172" fmla="*/ 3291046 h 3439492"/>
              <a:gd name="connsiteX173" fmla="*/ 1530890 w 2991822"/>
              <a:gd name="connsiteY173" fmla="*/ 3287354 h 3439492"/>
              <a:gd name="connsiteX174" fmla="*/ 1525347 w 2991822"/>
              <a:gd name="connsiteY174" fmla="*/ 3295145 h 3439492"/>
              <a:gd name="connsiteX175" fmla="*/ 1529782 w 2991822"/>
              <a:gd name="connsiteY175" fmla="*/ 3307482 h 3439492"/>
              <a:gd name="connsiteX176" fmla="*/ 1534770 w 2991822"/>
              <a:gd name="connsiteY176" fmla="*/ 3299366 h 3439492"/>
              <a:gd name="connsiteX177" fmla="*/ 1530890 w 2991822"/>
              <a:gd name="connsiteY177" fmla="*/ 3287354 h 3439492"/>
              <a:gd name="connsiteX178" fmla="*/ 1891550 w 2991822"/>
              <a:gd name="connsiteY178" fmla="*/ 3282687 h 3439492"/>
              <a:gd name="connsiteX179" fmla="*/ 1874020 w 2991822"/>
              <a:gd name="connsiteY179" fmla="*/ 3288977 h 3439492"/>
              <a:gd name="connsiteX180" fmla="*/ 1870509 w 2991822"/>
              <a:gd name="connsiteY180" fmla="*/ 3288977 h 3439492"/>
              <a:gd name="connsiteX181" fmla="*/ 1870324 w 2991822"/>
              <a:gd name="connsiteY181" fmla="*/ 3290276 h 3439492"/>
              <a:gd name="connsiteX182" fmla="*/ 1874020 w 2991822"/>
              <a:gd name="connsiteY182" fmla="*/ 3288977 h 3439492"/>
              <a:gd name="connsiteX183" fmla="*/ 1871802 w 2991822"/>
              <a:gd name="connsiteY183" fmla="*/ 3299366 h 3439492"/>
              <a:gd name="connsiteX184" fmla="*/ 1876237 w 2991822"/>
              <a:gd name="connsiteY184" fmla="*/ 3305209 h 3439492"/>
              <a:gd name="connsiteX185" fmla="*/ 1884921 w 2991822"/>
              <a:gd name="connsiteY185" fmla="*/ 3310404 h 3439492"/>
              <a:gd name="connsiteX186" fmla="*/ 1887508 w 2991822"/>
              <a:gd name="connsiteY186" fmla="*/ 3312351 h 3439492"/>
              <a:gd name="connsiteX187" fmla="*/ 1900258 w 2991822"/>
              <a:gd name="connsiteY187" fmla="*/ 3306183 h 3439492"/>
              <a:gd name="connsiteX188" fmla="*/ 1906171 w 2991822"/>
              <a:gd name="connsiteY188" fmla="*/ 3303911 h 3439492"/>
              <a:gd name="connsiteX189" fmla="*/ 1891550 w 2991822"/>
              <a:gd name="connsiteY189" fmla="*/ 3282687 h 3439492"/>
              <a:gd name="connsiteX190" fmla="*/ 964736 w 2991822"/>
              <a:gd name="connsiteY190" fmla="*/ 3281835 h 3439492"/>
              <a:gd name="connsiteX191" fmla="*/ 954573 w 2991822"/>
              <a:gd name="connsiteY191" fmla="*/ 3298067 h 3439492"/>
              <a:gd name="connsiteX192" fmla="*/ 959932 w 2991822"/>
              <a:gd name="connsiteY192" fmla="*/ 3299690 h 3439492"/>
              <a:gd name="connsiteX193" fmla="*/ 983952 w 2991822"/>
              <a:gd name="connsiteY193" fmla="*/ 3299041 h 3439492"/>
              <a:gd name="connsiteX194" fmla="*/ 982844 w 2991822"/>
              <a:gd name="connsiteY194" fmla="*/ 3286055 h 3439492"/>
              <a:gd name="connsiteX195" fmla="*/ 998735 w 2991822"/>
              <a:gd name="connsiteY195" fmla="*/ 3306183 h 3439492"/>
              <a:gd name="connsiteX196" fmla="*/ 1003354 w 2991822"/>
              <a:gd name="connsiteY196" fmla="*/ 3287029 h 3439492"/>
              <a:gd name="connsiteX197" fmla="*/ 997072 w 2991822"/>
              <a:gd name="connsiteY197" fmla="*/ 3286055 h 3439492"/>
              <a:gd name="connsiteX198" fmla="*/ 982844 w 2991822"/>
              <a:gd name="connsiteY198" fmla="*/ 3286055 h 3439492"/>
              <a:gd name="connsiteX199" fmla="*/ 982659 w 2991822"/>
              <a:gd name="connsiteY199" fmla="*/ 3286055 h 3439492"/>
              <a:gd name="connsiteX200" fmla="*/ 976931 w 2991822"/>
              <a:gd name="connsiteY200" fmla="*/ 3283458 h 3439492"/>
              <a:gd name="connsiteX201" fmla="*/ 864957 w 2991822"/>
              <a:gd name="connsiteY201" fmla="*/ 3268200 h 3439492"/>
              <a:gd name="connsiteX202" fmla="*/ 869761 w 2991822"/>
              <a:gd name="connsiteY202" fmla="*/ 3281510 h 3439492"/>
              <a:gd name="connsiteX203" fmla="*/ 876597 w 2991822"/>
              <a:gd name="connsiteY203" fmla="*/ 3269823 h 3439492"/>
              <a:gd name="connsiteX204" fmla="*/ 497067 w 2991822"/>
              <a:gd name="connsiteY204" fmla="*/ 3252941 h 3439492"/>
              <a:gd name="connsiteX205" fmla="*/ 486904 w 2991822"/>
              <a:gd name="connsiteY205" fmla="*/ 3256188 h 3439492"/>
              <a:gd name="connsiteX206" fmla="*/ 482839 w 2991822"/>
              <a:gd name="connsiteY206" fmla="*/ 3267875 h 3439492"/>
              <a:gd name="connsiteX207" fmla="*/ 489122 w 2991822"/>
              <a:gd name="connsiteY207" fmla="*/ 3270473 h 3439492"/>
              <a:gd name="connsiteX208" fmla="*/ 500023 w 2991822"/>
              <a:gd name="connsiteY208" fmla="*/ 3269174 h 3439492"/>
              <a:gd name="connsiteX209" fmla="*/ 497067 w 2991822"/>
              <a:gd name="connsiteY209" fmla="*/ 3252941 h 3439492"/>
              <a:gd name="connsiteX210" fmla="*/ 2003178 w 2991822"/>
              <a:gd name="connsiteY210" fmla="*/ 3250669 h 3439492"/>
              <a:gd name="connsiteX211" fmla="*/ 1994863 w 2991822"/>
              <a:gd name="connsiteY211" fmla="*/ 3267226 h 3439492"/>
              <a:gd name="connsiteX212" fmla="*/ 2002993 w 2991822"/>
              <a:gd name="connsiteY212" fmla="*/ 3283458 h 3439492"/>
              <a:gd name="connsiteX213" fmla="*/ 2008721 w 2991822"/>
              <a:gd name="connsiteY213" fmla="*/ 3261382 h 3439492"/>
              <a:gd name="connsiteX214" fmla="*/ 2003178 w 2991822"/>
              <a:gd name="connsiteY214" fmla="*/ 3250669 h 3439492"/>
              <a:gd name="connsiteX215" fmla="*/ 718429 w 2991822"/>
              <a:gd name="connsiteY215" fmla="*/ 3248397 h 3439492"/>
              <a:gd name="connsiteX216" fmla="*/ 712701 w 2991822"/>
              <a:gd name="connsiteY216" fmla="*/ 3256188 h 3439492"/>
              <a:gd name="connsiteX217" fmla="*/ 717136 w 2991822"/>
              <a:gd name="connsiteY217" fmla="*/ 3268524 h 3439492"/>
              <a:gd name="connsiteX218" fmla="*/ 722494 w 2991822"/>
              <a:gd name="connsiteY218" fmla="*/ 3260408 h 3439492"/>
              <a:gd name="connsiteX219" fmla="*/ 718429 w 2991822"/>
              <a:gd name="connsiteY219" fmla="*/ 3248397 h 3439492"/>
              <a:gd name="connsiteX220" fmla="*/ 2427309 w 2991822"/>
              <a:gd name="connsiteY220" fmla="*/ 3247463 h 3439492"/>
              <a:gd name="connsiteX221" fmla="*/ 2423914 w 2991822"/>
              <a:gd name="connsiteY221" fmla="*/ 3267875 h 3439492"/>
              <a:gd name="connsiteX222" fmla="*/ 2436294 w 2991822"/>
              <a:gd name="connsiteY222" fmla="*/ 3269498 h 3439492"/>
              <a:gd name="connsiteX223" fmla="*/ 2443500 w 2991822"/>
              <a:gd name="connsiteY223" fmla="*/ 3266252 h 3439492"/>
              <a:gd name="connsiteX224" fmla="*/ 2438881 w 2991822"/>
              <a:gd name="connsiteY224" fmla="*/ 3251643 h 3439492"/>
              <a:gd name="connsiteX225" fmla="*/ 2427309 w 2991822"/>
              <a:gd name="connsiteY225" fmla="*/ 3247463 h 3439492"/>
              <a:gd name="connsiteX226" fmla="*/ 2175205 w 2991822"/>
              <a:gd name="connsiteY226" fmla="*/ 3241904 h 3439492"/>
              <a:gd name="connsiteX227" fmla="*/ 2170770 w 2991822"/>
              <a:gd name="connsiteY227" fmla="*/ 3256837 h 3439492"/>
              <a:gd name="connsiteX228" fmla="*/ 2176868 w 2991822"/>
              <a:gd name="connsiteY228" fmla="*/ 3267226 h 3439492"/>
              <a:gd name="connsiteX229" fmla="*/ 2181857 w 2991822"/>
              <a:gd name="connsiteY229" fmla="*/ 3251643 h 3439492"/>
              <a:gd name="connsiteX230" fmla="*/ 2175205 w 2991822"/>
              <a:gd name="connsiteY230" fmla="*/ 3241904 h 3439492"/>
              <a:gd name="connsiteX231" fmla="*/ 432211 w 2991822"/>
              <a:gd name="connsiteY231" fmla="*/ 3236060 h 3439492"/>
              <a:gd name="connsiteX232" fmla="*/ 424450 w 2991822"/>
              <a:gd name="connsiteY232" fmla="*/ 3252292 h 3439492"/>
              <a:gd name="connsiteX233" fmla="*/ 431841 w 2991822"/>
              <a:gd name="connsiteY233" fmla="*/ 3264953 h 3439492"/>
              <a:gd name="connsiteX234" fmla="*/ 436645 w 2991822"/>
              <a:gd name="connsiteY234" fmla="*/ 3254889 h 3439492"/>
              <a:gd name="connsiteX235" fmla="*/ 432211 w 2991822"/>
              <a:gd name="connsiteY235" fmla="*/ 3236060 h 3439492"/>
              <a:gd name="connsiteX236" fmla="*/ 2501335 w 2991822"/>
              <a:gd name="connsiteY236" fmla="*/ 3225996 h 3439492"/>
              <a:gd name="connsiteX237" fmla="*/ 2496346 w 2991822"/>
              <a:gd name="connsiteY237" fmla="*/ 3249695 h 3439492"/>
              <a:gd name="connsiteX238" fmla="*/ 2501704 w 2991822"/>
              <a:gd name="connsiteY238" fmla="*/ 3262356 h 3439492"/>
              <a:gd name="connsiteX239" fmla="*/ 2510204 w 2991822"/>
              <a:gd name="connsiteY239" fmla="*/ 3246124 h 3439492"/>
              <a:gd name="connsiteX240" fmla="*/ 2501335 w 2991822"/>
              <a:gd name="connsiteY240" fmla="*/ 3225996 h 3439492"/>
              <a:gd name="connsiteX241" fmla="*/ 297878 w 2991822"/>
              <a:gd name="connsiteY241" fmla="*/ 3152626 h 3439492"/>
              <a:gd name="connsiteX242" fmla="*/ 293259 w 2991822"/>
              <a:gd name="connsiteY242" fmla="*/ 3162041 h 3439492"/>
              <a:gd name="connsiteX243" fmla="*/ 298987 w 2991822"/>
              <a:gd name="connsiteY243" fmla="*/ 3175676 h 3439492"/>
              <a:gd name="connsiteX244" fmla="*/ 303976 w 2991822"/>
              <a:gd name="connsiteY244" fmla="*/ 3165937 h 3439492"/>
              <a:gd name="connsiteX245" fmla="*/ 297878 w 2991822"/>
              <a:gd name="connsiteY245" fmla="*/ 3152626 h 3439492"/>
              <a:gd name="connsiteX246" fmla="*/ 2654330 w 2991822"/>
              <a:gd name="connsiteY246" fmla="*/ 3122110 h 3439492"/>
              <a:gd name="connsiteX247" fmla="*/ 2647308 w 2991822"/>
              <a:gd name="connsiteY247" fmla="*/ 3138667 h 3439492"/>
              <a:gd name="connsiteX248" fmla="*/ 2653036 w 2991822"/>
              <a:gd name="connsiteY248" fmla="*/ 3150679 h 3439492"/>
              <a:gd name="connsiteX249" fmla="*/ 2659503 w 2991822"/>
              <a:gd name="connsiteY249" fmla="*/ 3133797 h 3439492"/>
              <a:gd name="connsiteX250" fmla="*/ 2654330 w 2991822"/>
              <a:gd name="connsiteY250" fmla="*/ 3122110 h 3439492"/>
              <a:gd name="connsiteX251" fmla="*/ 240228 w 2991822"/>
              <a:gd name="connsiteY251" fmla="*/ 3103280 h 3439492"/>
              <a:gd name="connsiteX252" fmla="*/ 255195 w 2991822"/>
              <a:gd name="connsiteY252" fmla="*/ 3144185 h 3439492"/>
              <a:gd name="connsiteX253" fmla="*/ 256119 w 2991822"/>
              <a:gd name="connsiteY253" fmla="*/ 3202297 h 3439492"/>
              <a:gd name="connsiteX254" fmla="*/ 230620 w 2991822"/>
              <a:gd name="connsiteY254" fmla="*/ 3134771 h 3439492"/>
              <a:gd name="connsiteX255" fmla="*/ 234131 w 2991822"/>
              <a:gd name="connsiteY255" fmla="*/ 3107825 h 3439492"/>
              <a:gd name="connsiteX256" fmla="*/ 240228 w 2991822"/>
              <a:gd name="connsiteY256" fmla="*/ 3103280 h 3439492"/>
              <a:gd name="connsiteX257" fmla="*/ 287716 w 2991822"/>
              <a:gd name="connsiteY257" fmla="*/ 3098735 h 3439492"/>
              <a:gd name="connsiteX258" fmla="*/ 266282 w 2991822"/>
              <a:gd name="connsiteY258" fmla="*/ 3125356 h 3439492"/>
              <a:gd name="connsiteX259" fmla="*/ 280140 w 2991822"/>
              <a:gd name="connsiteY259" fmla="*/ 3138991 h 3439492"/>
              <a:gd name="connsiteX260" fmla="*/ 285683 w 2991822"/>
              <a:gd name="connsiteY260" fmla="*/ 3152626 h 3439492"/>
              <a:gd name="connsiteX261" fmla="*/ 291226 w 2991822"/>
              <a:gd name="connsiteY261" fmla="*/ 3140939 h 3439492"/>
              <a:gd name="connsiteX262" fmla="*/ 287716 w 2991822"/>
              <a:gd name="connsiteY262" fmla="*/ 3098735 h 3439492"/>
              <a:gd name="connsiteX263" fmla="*/ 293628 w 2991822"/>
              <a:gd name="connsiteY263" fmla="*/ 3079581 h 3439492"/>
              <a:gd name="connsiteX264" fmla="*/ 287346 w 2991822"/>
              <a:gd name="connsiteY264" fmla="*/ 3087048 h 3439492"/>
              <a:gd name="connsiteX265" fmla="*/ 287900 w 2991822"/>
              <a:gd name="connsiteY265" fmla="*/ 3098086 h 3439492"/>
              <a:gd name="connsiteX266" fmla="*/ 293074 w 2991822"/>
              <a:gd name="connsiteY266" fmla="*/ 3095489 h 3439492"/>
              <a:gd name="connsiteX267" fmla="*/ 297324 w 2991822"/>
              <a:gd name="connsiteY267" fmla="*/ 3086074 h 3439492"/>
              <a:gd name="connsiteX268" fmla="*/ 293628 w 2991822"/>
              <a:gd name="connsiteY268" fmla="*/ 3079581 h 3439492"/>
              <a:gd name="connsiteX269" fmla="*/ 2719741 w 2991822"/>
              <a:gd name="connsiteY269" fmla="*/ 3060103 h 3439492"/>
              <a:gd name="connsiteX270" fmla="*/ 2726763 w 2991822"/>
              <a:gd name="connsiteY270" fmla="*/ 3065946 h 3439492"/>
              <a:gd name="connsiteX271" fmla="*/ 2730643 w 2991822"/>
              <a:gd name="connsiteY271" fmla="*/ 3099709 h 3439492"/>
              <a:gd name="connsiteX272" fmla="*/ 2701633 w 2991822"/>
              <a:gd name="connsiteY272" fmla="*/ 3184442 h 3439492"/>
              <a:gd name="connsiteX273" fmla="*/ 2702742 w 2991822"/>
              <a:gd name="connsiteY273" fmla="*/ 3111397 h 3439492"/>
              <a:gd name="connsiteX274" fmla="*/ 2719741 w 2991822"/>
              <a:gd name="connsiteY274" fmla="*/ 3060103 h 3439492"/>
              <a:gd name="connsiteX275" fmla="*/ 2665786 w 2991822"/>
              <a:gd name="connsiteY275" fmla="*/ 3054909 h 3439492"/>
              <a:gd name="connsiteX276" fmla="*/ 2661906 w 2991822"/>
              <a:gd name="connsiteY276" fmla="*/ 3107501 h 3439492"/>
              <a:gd name="connsiteX277" fmla="*/ 2668188 w 2991822"/>
              <a:gd name="connsiteY277" fmla="*/ 3122110 h 3439492"/>
              <a:gd name="connsiteX278" fmla="*/ 2674470 w 2991822"/>
              <a:gd name="connsiteY278" fmla="*/ 3105228 h 3439492"/>
              <a:gd name="connsiteX279" fmla="*/ 2690176 w 2991822"/>
              <a:gd name="connsiteY279" fmla="*/ 3088022 h 3439492"/>
              <a:gd name="connsiteX280" fmla="*/ 2665786 w 2991822"/>
              <a:gd name="connsiteY280" fmla="*/ 3054909 h 3439492"/>
              <a:gd name="connsiteX281" fmla="*/ 2659134 w 2991822"/>
              <a:gd name="connsiteY281" fmla="*/ 3030235 h 3439492"/>
              <a:gd name="connsiteX282" fmla="*/ 2654884 w 2991822"/>
              <a:gd name="connsiteY282" fmla="*/ 3038352 h 3439492"/>
              <a:gd name="connsiteX283" fmla="*/ 2659873 w 2991822"/>
              <a:gd name="connsiteY283" fmla="*/ 3050363 h 3439492"/>
              <a:gd name="connsiteX284" fmla="*/ 2665601 w 2991822"/>
              <a:gd name="connsiteY284" fmla="*/ 3053610 h 3439492"/>
              <a:gd name="connsiteX285" fmla="*/ 2666155 w 2991822"/>
              <a:gd name="connsiteY285" fmla="*/ 3039650 h 3439492"/>
              <a:gd name="connsiteX286" fmla="*/ 2659134 w 2991822"/>
              <a:gd name="connsiteY286" fmla="*/ 3030235 h 3439492"/>
              <a:gd name="connsiteX287" fmla="*/ 203088 w 2991822"/>
              <a:gd name="connsiteY287" fmla="*/ 2870835 h 3439492"/>
              <a:gd name="connsiteX288" fmla="*/ 190338 w 2991822"/>
              <a:gd name="connsiteY288" fmla="*/ 2908494 h 3439492"/>
              <a:gd name="connsiteX289" fmla="*/ 196067 w 2991822"/>
              <a:gd name="connsiteY289" fmla="*/ 2921804 h 3439492"/>
              <a:gd name="connsiteX290" fmla="*/ 210110 w 2991822"/>
              <a:gd name="connsiteY290" fmla="*/ 2891612 h 3439492"/>
              <a:gd name="connsiteX291" fmla="*/ 203088 w 2991822"/>
              <a:gd name="connsiteY291" fmla="*/ 2870835 h 3439492"/>
              <a:gd name="connsiteX292" fmla="*/ 2762239 w 2991822"/>
              <a:gd name="connsiteY292" fmla="*/ 2768572 h 3439492"/>
              <a:gd name="connsiteX293" fmla="*/ 2754294 w 2991822"/>
              <a:gd name="connsiteY293" fmla="*/ 2794868 h 3439492"/>
              <a:gd name="connsiteX294" fmla="*/ 2770184 w 2991822"/>
              <a:gd name="connsiteY294" fmla="*/ 2832851 h 3439492"/>
              <a:gd name="connsiteX295" fmla="*/ 2776652 w 2991822"/>
              <a:gd name="connsiteY295" fmla="*/ 2815970 h 3439492"/>
              <a:gd name="connsiteX296" fmla="*/ 2762239 w 2991822"/>
              <a:gd name="connsiteY296" fmla="*/ 2768572 h 3439492"/>
              <a:gd name="connsiteX297" fmla="*/ 2825987 w 2991822"/>
              <a:gd name="connsiteY297" fmla="*/ 2647155 h 3439492"/>
              <a:gd name="connsiteX298" fmla="*/ 2801227 w 2991822"/>
              <a:gd name="connsiteY298" fmla="*/ 2668906 h 3439492"/>
              <a:gd name="connsiteX299" fmla="*/ 2825987 w 2991822"/>
              <a:gd name="connsiteY299" fmla="*/ 2647155 h 3439492"/>
              <a:gd name="connsiteX300" fmla="*/ 20160 w 2991822"/>
              <a:gd name="connsiteY300" fmla="*/ 2500415 h 3439492"/>
              <a:gd name="connsiteX301" fmla="*/ 8149 w 2991822"/>
              <a:gd name="connsiteY301" fmla="*/ 2522491 h 3439492"/>
              <a:gd name="connsiteX302" fmla="*/ 14247 w 2991822"/>
              <a:gd name="connsiteY302" fmla="*/ 2533529 h 3439492"/>
              <a:gd name="connsiteX303" fmla="*/ 23670 w 2991822"/>
              <a:gd name="connsiteY303" fmla="*/ 2517622 h 3439492"/>
              <a:gd name="connsiteX304" fmla="*/ 20160 w 2991822"/>
              <a:gd name="connsiteY304" fmla="*/ 2500415 h 3439492"/>
              <a:gd name="connsiteX305" fmla="*/ 178882 w 2991822"/>
              <a:gd name="connsiteY305" fmla="*/ 2384517 h 3439492"/>
              <a:gd name="connsiteX306" fmla="*/ 182393 w 2991822"/>
              <a:gd name="connsiteY306" fmla="*/ 2410489 h 3439492"/>
              <a:gd name="connsiteX307" fmla="*/ 187013 w 2991822"/>
              <a:gd name="connsiteY307" fmla="*/ 2406593 h 3439492"/>
              <a:gd name="connsiteX308" fmla="*/ 178882 w 2991822"/>
              <a:gd name="connsiteY308" fmla="*/ 2384517 h 3439492"/>
              <a:gd name="connsiteX309" fmla="*/ 2970482 w 2991822"/>
              <a:gd name="connsiteY309" fmla="*/ 2305629 h 3439492"/>
              <a:gd name="connsiteX310" fmla="*/ 2966417 w 2991822"/>
              <a:gd name="connsiteY310" fmla="*/ 2327055 h 3439492"/>
              <a:gd name="connsiteX311" fmla="*/ 2977134 w 2991822"/>
              <a:gd name="connsiteY311" fmla="*/ 2347183 h 3439492"/>
              <a:gd name="connsiteX312" fmla="*/ 2984155 w 2991822"/>
              <a:gd name="connsiteY312" fmla="*/ 2333223 h 3439492"/>
              <a:gd name="connsiteX313" fmla="*/ 2970482 w 2991822"/>
              <a:gd name="connsiteY313" fmla="*/ 2305629 h 3439492"/>
              <a:gd name="connsiteX314" fmla="*/ 2789586 w 2991822"/>
              <a:gd name="connsiteY314" fmla="*/ 2160188 h 3439492"/>
              <a:gd name="connsiteX315" fmla="*/ 2780532 w 2991822"/>
              <a:gd name="connsiteY315" fmla="*/ 2187783 h 3439492"/>
              <a:gd name="connsiteX316" fmla="*/ 2785706 w 2991822"/>
              <a:gd name="connsiteY316" fmla="*/ 2192652 h 3439492"/>
              <a:gd name="connsiteX317" fmla="*/ 2789586 w 2991822"/>
              <a:gd name="connsiteY317" fmla="*/ 2160188 h 3439492"/>
              <a:gd name="connsiteX318" fmla="*/ 52680 w 2991822"/>
              <a:gd name="connsiteY318" fmla="*/ 2038121 h 3439492"/>
              <a:gd name="connsiteX319" fmla="*/ 40670 w 2991822"/>
              <a:gd name="connsiteY319" fmla="*/ 2060197 h 3439492"/>
              <a:gd name="connsiteX320" fmla="*/ 46767 w 2991822"/>
              <a:gd name="connsiteY320" fmla="*/ 2071235 h 3439492"/>
              <a:gd name="connsiteX321" fmla="*/ 56191 w 2991822"/>
              <a:gd name="connsiteY321" fmla="*/ 2055327 h 3439492"/>
              <a:gd name="connsiteX322" fmla="*/ 52680 w 2991822"/>
              <a:gd name="connsiteY322" fmla="*/ 2038121 h 3439492"/>
              <a:gd name="connsiteX323" fmla="*/ 2779239 w 2991822"/>
              <a:gd name="connsiteY323" fmla="*/ 2033901 h 3439492"/>
              <a:gd name="connsiteX324" fmla="*/ 2782749 w 2991822"/>
              <a:gd name="connsiteY324" fmla="*/ 2038446 h 3439492"/>
              <a:gd name="connsiteX325" fmla="*/ 2773141 w 2991822"/>
              <a:gd name="connsiteY325" fmla="*/ 2063444 h 3439492"/>
              <a:gd name="connsiteX326" fmla="*/ 2779239 w 2991822"/>
              <a:gd name="connsiteY326" fmla="*/ 2033901 h 3439492"/>
              <a:gd name="connsiteX327" fmla="*/ 211403 w 2991822"/>
              <a:gd name="connsiteY327" fmla="*/ 1922223 h 3439492"/>
              <a:gd name="connsiteX328" fmla="*/ 214914 w 2991822"/>
              <a:gd name="connsiteY328" fmla="*/ 1948195 h 3439492"/>
              <a:gd name="connsiteX329" fmla="*/ 219533 w 2991822"/>
              <a:gd name="connsiteY329" fmla="*/ 1944299 h 3439492"/>
              <a:gd name="connsiteX330" fmla="*/ 211403 w 2991822"/>
              <a:gd name="connsiteY330" fmla="*/ 1922223 h 3439492"/>
              <a:gd name="connsiteX331" fmla="*/ 220643 w 2991822"/>
              <a:gd name="connsiteY331" fmla="*/ 1821258 h 3439492"/>
              <a:gd name="connsiteX332" fmla="*/ 226001 w 2991822"/>
              <a:gd name="connsiteY332" fmla="*/ 1844957 h 3439492"/>
              <a:gd name="connsiteX333" fmla="*/ 217501 w 2991822"/>
              <a:gd name="connsiteY333" fmla="*/ 1824829 h 3439492"/>
              <a:gd name="connsiteX334" fmla="*/ 220643 w 2991822"/>
              <a:gd name="connsiteY334" fmla="*/ 1821258 h 3439492"/>
              <a:gd name="connsiteX335" fmla="*/ 246510 w 2991822"/>
              <a:gd name="connsiteY335" fmla="*/ 1732955 h 3439492"/>
              <a:gd name="connsiteX336" fmla="*/ 240598 w 2991822"/>
              <a:gd name="connsiteY336" fmla="*/ 1740422 h 3439492"/>
              <a:gd name="connsiteX337" fmla="*/ 244663 w 2991822"/>
              <a:gd name="connsiteY337" fmla="*/ 1747889 h 3439492"/>
              <a:gd name="connsiteX338" fmla="*/ 246510 w 2991822"/>
              <a:gd name="connsiteY338" fmla="*/ 1732955 h 3439492"/>
              <a:gd name="connsiteX339" fmla="*/ 2658764 w 2991822"/>
              <a:gd name="connsiteY339" fmla="*/ 1595306 h 3439492"/>
              <a:gd name="connsiteX340" fmla="*/ 2661721 w 2991822"/>
              <a:gd name="connsiteY340" fmla="*/ 1634913 h 3439492"/>
              <a:gd name="connsiteX341" fmla="*/ 2674655 w 2991822"/>
              <a:gd name="connsiteY341" fmla="*/ 1620628 h 3439492"/>
              <a:gd name="connsiteX342" fmla="*/ 2658764 w 2991822"/>
              <a:gd name="connsiteY342" fmla="*/ 1595306 h 3439492"/>
              <a:gd name="connsiteX343" fmla="*/ 2714567 w 2991822"/>
              <a:gd name="connsiteY343" fmla="*/ 1459280 h 3439492"/>
              <a:gd name="connsiteX344" fmla="*/ 2714567 w 2991822"/>
              <a:gd name="connsiteY344" fmla="*/ 1486875 h 3439492"/>
              <a:gd name="connsiteX345" fmla="*/ 2703480 w 2991822"/>
              <a:gd name="connsiteY345" fmla="*/ 1511873 h 3439492"/>
              <a:gd name="connsiteX346" fmla="*/ 2697937 w 2991822"/>
              <a:gd name="connsiteY346" fmla="*/ 1510249 h 3439492"/>
              <a:gd name="connsiteX347" fmla="*/ 2704219 w 2991822"/>
              <a:gd name="connsiteY347" fmla="*/ 1482005 h 3439492"/>
              <a:gd name="connsiteX348" fmla="*/ 2714567 w 2991822"/>
              <a:gd name="connsiteY348" fmla="*/ 1459280 h 3439492"/>
              <a:gd name="connsiteX349" fmla="*/ 2676688 w 2991822"/>
              <a:gd name="connsiteY349" fmla="*/ 1370652 h 3439492"/>
              <a:gd name="connsiteX350" fmla="*/ 2668927 w 2991822"/>
              <a:gd name="connsiteY350" fmla="*/ 1391754 h 3439492"/>
              <a:gd name="connsiteX351" fmla="*/ 2684263 w 2991822"/>
              <a:gd name="connsiteY351" fmla="*/ 1421946 h 3439492"/>
              <a:gd name="connsiteX352" fmla="*/ 2690546 w 2991822"/>
              <a:gd name="connsiteY352" fmla="*/ 1408311 h 3439492"/>
              <a:gd name="connsiteX353" fmla="*/ 2676688 w 2991822"/>
              <a:gd name="connsiteY353" fmla="*/ 1370652 h 3439492"/>
              <a:gd name="connsiteX354" fmla="*/ 40855 w 2991822"/>
              <a:gd name="connsiteY354" fmla="*/ 1183332 h 3439492"/>
              <a:gd name="connsiteX355" fmla="*/ 14432 w 2991822"/>
              <a:gd name="connsiteY355" fmla="*/ 1226185 h 3439492"/>
              <a:gd name="connsiteX356" fmla="*/ 27920 w 2991822"/>
              <a:gd name="connsiteY356" fmla="*/ 1247936 h 3439492"/>
              <a:gd name="connsiteX357" fmla="*/ 48615 w 2991822"/>
              <a:gd name="connsiteY357" fmla="*/ 1217095 h 3439492"/>
              <a:gd name="connsiteX358" fmla="*/ 40855 w 2991822"/>
              <a:gd name="connsiteY358" fmla="*/ 1183332 h 3439492"/>
              <a:gd name="connsiteX359" fmla="*/ 2876800 w 2991822"/>
              <a:gd name="connsiteY359" fmla="*/ 1000557 h 3439492"/>
              <a:gd name="connsiteX360" fmla="*/ 2873105 w 2991822"/>
              <a:gd name="connsiteY360" fmla="*/ 1017763 h 3439492"/>
              <a:gd name="connsiteX361" fmla="*/ 2883452 w 2991822"/>
              <a:gd name="connsiteY361" fmla="*/ 1033671 h 3439492"/>
              <a:gd name="connsiteX362" fmla="*/ 2890104 w 2991822"/>
              <a:gd name="connsiteY362" fmla="*/ 1022633 h 3439492"/>
              <a:gd name="connsiteX363" fmla="*/ 2876800 w 2991822"/>
              <a:gd name="connsiteY363" fmla="*/ 1000557 h 3439492"/>
              <a:gd name="connsiteX364" fmla="*/ 235239 w 2991822"/>
              <a:gd name="connsiteY364" fmla="*/ 963548 h 3439492"/>
              <a:gd name="connsiteX365" fmla="*/ 232652 w 2991822"/>
              <a:gd name="connsiteY365" fmla="*/ 965171 h 3439492"/>
              <a:gd name="connsiteX366" fmla="*/ 239674 w 2991822"/>
              <a:gd name="connsiteY366" fmla="*/ 967119 h 3439492"/>
              <a:gd name="connsiteX367" fmla="*/ 235239 w 2991822"/>
              <a:gd name="connsiteY367" fmla="*/ 963548 h 3439492"/>
              <a:gd name="connsiteX368" fmla="*/ 2702926 w 2991822"/>
              <a:gd name="connsiteY368" fmla="*/ 884659 h 3439492"/>
              <a:gd name="connsiteX369" fmla="*/ 2694057 w 2991822"/>
              <a:gd name="connsiteY369" fmla="*/ 906735 h 3439492"/>
              <a:gd name="connsiteX370" fmla="*/ 2699046 w 2991822"/>
              <a:gd name="connsiteY370" fmla="*/ 910631 h 3439492"/>
              <a:gd name="connsiteX371" fmla="*/ 2702926 w 2991822"/>
              <a:gd name="connsiteY371" fmla="*/ 884659 h 3439492"/>
              <a:gd name="connsiteX372" fmla="*/ 52311 w 2991822"/>
              <a:gd name="connsiteY372" fmla="*/ 593453 h 3439492"/>
              <a:gd name="connsiteX373" fmla="*/ 40300 w 2991822"/>
              <a:gd name="connsiteY373" fmla="*/ 615529 h 3439492"/>
              <a:gd name="connsiteX374" fmla="*/ 46398 w 2991822"/>
              <a:gd name="connsiteY374" fmla="*/ 626567 h 3439492"/>
              <a:gd name="connsiteX375" fmla="*/ 55821 w 2991822"/>
              <a:gd name="connsiteY375" fmla="*/ 610659 h 3439492"/>
              <a:gd name="connsiteX376" fmla="*/ 52311 w 2991822"/>
              <a:gd name="connsiteY376" fmla="*/ 593453 h 3439492"/>
              <a:gd name="connsiteX377" fmla="*/ 2838367 w 2991822"/>
              <a:gd name="connsiteY377" fmla="*/ 552548 h 3439492"/>
              <a:gd name="connsiteX378" fmla="*/ 2834671 w 2991822"/>
              <a:gd name="connsiteY378" fmla="*/ 569754 h 3439492"/>
              <a:gd name="connsiteX379" fmla="*/ 2845019 w 2991822"/>
              <a:gd name="connsiteY379" fmla="*/ 585661 h 3439492"/>
              <a:gd name="connsiteX380" fmla="*/ 2851671 w 2991822"/>
              <a:gd name="connsiteY380" fmla="*/ 574623 h 3439492"/>
              <a:gd name="connsiteX381" fmla="*/ 2838367 w 2991822"/>
              <a:gd name="connsiteY381" fmla="*/ 552548 h 3439492"/>
              <a:gd name="connsiteX382" fmla="*/ 211033 w 2991822"/>
              <a:gd name="connsiteY382" fmla="*/ 477555 h 3439492"/>
              <a:gd name="connsiteX383" fmla="*/ 214544 w 2991822"/>
              <a:gd name="connsiteY383" fmla="*/ 503526 h 3439492"/>
              <a:gd name="connsiteX384" fmla="*/ 219164 w 2991822"/>
              <a:gd name="connsiteY384" fmla="*/ 499630 h 3439492"/>
              <a:gd name="connsiteX385" fmla="*/ 211033 w 2991822"/>
              <a:gd name="connsiteY385" fmla="*/ 477555 h 3439492"/>
              <a:gd name="connsiteX386" fmla="*/ 2664493 w 2991822"/>
              <a:gd name="connsiteY386" fmla="*/ 436649 h 3439492"/>
              <a:gd name="connsiteX387" fmla="*/ 2655623 w 2991822"/>
              <a:gd name="connsiteY387" fmla="*/ 458725 h 3439492"/>
              <a:gd name="connsiteX388" fmla="*/ 2660612 w 2991822"/>
              <a:gd name="connsiteY388" fmla="*/ 462621 h 3439492"/>
              <a:gd name="connsiteX389" fmla="*/ 2664493 w 2991822"/>
              <a:gd name="connsiteY389" fmla="*/ 436649 h 3439492"/>
              <a:gd name="connsiteX390" fmla="*/ 220273 w 2991822"/>
              <a:gd name="connsiteY390" fmla="*/ 376590 h 3439492"/>
              <a:gd name="connsiteX391" fmla="*/ 225631 w 2991822"/>
              <a:gd name="connsiteY391" fmla="*/ 400289 h 3439492"/>
              <a:gd name="connsiteX392" fmla="*/ 217131 w 2991822"/>
              <a:gd name="connsiteY392" fmla="*/ 380161 h 3439492"/>
              <a:gd name="connsiteX393" fmla="*/ 220273 w 2991822"/>
              <a:gd name="connsiteY393" fmla="*/ 376590 h 3439492"/>
              <a:gd name="connsiteX394" fmla="*/ 2654515 w 2991822"/>
              <a:gd name="connsiteY394" fmla="*/ 335684 h 3439492"/>
              <a:gd name="connsiteX395" fmla="*/ 2657841 w 2991822"/>
              <a:gd name="connsiteY395" fmla="*/ 338931 h 3439492"/>
              <a:gd name="connsiteX396" fmla="*/ 2648602 w 2991822"/>
              <a:gd name="connsiteY396" fmla="*/ 359059 h 3439492"/>
              <a:gd name="connsiteX397" fmla="*/ 2654515 w 2991822"/>
              <a:gd name="connsiteY397" fmla="*/ 335684 h 3439492"/>
              <a:gd name="connsiteX398" fmla="*/ 333540 w 2991822"/>
              <a:gd name="connsiteY398" fmla="*/ 229851 h 3439492"/>
              <a:gd name="connsiteX399" fmla="*/ 330029 w 2991822"/>
              <a:gd name="connsiteY399" fmla="*/ 251927 h 3439492"/>
              <a:gd name="connsiteX400" fmla="*/ 333910 w 2991822"/>
              <a:gd name="connsiteY400" fmla="*/ 251927 h 3439492"/>
              <a:gd name="connsiteX401" fmla="*/ 333540 w 2991822"/>
              <a:gd name="connsiteY401" fmla="*/ 229851 h 3439492"/>
              <a:gd name="connsiteX402" fmla="*/ 2530530 w 2991822"/>
              <a:gd name="connsiteY402" fmla="*/ 188621 h 3439492"/>
              <a:gd name="connsiteX403" fmla="*/ 2530160 w 2991822"/>
              <a:gd name="connsiteY403" fmla="*/ 210697 h 3439492"/>
              <a:gd name="connsiteX404" fmla="*/ 2534410 w 2991822"/>
              <a:gd name="connsiteY404" fmla="*/ 210697 h 3439492"/>
              <a:gd name="connsiteX405" fmla="*/ 2530530 w 2991822"/>
              <a:gd name="connsiteY405" fmla="*/ 188621 h 3439492"/>
              <a:gd name="connsiteX406" fmla="*/ 838349 w 2991822"/>
              <a:gd name="connsiteY406" fmla="*/ 175310 h 3439492"/>
              <a:gd name="connsiteX407" fmla="*/ 839147 w 2991822"/>
              <a:gd name="connsiteY407" fmla="*/ 176259 h 3439492"/>
              <a:gd name="connsiteX408" fmla="*/ 838002 w 2991822"/>
              <a:gd name="connsiteY408" fmla="*/ 176761 h 3439492"/>
              <a:gd name="connsiteX409" fmla="*/ 804720 w 2991822"/>
              <a:gd name="connsiteY409" fmla="*/ 147391 h 3439492"/>
              <a:gd name="connsiteX410" fmla="*/ 798807 w 2991822"/>
              <a:gd name="connsiteY410" fmla="*/ 157130 h 3439492"/>
              <a:gd name="connsiteX411" fmla="*/ 806567 w 2991822"/>
              <a:gd name="connsiteY411" fmla="*/ 167519 h 3439492"/>
              <a:gd name="connsiteX412" fmla="*/ 804720 w 2991822"/>
              <a:gd name="connsiteY412" fmla="*/ 147391 h 3439492"/>
              <a:gd name="connsiteX413" fmla="*/ 2033112 w 2991822"/>
              <a:gd name="connsiteY413" fmla="*/ 145443 h 3439492"/>
              <a:gd name="connsiteX414" fmla="*/ 2028123 w 2991822"/>
              <a:gd name="connsiteY414" fmla="*/ 161675 h 3439492"/>
              <a:gd name="connsiteX415" fmla="*/ 2025536 w 2991822"/>
              <a:gd name="connsiteY415" fmla="*/ 163299 h 3439492"/>
              <a:gd name="connsiteX416" fmla="*/ 2040688 w 2991822"/>
              <a:gd name="connsiteY416" fmla="*/ 162000 h 3439492"/>
              <a:gd name="connsiteX417" fmla="*/ 2033112 w 2991822"/>
              <a:gd name="connsiteY417" fmla="*/ 145443 h 3439492"/>
              <a:gd name="connsiteX418" fmla="*/ 1978233 w 2991822"/>
              <a:gd name="connsiteY418" fmla="*/ 134405 h 3439492"/>
              <a:gd name="connsiteX419" fmla="*/ 1978560 w 2991822"/>
              <a:gd name="connsiteY419" fmla="*/ 135676 h 3439492"/>
              <a:gd name="connsiteX420" fmla="*/ 1977309 w 2991822"/>
              <a:gd name="connsiteY420" fmla="*/ 136028 h 3439492"/>
              <a:gd name="connsiteX421" fmla="*/ 1977309 w 2991822"/>
              <a:gd name="connsiteY421" fmla="*/ 136353 h 3439492"/>
              <a:gd name="connsiteX422" fmla="*/ 1976707 w 2991822"/>
              <a:gd name="connsiteY422" fmla="*/ 136071 h 3439492"/>
              <a:gd name="connsiteX423" fmla="*/ 2014819 w 2991822"/>
              <a:gd name="connsiteY423" fmla="*/ 106161 h 3439492"/>
              <a:gd name="connsiteX424" fmla="*/ 2017406 w 2991822"/>
              <a:gd name="connsiteY424" fmla="*/ 131159 h 3439492"/>
              <a:gd name="connsiteX425" fmla="*/ 2014265 w 2991822"/>
              <a:gd name="connsiteY425" fmla="*/ 148365 h 3439492"/>
              <a:gd name="connsiteX426" fmla="*/ 2008167 w 2991822"/>
              <a:gd name="connsiteY426" fmla="*/ 164597 h 3439492"/>
              <a:gd name="connsiteX427" fmla="*/ 2021841 w 2991822"/>
              <a:gd name="connsiteY427" fmla="*/ 163623 h 3439492"/>
              <a:gd name="connsiteX428" fmla="*/ 2020917 w 2991822"/>
              <a:gd name="connsiteY428" fmla="*/ 162649 h 3439492"/>
              <a:gd name="connsiteX429" fmla="*/ 2021471 w 2991822"/>
              <a:gd name="connsiteY429" fmla="*/ 153884 h 3439492"/>
              <a:gd name="connsiteX430" fmla="*/ 2014819 w 2991822"/>
              <a:gd name="connsiteY430" fmla="*/ 106161 h 3439492"/>
              <a:gd name="connsiteX431" fmla="*/ 2214354 w 2991822"/>
              <a:gd name="connsiteY431" fmla="*/ 2 h 3439492"/>
              <a:gd name="connsiteX432" fmla="*/ 2227681 w 2991822"/>
              <a:gd name="connsiteY432" fmla="*/ 9742 h 3439492"/>
              <a:gd name="connsiteX433" fmla="*/ 2247822 w 2991822"/>
              <a:gd name="connsiteY433" fmla="*/ 17533 h 3439492"/>
              <a:gd name="connsiteX434" fmla="*/ 2267593 w 2991822"/>
              <a:gd name="connsiteY434" fmla="*/ 12014 h 3439492"/>
              <a:gd name="connsiteX435" fmla="*/ 2325797 w 2991822"/>
              <a:gd name="connsiteY435" fmla="*/ 24351 h 3439492"/>
              <a:gd name="connsiteX436" fmla="*/ 2409132 w 2991822"/>
              <a:gd name="connsiteY436" fmla="*/ 22727 h 3439492"/>
              <a:gd name="connsiteX437" fmla="*/ 2447195 w 2991822"/>
              <a:gd name="connsiteY437" fmla="*/ 65905 h 3439492"/>
              <a:gd name="connsiteX438" fmla="*/ 2417816 w 2991822"/>
              <a:gd name="connsiteY438" fmla="*/ 97396 h 3439492"/>
              <a:gd name="connsiteX439" fmla="*/ 2433707 w 2991822"/>
              <a:gd name="connsiteY439" fmla="*/ 115251 h 3439492"/>
              <a:gd name="connsiteX440" fmla="*/ 2443130 w 2991822"/>
              <a:gd name="connsiteY440" fmla="*/ 129860 h 3439492"/>
              <a:gd name="connsiteX441" fmla="*/ 2452185 w 2991822"/>
              <a:gd name="connsiteY441" fmla="*/ 116225 h 3439492"/>
              <a:gd name="connsiteX442" fmla="*/ 2452554 w 2991822"/>
              <a:gd name="connsiteY442" fmla="*/ 145768 h 3439492"/>
              <a:gd name="connsiteX443" fmla="*/ 2471032 w 2991822"/>
              <a:gd name="connsiteY443" fmla="*/ 135704 h 3439492"/>
              <a:gd name="connsiteX444" fmla="*/ 2463271 w 2991822"/>
              <a:gd name="connsiteY444" fmla="*/ 112654 h 3439492"/>
              <a:gd name="connsiteX445" fmla="*/ 2481934 w 2991822"/>
              <a:gd name="connsiteY445" fmla="*/ 127912 h 3439492"/>
              <a:gd name="connsiteX446" fmla="*/ 2492096 w 2991822"/>
              <a:gd name="connsiteY446" fmla="*/ 136353 h 3439492"/>
              <a:gd name="connsiteX447" fmla="*/ 2507433 w 2991822"/>
              <a:gd name="connsiteY447" fmla="*/ 129536 h 3439492"/>
              <a:gd name="connsiteX448" fmla="*/ 2521291 w 2991822"/>
              <a:gd name="connsiteY448" fmla="*/ 135704 h 3439492"/>
              <a:gd name="connsiteX449" fmla="*/ 2566007 w 2991822"/>
              <a:gd name="connsiteY449" fmla="*/ 130510 h 3439492"/>
              <a:gd name="connsiteX450" fmla="*/ 2585778 w 2991822"/>
              <a:gd name="connsiteY450" fmla="*/ 129211 h 3439492"/>
              <a:gd name="connsiteX451" fmla="*/ 2576539 w 2991822"/>
              <a:gd name="connsiteY451" fmla="*/ 142197 h 3439492"/>
              <a:gd name="connsiteX452" fmla="*/ 2585223 w 2991822"/>
              <a:gd name="connsiteY452" fmla="*/ 147066 h 3439492"/>
              <a:gd name="connsiteX453" fmla="*/ 2622733 w 2991822"/>
              <a:gd name="connsiteY453" fmla="*/ 134730 h 3439492"/>
              <a:gd name="connsiteX454" fmla="*/ 2632896 w 2991822"/>
              <a:gd name="connsiteY454" fmla="*/ 136353 h 3439492"/>
              <a:gd name="connsiteX455" fmla="*/ 2628646 w 2991822"/>
              <a:gd name="connsiteY455" fmla="*/ 149339 h 3439492"/>
              <a:gd name="connsiteX456" fmla="*/ 2626428 w 2991822"/>
              <a:gd name="connsiteY456" fmla="*/ 166220 h 3439492"/>
              <a:gd name="connsiteX457" fmla="*/ 2636961 w 2991822"/>
              <a:gd name="connsiteY457" fmla="*/ 213943 h 3439492"/>
              <a:gd name="connsiteX458" fmla="*/ 2633820 w 2991822"/>
              <a:gd name="connsiteY458" fmla="*/ 224332 h 3439492"/>
              <a:gd name="connsiteX459" fmla="*/ 2626983 w 2991822"/>
              <a:gd name="connsiteY459" fmla="*/ 263614 h 3439492"/>
              <a:gd name="connsiteX460" fmla="*/ 2641950 w 2991822"/>
              <a:gd name="connsiteY460" fmla="*/ 238941 h 3439492"/>
              <a:gd name="connsiteX461" fmla="*/ 2648232 w 2991822"/>
              <a:gd name="connsiteY461" fmla="*/ 272704 h 3439492"/>
              <a:gd name="connsiteX462" fmla="*/ 2654699 w 2991822"/>
              <a:gd name="connsiteY462" fmla="*/ 303220 h 3439492"/>
              <a:gd name="connsiteX463" fmla="*/ 2653406 w 2991822"/>
              <a:gd name="connsiteY463" fmla="*/ 315882 h 3439492"/>
              <a:gd name="connsiteX464" fmla="*/ 2633820 w 2991822"/>
              <a:gd name="connsiteY464" fmla="*/ 336983 h 3439492"/>
              <a:gd name="connsiteX465" fmla="*/ 2631417 w 2991822"/>
              <a:gd name="connsiteY465" fmla="*/ 359384 h 3439492"/>
              <a:gd name="connsiteX466" fmla="*/ 2650080 w 2991822"/>
              <a:gd name="connsiteY466" fmla="*/ 371071 h 3439492"/>
              <a:gd name="connsiteX467" fmla="*/ 2662090 w 2991822"/>
              <a:gd name="connsiteY467" fmla="*/ 376590 h 3439492"/>
              <a:gd name="connsiteX468" fmla="*/ 2652667 w 2991822"/>
              <a:gd name="connsiteY468" fmla="*/ 403860 h 3439492"/>
              <a:gd name="connsiteX469" fmla="*/ 2671883 w 2991822"/>
              <a:gd name="connsiteY469" fmla="*/ 413275 h 3439492"/>
              <a:gd name="connsiteX470" fmla="*/ 2678535 w 2991822"/>
              <a:gd name="connsiteY470" fmla="*/ 421391 h 3439492"/>
              <a:gd name="connsiteX471" fmla="*/ 2693502 w 2991822"/>
              <a:gd name="connsiteY471" fmla="*/ 439571 h 3439492"/>
              <a:gd name="connsiteX472" fmla="*/ 2692209 w 2991822"/>
              <a:gd name="connsiteY472" fmla="*/ 419768 h 3439492"/>
              <a:gd name="connsiteX473" fmla="*/ 2702741 w 2991822"/>
              <a:gd name="connsiteY473" fmla="*/ 430806 h 3439492"/>
              <a:gd name="connsiteX474" fmla="*/ 2733968 w 2991822"/>
              <a:gd name="connsiteY474" fmla="*/ 445090 h 3439492"/>
              <a:gd name="connsiteX475" fmla="*/ 2765750 w 2991822"/>
              <a:gd name="connsiteY475" fmla="*/ 438597 h 3439492"/>
              <a:gd name="connsiteX476" fmla="*/ 2820259 w 2991822"/>
              <a:gd name="connsiteY476" fmla="*/ 444766 h 3439492"/>
              <a:gd name="connsiteX477" fmla="*/ 2837997 w 2991822"/>
              <a:gd name="connsiteY477" fmla="*/ 483074 h 3439492"/>
              <a:gd name="connsiteX478" fmla="*/ 2836888 w 2991822"/>
              <a:gd name="connsiteY478" fmla="*/ 499955 h 3439492"/>
              <a:gd name="connsiteX479" fmla="*/ 2843540 w 2991822"/>
              <a:gd name="connsiteY479" fmla="*/ 534367 h 3439492"/>
              <a:gd name="connsiteX480" fmla="*/ 2843910 w 2991822"/>
              <a:gd name="connsiteY480" fmla="*/ 627216 h 3439492"/>
              <a:gd name="connsiteX481" fmla="*/ 2840399 w 2991822"/>
              <a:gd name="connsiteY481" fmla="*/ 655135 h 3439492"/>
              <a:gd name="connsiteX482" fmla="*/ 2850747 w 2991822"/>
              <a:gd name="connsiteY482" fmla="*/ 660654 h 3439492"/>
              <a:gd name="connsiteX483" fmla="*/ 2857768 w 2991822"/>
              <a:gd name="connsiteY483" fmla="*/ 676562 h 3439492"/>
              <a:gd name="connsiteX484" fmla="*/ 2852225 w 2991822"/>
              <a:gd name="connsiteY484" fmla="*/ 743439 h 3439492"/>
              <a:gd name="connsiteX485" fmla="*/ 2844280 w 2991822"/>
              <a:gd name="connsiteY485" fmla="*/ 752529 h 3439492"/>
              <a:gd name="connsiteX486" fmla="*/ 2836704 w 2991822"/>
              <a:gd name="connsiteY486" fmla="*/ 772332 h 3439492"/>
              <a:gd name="connsiteX487" fmla="*/ 2835595 w 2991822"/>
              <a:gd name="connsiteY487" fmla="*/ 787266 h 3439492"/>
              <a:gd name="connsiteX488" fmla="*/ 2831160 w 2991822"/>
              <a:gd name="connsiteY488" fmla="*/ 787266 h 3439492"/>
              <a:gd name="connsiteX489" fmla="*/ 2828389 w 2991822"/>
              <a:gd name="connsiteY489" fmla="*/ 772657 h 3439492"/>
              <a:gd name="connsiteX490" fmla="*/ 2816563 w 2991822"/>
              <a:gd name="connsiteY490" fmla="*/ 740841 h 3439492"/>
              <a:gd name="connsiteX491" fmla="*/ 2811574 w 2991822"/>
              <a:gd name="connsiteY491" fmla="*/ 822003 h 3439492"/>
              <a:gd name="connsiteX492" fmla="*/ 2797346 w 2991822"/>
              <a:gd name="connsiteY492" fmla="*/ 844403 h 3439492"/>
              <a:gd name="connsiteX493" fmla="*/ 2746348 w 2991822"/>
              <a:gd name="connsiteY493" fmla="*/ 854792 h 3439492"/>
              <a:gd name="connsiteX494" fmla="*/ 2733414 w 2991822"/>
              <a:gd name="connsiteY494" fmla="*/ 835638 h 3439492"/>
              <a:gd name="connsiteX495" fmla="*/ 2712534 w 2991822"/>
              <a:gd name="connsiteY495" fmla="*/ 836612 h 3439492"/>
              <a:gd name="connsiteX496" fmla="*/ 2701817 w 2991822"/>
              <a:gd name="connsiteY496" fmla="*/ 808043 h 3439492"/>
              <a:gd name="connsiteX497" fmla="*/ 2690176 w 2991822"/>
              <a:gd name="connsiteY497" fmla="*/ 820379 h 3439492"/>
              <a:gd name="connsiteX498" fmla="*/ 2700708 w 2991822"/>
              <a:gd name="connsiteY498" fmla="*/ 824275 h 3439492"/>
              <a:gd name="connsiteX499" fmla="*/ 2691285 w 2991822"/>
              <a:gd name="connsiteY499" fmla="*/ 851545 h 3439492"/>
              <a:gd name="connsiteX500" fmla="*/ 2710502 w 2991822"/>
              <a:gd name="connsiteY500" fmla="*/ 860960 h 3439492"/>
              <a:gd name="connsiteX501" fmla="*/ 2717154 w 2991822"/>
              <a:gd name="connsiteY501" fmla="*/ 869076 h 3439492"/>
              <a:gd name="connsiteX502" fmla="*/ 2732120 w 2991822"/>
              <a:gd name="connsiteY502" fmla="*/ 887256 h 3439492"/>
              <a:gd name="connsiteX503" fmla="*/ 2730827 w 2991822"/>
              <a:gd name="connsiteY503" fmla="*/ 867453 h 3439492"/>
              <a:gd name="connsiteX504" fmla="*/ 2741359 w 2991822"/>
              <a:gd name="connsiteY504" fmla="*/ 878491 h 3439492"/>
              <a:gd name="connsiteX505" fmla="*/ 2772586 w 2991822"/>
              <a:gd name="connsiteY505" fmla="*/ 892775 h 3439492"/>
              <a:gd name="connsiteX506" fmla="*/ 2804368 w 2991822"/>
              <a:gd name="connsiteY506" fmla="*/ 886282 h 3439492"/>
              <a:gd name="connsiteX507" fmla="*/ 2858877 w 2991822"/>
              <a:gd name="connsiteY507" fmla="*/ 892450 h 3439492"/>
              <a:gd name="connsiteX508" fmla="*/ 2876616 w 2991822"/>
              <a:gd name="connsiteY508" fmla="*/ 930759 h 3439492"/>
              <a:gd name="connsiteX509" fmla="*/ 2875507 w 2991822"/>
              <a:gd name="connsiteY509" fmla="*/ 947640 h 3439492"/>
              <a:gd name="connsiteX510" fmla="*/ 2882159 w 2991822"/>
              <a:gd name="connsiteY510" fmla="*/ 982052 h 3439492"/>
              <a:gd name="connsiteX511" fmla="*/ 2882528 w 2991822"/>
              <a:gd name="connsiteY511" fmla="*/ 1074901 h 3439492"/>
              <a:gd name="connsiteX512" fmla="*/ 2879018 w 2991822"/>
              <a:gd name="connsiteY512" fmla="*/ 1102820 h 3439492"/>
              <a:gd name="connsiteX513" fmla="*/ 2889365 w 2991822"/>
              <a:gd name="connsiteY513" fmla="*/ 1108339 h 3439492"/>
              <a:gd name="connsiteX514" fmla="*/ 2896386 w 2991822"/>
              <a:gd name="connsiteY514" fmla="*/ 1124247 h 3439492"/>
              <a:gd name="connsiteX515" fmla="*/ 2890843 w 2991822"/>
              <a:gd name="connsiteY515" fmla="*/ 1191124 h 3439492"/>
              <a:gd name="connsiteX516" fmla="*/ 2882898 w 2991822"/>
              <a:gd name="connsiteY516" fmla="*/ 1200214 h 3439492"/>
              <a:gd name="connsiteX517" fmla="*/ 2875322 w 2991822"/>
              <a:gd name="connsiteY517" fmla="*/ 1220017 h 3439492"/>
              <a:gd name="connsiteX518" fmla="*/ 2874213 w 2991822"/>
              <a:gd name="connsiteY518" fmla="*/ 1234951 h 3439492"/>
              <a:gd name="connsiteX519" fmla="*/ 2869779 w 2991822"/>
              <a:gd name="connsiteY519" fmla="*/ 1234951 h 3439492"/>
              <a:gd name="connsiteX520" fmla="*/ 2867007 w 2991822"/>
              <a:gd name="connsiteY520" fmla="*/ 1220342 h 3439492"/>
              <a:gd name="connsiteX521" fmla="*/ 2855181 w 2991822"/>
              <a:gd name="connsiteY521" fmla="*/ 1188526 h 3439492"/>
              <a:gd name="connsiteX522" fmla="*/ 2850192 w 2991822"/>
              <a:gd name="connsiteY522" fmla="*/ 1269687 h 3439492"/>
              <a:gd name="connsiteX523" fmla="*/ 2835965 w 2991822"/>
              <a:gd name="connsiteY523" fmla="*/ 1292088 h 3439492"/>
              <a:gd name="connsiteX524" fmla="*/ 2784966 w 2991822"/>
              <a:gd name="connsiteY524" fmla="*/ 1302477 h 3439492"/>
              <a:gd name="connsiteX525" fmla="*/ 2772032 w 2991822"/>
              <a:gd name="connsiteY525" fmla="*/ 1283323 h 3439492"/>
              <a:gd name="connsiteX526" fmla="*/ 2751152 w 2991822"/>
              <a:gd name="connsiteY526" fmla="*/ 1284297 h 3439492"/>
              <a:gd name="connsiteX527" fmla="*/ 2740436 w 2991822"/>
              <a:gd name="connsiteY527" fmla="*/ 1255728 h 3439492"/>
              <a:gd name="connsiteX528" fmla="*/ 2714382 w 2991822"/>
              <a:gd name="connsiteY528" fmla="*/ 1289166 h 3439492"/>
              <a:gd name="connsiteX529" fmla="*/ 2738218 w 2991822"/>
              <a:gd name="connsiteY529" fmla="*/ 1271960 h 3439492"/>
              <a:gd name="connsiteX530" fmla="*/ 2714567 w 2991822"/>
              <a:gd name="connsiteY530" fmla="*/ 1289166 h 3439492"/>
              <a:gd name="connsiteX531" fmla="*/ 2715675 w 2991822"/>
              <a:gd name="connsiteY531" fmla="*/ 1318060 h 3439492"/>
              <a:gd name="connsiteX532" fmla="*/ 2710317 w 2991822"/>
              <a:gd name="connsiteY532" fmla="*/ 1346304 h 3439492"/>
              <a:gd name="connsiteX533" fmla="*/ 2704958 w 2991822"/>
              <a:gd name="connsiteY533" fmla="*/ 1318060 h 3439492"/>
              <a:gd name="connsiteX534" fmla="*/ 2700154 w 2991822"/>
              <a:gd name="connsiteY534" fmla="*/ 1340785 h 3439492"/>
              <a:gd name="connsiteX535" fmla="*/ 2712349 w 2991822"/>
              <a:gd name="connsiteY535" fmla="*/ 1373249 h 3439492"/>
              <a:gd name="connsiteX536" fmla="*/ 2714382 w 2991822"/>
              <a:gd name="connsiteY536" fmla="*/ 1403116 h 3439492"/>
              <a:gd name="connsiteX537" fmla="*/ 2711426 w 2991822"/>
              <a:gd name="connsiteY537" fmla="*/ 1423569 h 3439492"/>
              <a:gd name="connsiteX538" fmla="*/ 2704035 w 2991822"/>
              <a:gd name="connsiteY538" fmla="*/ 1441749 h 3439492"/>
              <a:gd name="connsiteX539" fmla="*/ 2696274 w 2991822"/>
              <a:gd name="connsiteY539" fmla="*/ 1449216 h 3439492"/>
              <a:gd name="connsiteX540" fmla="*/ 2685557 w 2991822"/>
              <a:gd name="connsiteY540" fmla="*/ 1441100 h 3439492"/>
              <a:gd name="connsiteX541" fmla="*/ 2656732 w 2991822"/>
              <a:gd name="connsiteY541" fmla="*/ 1511872 h 3439492"/>
              <a:gd name="connsiteX542" fmla="*/ 2652482 w 2991822"/>
              <a:gd name="connsiteY542" fmla="*/ 1516417 h 3439492"/>
              <a:gd name="connsiteX543" fmla="*/ 2655438 w 2991822"/>
              <a:gd name="connsiteY543" fmla="*/ 1556673 h 3439492"/>
              <a:gd name="connsiteX544" fmla="*/ 2675579 w 2991822"/>
              <a:gd name="connsiteY544" fmla="*/ 1620628 h 3439492"/>
              <a:gd name="connsiteX545" fmla="*/ 2699046 w 2991822"/>
              <a:gd name="connsiteY545" fmla="*/ 1646600 h 3439492"/>
              <a:gd name="connsiteX546" fmla="*/ 2684633 w 2991822"/>
              <a:gd name="connsiteY546" fmla="*/ 1675169 h 3439492"/>
              <a:gd name="connsiteX547" fmla="*/ 2682046 w 2991822"/>
              <a:gd name="connsiteY547" fmla="*/ 1711854 h 3439492"/>
              <a:gd name="connsiteX548" fmla="*/ 2672253 w 2991822"/>
              <a:gd name="connsiteY548" fmla="*/ 1777756 h 3439492"/>
              <a:gd name="connsiteX549" fmla="*/ 2672992 w 2991822"/>
              <a:gd name="connsiteY549" fmla="*/ 1781003 h 3439492"/>
              <a:gd name="connsiteX550" fmla="*/ 2687959 w 2991822"/>
              <a:gd name="connsiteY550" fmla="*/ 1776133 h 3439492"/>
              <a:gd name="connsiteX551" fmla="*/ 2708654 w 2991822"/>
              <a:gd name="connsiteY551" fmla="*/ 1774835 h 3439492"/>
              <a:gd name="connsiteX552" fmla="*/ 2699046 w 2991822"/>
              <a:gd name="connsiteY552" fmla="*/ 1791067 h 3439492"/>
              <a:gd name="connsiteX553" fmla="*/ 2708100 w 2991822"/>
              <a:gd name="connsiteY553" fmla="*/ 1797235 h 3439492"/>
              <a:gd name="connsiteX554" fmla="*/ 2747087 w 2991822"/>
              <a:gd name="connsiteY554" fmla="*/ 1781977 h 3439492"/>
              <a:gd name="connsiteX555" fmla="*/ 2757620 w 2991822"/>
              <a:gd name="connsiteY555" fmla="*/ 1783925 h 3439492"/>
              <a:gd name="connsiteX556" fmla="*/ 2753185 w 2991822"/>
              <a:gd name="connsiteY556" fmla="*/ 1800157 h 3439492"/>
              <a:gd name="connsiteX557" fmla="*/ 2750783 w 2991822"/>
              <a:gd name="connsiteY557" fmla="*/ 1821259 h 3439492"/>
              <a:gd name="connsiteX558" fmla="*/ 2761869 w 2991822"/>
              <a:gd name="connsiteY558" fmla="*/ 1880669 h 3439492"/>
              <a:gd name="connsiteX559" fmla="*/ 2758728 w 2991822"/>
              <a:gd name="connsiteY559" fmla="*/ 1893654 h 3439492"/>
              <a:gd name="connsiteX560" fmla="*/ 2751707 w 2991822"/>
              <a:gd name="connsiteY560" fmla="*/ 1943000 h 3439492"/>
              <a:gd name="connsiteX561" fmla="*/ 2767413 w 2991822"/>
              <a:gd name="connsiteY561" fmla="*/ 1911835 h 3439492"/>
              <a:gd name="connsiteX562" fmla="*/ 2773880 w 2991822"/>
              <a:gd name="connsiteY562" fmla="*/ 1954038 h 3439492"/>
              <a:gd name="connsiteX563" fmla="*/ 2780532 w 2991822"/>
              <a:gd name="connsiteY563" fmla="*/ 1992346 h 3439492"/>
              <a:gd name="connsiteX564" fmla="*/ 2779054 w 2991822"/>
              <a:gd name="connsiteY564" fmla="*/ 2008254 h 3439492"/>
              <a:gd name="connsiteX565" fmla="*/ 2758544 w 2991822"/>
              <a:gd name="connsiteY565" fmla="*/ 2034550 h 3439492"/>
              <a:gd name="connsiteX566" fmla="*/ 2756141 w 2991822"/>
              <a:gd name="connsiteY566" fmla="*/ 2062794 h 3439492"/>
              <a:gd name="connsiteX567" fmla="*/ 2775543 w 2991822"/>
              <a:gd name="connsiteY567" fmla="*/ 2077403 h 3439492"/>
              <a:gd name="connsiteX568" fmla="*/ 2788108 w 2991822"/>
              <a:gd name="connsiteY568" fmla="*/ 2084221 h 3439492"/>
              <a:gd name="connsiteX569" fmla="*/ 2778314 w 2991822"/>
              <a:gd name="connsiteY569" fmla="*/ 2118309 h 3439492"/>
              <a:gd name="connsiteX570" fmla="*/ 2798270 w 2991822"/>
              <a:gd name="connsiteY570" fmla="*/ 2129996 h 3439492"/>
              <a:gd name="connsiteX571" fmla="*/ 2805292 w 2991822"/>
              <a:gd name="connsiteY571" fmla="*/ 2140060 h 3439492"/>
              <a:gd name="connsiteX572" fmla="*/ 2820813 w 2991822"/>
              <a:gd name="connsiteY572" fmla="*/ 2162785 h 3439492"/>
              <a:gd name="connsiteX573" fmla="*/ 2819520 w 2991822"/>
              <a:gd name="connsiteY573" fmla="*/ 2137787 h 3439492"/>
              <a:gd name="connsiteX574" fmla="*/ 2830421 w 2991822"/>
              <a:gd name="connsiteY574" fmla="*/ 2151422 h 3439492"/>
              <a:gd name="connsiteX575" fmla="*/ 2862757 w 2991822"/>
              <a:gd name="connsiteY575" fmla="*/ 2169278 h 3439492"/>
              <a:gd name="connsiteX576" fmla="*/ 2895832 w 2991822"/>
              <a:gd name="connsiteY576" fmla="*/ 2161162 h 3439492"/>
              <a:gd name="connsiteX577" fmla="*/ 2952559 w 2991822"/>
              <a:gd name="connsiteY577" fmla="*/ 2168953 h 3439492"/>
              <a:gd name="connsiteX578" fmla="*/ 2971036 w 2991822"/>
              <a:gd name="connsiteY578" fmla="*/ 2216676 h 3439492"/>
              <a:gd name="connsiteX579" fmla="*/ 2969928 w 2991822"/>
              <a:gd name="connsiteY579" fmla="*/ 2237778 h 3439492"/>
              <a:gd name="connsiteX580" fmla="*/ 2976764 w 2991822"/>
              <a:gd name="connsiteY580" fmla="*/ 2280631 h 3439492"/>
              <a:gd name="connsiteX581" fmla="*/ 2977134 w 2991822"/>
              <a:gd name="connsiteY581" fmla="*/ 2396854 h 3439492"/>
              <a:gd name="connsiteX582" fmla="*/ 2973438 w 2991822"/>
              <a:gd name="connsiteY582" fmla="*/ 2431915 h 3439492"/>
              <a:gd name="connsiteX583" fmla="*/ 2984155 w 2991822"/>
              <a:gd name="connsiteY583" fmla="*/ 2439058 h 3439492"/>
              <a:gd name="connsiteX584" fmla="*/ 2991546 w 2991822"/>
              <a:gd name="connsiteY584" fmla="*/ 2459185 h 3439492"/>
              <a:gd name="connsiteX585" fmla="*/ 2984894 w 2991822"/>
              <a:gd name="connsiteY585" fmla="*/ 2546515 h 3439492"/>
              <a:gd name="connsiteX586" fmla="*/ 2976580 w 2991822"/>
              <a:gd name="connsiteY586" fmla="*/ 2557877 h 3439492"/>
              <a:gd name="connsiteX587" fmla="*/ 2968634 w 2991822"/>
              <a:gd name="connsiteY587" fmla="*/ 2582875 h 3439492"/>
              <a:gd name="connsiteX588" fmla="*/ 2967525 w 2991822"/>
              <a:gd name="connsiteY588" fmla="*/ 2601380 h 3439492"/>
              <a:gd name="connsiteX589" fmla="*/ 2962906 w 2991822"/>
              <a:gd name="connsiteY589" fmla="*/ 2601380 h 3439492"/>
              <a:gd name="connsiteX590" fmla="*/ 2959950 w 2991822"/>
              <a:gd name="connsiteY590" fmla="*/ 2583200 h 3439492"/>
              <a:gd name="connsiteX591" fmla="*/ 2947570 w 2991822"/>
              <a:gd name="connsiteY591" fmla="*/ 2543269 h 3439492"/>
              <a:gd name="connsiteX592" fmla="*/ 2942396 w 2991822"/>
              <a:gd name="connsiteY592" fmla="*/ 2644882 h 3439492"/>
              <a:gd name="connsiteX593" fmla="*/ 2927614 w 2991822"/>
              <a:gd name="connsiteY593" fmla="*/ 2672802 h 3439492"/>
              <a:gd name="connsiteX594" fmla="*/ 2874583 w 2991822"/>
              <a:gd name="connsiteY594" fmla="*/ 2685787 h 3439492"/>
              <a:gd name="connsiteX595" fmla="*/ 2861094 w 2991822"/>
              <a:gd name="connsiteY595" fmla="*/ 2661764 h 3439492"/>
              <a:gd name="connsiteX596" fmla="*/ 2839475 w 2991822"/>
              <a:gd name="connsiteY596" fmla="*/ 2662738 h 3439492"/>
              <a:gd name="connsiteX597" fmla="*/ 2828389 w 2991822"/>
              <a:gd name="connsiteY597" fmla="*/ 2627027 h 3439492"/>
              <a:gd name="connsiteX598" fmla="*/ 2801227 w 2991822"/>
              <a:gd name="connsiteY598" fmla="*/ 2668906 h 3439492"/>
              <a:gd name="connsiteX599" fmla="*/ 2802335 w 2991822"/>
              <a:gd name="connsiteY599" fmla="*/ 2704941 h 3439492"/>
              <a:gd name="connsiteX600" fmla="*/ 2796792 w 2991822"/>
              <a:gd name="connsiteY600" fmla="*/ 2740328 h 3439492"/>
              <a:gd name="connsiteX601" fmla="*/ 2791064 w 2991822"/>
              <a:gd name="connsiteY601" fmla="*/ 2704941 h 3439492"/>
              <a:gd name="connsiteX602" fmla="*/ 2786075 w 2991822"/>
              <a:gd name="connsiteY602" fmla="*/ 2733186 h 3439492"/>
              <a:gd name="connsiteX603" fmla="*/ 2798825 w 2991822"/>
              <a:gd name="connsiteY603" fmla="*/ 2774091 h 3439492"/>
              <a:gd name="connsiteX604" fmla="*/ 2801042 w 2991822"/>
              <a:gd name="connsiteY604" fmla="*/ 2811750 h 3439492"/>
              <a:gd name="connsiteX605" fmla="*/ 2798086 w 2991822"/>
              <a:gd name="connsiteY605" fmla="*/ 2837396 h 3439492"/>
              <a:gd name="connsiteX606" fmla="*/ 2790510 w 2991822"/>
              <a:gd name="connsiteY606" fmla="*/ 2860122 h 3439492"/>
              <a:gd name="connsiteX607" fmla="*/ 2782380 w 2991822"/>
              <a:gd name="connsiteY607" fmla="*/ 2869212 h 3439492"/>
              <a:gd name="connsiteX608" fmla="*/ 2771108 w 2991822"/>
              <a:gd name="connsiteY608" fmla="*/ 2859148 h 3439492"/>
              <a:gd name="connsiteX609" fmla="*/ 2730088 w 2991822"/>
              <a:gd name="connsiteY609" fmla="*/ 2956217 h 3439492"/>
              <a:gd name="connsiteX610" fmla="*/ 2689068 w 2991822"/>
              <a:gd name="connsiteY610" fmla="*/ 2983162 h 3439492"/>
              <a:gd name="connsiteX611" fmla="*/ 2677981 w 2991822"/>
              <a:gd name="connsiteY611" fmla="*/ 2995823 h 3439492"/>
              <a:gd name="connsiteX612" fmla="*/ 2689622 w 2991822"/>
              <a:gd name="connsiteY612" fmla="*/ 3017899 h 3439492"/>
              <a:gd name="connsiteX613" fmla="*/ 2694426 w 2991822"/>
              <a:gd name="connsiteY613" fmla="*/ 3026664 h 3439492"/>
              <a:gd name="connsiteX614" fmla="*/ 2690731 w 2991822"/>
              <a:gd name="connsiteY614" fmla="*/ 3035105 h 3439492"/>
              <a:gd name="connsiteX615" fmla="*/ 2685926 w 2991822"/>
              <a:gd name="connsiteY615" fmla="*/ 3056207 h 3439492"/>
              <a:gd name="connsiteX616" fmla="*/ 2681861 w 2991822"/>
              <a:gd name="connsiteY616" fmla="*/ 3154250 h 3439492"/>
              <a:gd name="connsiteX617" fmla="*/ 2678720 w 2991822"/>
              <a:gd name="connsiteY617" fmla="*/ 3178923 h 3439492"/>
              <a:gd name="connsiteX618" fmla="*/ 2676133 w 2991822"/>
              <a:gd name="connsiteY618" fmla="*/ 3198401 h 3439492"/>
              <a:gd name="connsiteX619" fmla="*/ 2667634 w 2991822"/>
              <a:gd name="connsiteY619" fmla="*/ 3192233 h 3439492"/>
              <a:gd name="connsiteX620" fmla="*/ 2646754 w 2991822"/>
              <a:gd name="connsiteY620" fmla="*/ 3187363 h 3439492"/>
              <a:gd name="connsiteX621" fmla="*/ 2657841 w 2991822"/>
              <a:gd name="connsiteY621" fmla="*/ 3213984 h 3439492"/>
              <a:gd name="connsiteX622" fmla="*/ 2633820 w 2991822"/>
              <a:gd name="connsiteY622" fmla="*/ 3249695 h 3439492"/>
              <a:gd name="connsiteX623" fmla="*/ 2623842 w 2991822"/>
              <a:gd name="connsiteY623" fmla="*/ 3268849 h 3439492"/>
              <a:gd name="connsiteX624" fmla="*/ 2592430 w 2991822"/>
              <a:gd name="connsiteY624" fmla="*/ 3255539 h 3439492"/>
              <a:gd name="connsiteX625" fmla="*/ 2585593 w 2991822"/>
              <a:gd name="connsiteY625" fmla="*/ 3249695 h 3439492"/>
              <a:gd name="connsiteX626" fmla="*/ 2580974 w 2991822"/>
              <a:gd name="connsiteY626" fmla="*/ 3262032 h 3439492"/>
              <a:gd name="connsiteX627" fmla="*/ 2576169 w 2991822"/>
              <a:gd name="connsiteY627" fmla="*/ 3275667 h 3439492"/>
              <a:gd name="connsiteX628" fmla="*/ 2540692 w 2991822"/>
              <a:gd name="connsiteY628" fmla="*/ 3277290 h 3439492"/>
              <a:gd name="connsiteX629" fmla="*/ 2524432 w 2991822"/>
              <a:gd name="connsiteY629" fmla="*/ 3302612 h 3439492"/>
              <a:gd name="connsiteX630" fmla="*/ 2515748 w 2991822"/>
              <a:gd name="connsiteY630" fmla="*/ 3310079 h 3439492"/>
              <a:gd name="connsiteX631" fmla="*/ 2514269 w 2991822"/>
              <a:gd name="connsiteY631" fmla="*/ 3295470 h 3439492"/>
              <a:gd name="connsiteX632" fmla="*/ 2514085 w 2991822"/>
              <a:gd name="connsiteY632" fmla="*/ 3281510 h 3439492"/>
              <a:gd name="connsiteX633" fmla="*/ 2492651 w 2991822"/>
              <a:gd name="connsiteY633" fmla="*/ 3325987 h 3439492"/>
              <a:gd name="connsiteX634" fmla="*/ 2493574 w 2991822"/>
              <a:gd name="connsiteY634" fmla="*/ 3341570 h 3439492"/>
              <a:gd name="connsiteX635" fmla="*/ 2505954 w 2991822"/>
              <a:gd name="connsiteY635" fmla="*/ 3388968 h 3439492"/>
              <a:gd name="connsiteX636" fmla="*/ 2504476 w 2991822"/>
              <a:gd name="connsiteY636" fmla="*/ 3414615 h 3439492"/>
              <a:gd name="connsiteX637" fmla="*/ 2473064 w 2991822"/>
              <a:gd name="connsiteY637" fmla="*/ 3424354 h 3439492"/>
              <a:gd name="connsiteX638" fmla="*/ 2436109 w 2991822"/>
              <a:gd name="connsiteY638" fmla="*/ 3417536 h 3439492"/>
              <a:gd name="connsiteX639" fmla="*/ 2436109 w 2991822"/>
              <a:gd name="connsiteY639" fmla="*/ 3416568 h 3439492"/>
              <a:gd name="connsiteX640" fmla="*/ 2436294 w 2991822"/>
              <a:gd name="connsiteY640" fmla="*/ 3415913 h 3439492"/>
              <a:gd name="connsiteX641" fmla="*/ 2436848 w 2991822"/>
              <a:gd name="connsiteY641" fmla="*/ 3416238 h 3439492"/>
              <a:gd name="connsiteX642" fmla="*/ 2436848 w 2991822"/>
              <a:gd name="connsiteY642" fmla="*/ 3415264 h 3439492"/>
              <a:gd name="connsiteX643" fmla="*/ 2436664 w 2991822"/>
              <a:gd name="connsiteY643" fmla="*/ 3415264 h 3439492"/>
              <a:gd name="connsiteX644" fmla="*/ 2436294 w 2991822"/>
              <a:gd name="connsiteY644" fmla="*/ 3415913 h 3439492"/>
              <a:gd name="connsiteX645" fmla="*/ 2436109 w 2991822"/>
              <a:gd name="connsiteY645" fmla="*/ 3415468 h 3439492"/>
              <a:gd name="connsiteX646" fmla="*/ 2436109 w 2991822"/>
              <a:gd name="connsiteY646" fmla="*/ 3381501 h 3439492"/>
              <a:gd name="connsiteX647" fmla="*/ 2441837 w 2991822"/>
              <a:gd name="connsiteY647" fmla="*/ 3383124 h 3439492"/>
              <a:gd name="connsiteX648" fmla="*/ 2472510 w 2991822"/>
              <a:gd name="connsiteY648" fmla="*/ 3361698 h 3439492"/>
              <a:gd name="connsiteX649" fmla="*/ 2471586 w 2991822"/>
              <a:gd name="connsiteY649" fmla="*/ 3349361 h 3439492"/>
              <a:gd name="connsiteX650" fmla="*/ 2466043 w 2991822"/>
              <a:gd name="connsiteY650" fmla="*/ 3344167 h 3439492"/>
              <a:gd name="connsiteX651" fmla="*/ 2471955 w 2991822"/>
              <a:gd name="connsiteY651" fmla="*/ 3339297 h 3439492"/>
              <a:gd name="connsiteX652" fmla="*/ 2480271 w 2991822"/>
              <a:gd name="connsiteY652" fmla="*/ 3319494 h 3439492"/>
              <a:gd name="connsiteX653" fmla="*/ 2474173 w 2991822"/>
              <a:gd name="connsiteY653" fmla="*/ 3284432 h 3439492"/>
              <a:gd name="connsiteX654" fmla="*/ 2459945 w 2991822"/>
              <a:gd name="connsiteY654" fmla="*/ 3302288 h 3439492"/>
              <a:gd name="connsiteX655" fmla="*/ 2438511 w 2991822"/>
              <a:gd name="connsiteY655" fmla="*/ 3293198 h 3439492"/>
              <a:gd name="connsiteX656" fmla="*/ 2422805 w 2991822"/>
              <a:gd name="connsiteY656" fmla="*/ 3271446 h 3439492"/>
              <a:gd name="connsiteX657" fmla="*/ 2397306 w 2991822"/>
              <a:gd name="connsiteY657" fmla="*/ 3297743 h 3439492"/>
              <a:gd name="connsiteX658" fmla="*/ 2373839 w 2991822"/>
              <a:gd name="connsiteY658" fmla="*/ 3313650 h 3439492"/>
              <a:gd name="connsiteX659" fmla="*/ 2356470 w 2991822"/>
              <a:gd name="connsiteY659" fmla="*/ 3319169 h 3439492"/>
              <a:gd name="connsiteX660" fmla="*/ 2340395 w 2991822"/>
              <a:gd name="connsiteY660" fmla="*/ 3333778 h 3439492"/>
              <a:gd name="connsiteX661" fmla="*/ 2327645 w 2991822"/>
              <a:gd name="connsiteY661" fmla="*/ 3350010 h 3439492"/>
              <a:gd name="connsiteX662" fmla="*/ 2312678 w 2991822"/>
              <a:gd name="connsiteY662" fmla="*/ 3370138 h 3439492"/>
              <a:gd name="connsiteX663" fmla="*/ 2301961 w 2991822"/>
              <a:gd name="connsiteY663" fmla="*/ 3385396 h 3439492"/>
              <a:gd name="connsiteX664" fmla="*/ 2303070 w 2991822"/>
              <a:gd name="connsiteY664" fmla="*/ 3350335 h 3439492"/>
              <a:gd name="connsiteX665" fmla="*/ 2327461 w 2991822"/>
              <a:gd name="connsiteY665" fmla="*/ 3327285 h 3439492"/>
              <a:gd name="connsiteX666" fmla="*/ 2339656 w 2991822"/>
              <a:gd name="connsiteY666" fmla="*/ 3313001 h 3439492"/>
              <a:gd name="connsiteX667" fmla="*/ 2321178 w 2991822"/>
              <a:gd name="connsiteY667" fmla="*/ 3275342 h 3439492"/>
              <a:gd name="connsiteX668" fmla="*/ 2317113 w 2991822"/>
              <a:gd name="connsiteY668" fmla="*/ 3287029 h 3439492"/>
              <a:gd name="connsiteX669" fmla="*/ 2314341 w 2991822"/>
              <a:gd name="connsiteY669" fmla="*/ 3304560 h 3439492"/>
              <a:gd name="connsiteX670" fmla="*/ 2304179 w 2991822"/>
              <a:gd name="connsiteY670" fmla="*/ 3295470 h 3439492"/>
              <a:gd name="connsiteX671" fmla="*/ 2296788 w 2991822"/>
              <a:gd name="connsiteY671" fmla="*/ 3287679 h 3439492"/>
              <a:gd name="connsiteX672" fmla="*/ 2292168 w 2991822"/>
              <a:gd name="connsiteY672" fmla="*/ 3302288 h 3439492"/>
              <a:gd name="connsiteX673" fmla="*/ 2289397 w 2991822"/>
              <a:gd name="connsiteY673" fmla="*/ 3318520 h 3439492"/>
              <a:gd name="connsiteX674" fmla="*/ 2283853 w 2991822"/>
              <a:gd name="connsiteY674" fmla="*/ 3294821 h 3439492"/>
              <a:gd name="connsiteX675" fmla="*/ 2278495 w 2991822"/>
              <a:gd name="connsiteY675" fmla="*/ 3285406 h 3439492"/>
              <a:gd name="connsiteX676" fmla="*/ 2271473 w 2991822"/>
              <a:gd name="connsiteY676" fmla="*/ 3294171 h 3439492"/>
              <a:gd name="connsiteX677" fmla="*/ 2269071 w 2991822"/>
              <a:gd name="connsiteY677" fmla="*/ 3315273 h 3439492"/>
              <a:gd name="connsiteX678" fmla="*/ 2256506 w 2991822"/>
              <a:gd name="connsiteY678" fmla="*/ 3339297 h 3439492"/>
              <a:gd name="connsiteX679" fmla="*/ 2249115 w 2991822"/>
              <a:gd name="connsiteY679" fmla="*/ 3348712 h 3439492"/>
              <a:gd name="connsiteX680" fmla="*/ 2256506 w 2991822"/>
              <a:gd name="connsiteY680" fmla="*/ 3352283 h 3439492"/>
              <a:gd name="connsiteX681" fmla="*/ 2264267 w 2991822"/>
              <a:gd name="connsiteY681" fmla="*/ 3376956 h 3439492"/>
              <a:gd name="connsiteX682" fmla="*/ 2259278 w 2991822"/>
              <a:gd name="connsiteY682" fmla="*/ 3386046 h 3439492"/>
              <a:gd name="connsiteX683" fmla="*/ 2229160 w 2991822"/>
              <a:gd name="connsiteY683" fmla="*/ 3360074 h 3439492"/>
              <a:gd name="connsiteX684" fmla="*/ 2208649 w 2991822"/>
              <a:gd name="connsiteY684" fmla="*/ 3369814 h 3439492"/>
              <a:gd name="connsiteX685" fmla="*/ 2210867 w 2991822"/>
              <a:gd name="connsiteY685" fmla="*/ 3341245 h 3439492"/>
              <a:gd name="connsiteX686" fmla="*/ 2211051 w 2991822"/>
              <a:gd name="connsiteY686" fmla="*/ 3328908 h 3439492"/>
              <a:gd name="connsiteX687" fmla="*/ 2202921 w 2991822"/>
              <a:gd name="connsiteY687" fmla="*/ 3333129 h 3439492"/>
              <a:gd name="connsiteX688" fmla="*/ 2198487 w 2991822"/>
              <a:gd name="connsiteY688" fmla="*/ 3355854 h 3439492"/>
              <a:gd name="connsiteX689" fmla="*/ 2190726 w 2991822"/>
              <a:gd name="connsiteY689" fmla="*/ 3363970 h 3439492"/>
              <a:gd name="connsiteX690" fmla="*/ 2173727 w 2991822"/>
              <a:gd name="connsiteY690" fmla="*/ 3353257 h 3439492"/>
              <a:gd name="connsiteX691" fmla="*/ 2158575 w 2991822"/>
              <a:gd name="connsiteY691" fmla="*/ 3357153 h 3439492"/>
              <a:gd name="connsiteX692" fmla="*/ 2167999 w 2991822"/>
              <a:gd name="connsiteY692" fmla="*/ 3382475 h 3439492"/>
              <a:gd name="connsiteX693" fmla="*/ 2117924 w 2991822"/>
              <a:gd name="connsiteY693" fmla="*/ 3363970 h 3439492"/>
              <a:gd name="connsiteX694" fmla="*/ 2095197 w 2991822"/>
              <a:gd name="connsiteY694" fmla="*/ 3364944 h 3439492"/>
              <a:gd name="connsiteX695" fmla="*/ 2073024 w 2991822"/>
              <a:gd name="connsiteY695" fmla="*/ 3370138 h 3439492"/>
              <a:gd name="connsiteX696" fmla="*/ 2047524 w 2991822"/>
              <a:gd name="connsiteY696" fmla="*/ 3359425 h 3439492"/>
              <a:gd name="connsiteX697" fmla="*/ 2027199 w 2991822"/>
              <a:gd name="connsiteY697" fmla="*/ 3347738 h 3439492"/>
              <a:gd name="connsiteX698" fmla="*/ 2005950 w 2991822"/>
              <a:gd name="connsiteY698" fmla="*/ 3301638 h 3439492"/>
              <a:gd name="connsiteX699" fmla="*/ 1982114 w 2991822"/>
              <a:gd name="connsiteY699" fmla="*/ 3318844 h 3439492"/>
              <a:gd name="connsiteX700" fmla="*/ 1916703 w 2991822"/>
              <a:gd name="connsiteY700" fmla="*/ 3319818 h 3439492"/>
              <a:gd name="connsiteX701" fmla="*/ 1904692 w 2991822"/>
              <a:gd name="connsiteY701" fmla="*/ 3325987 h 3439492"/>
              <a:gd name="connsiteX702" fmla="*/ 1884921 w 2991822"/>
              <a:gd name="connsiteY702" fmla="*/ 3333129 h 3439492"/>
              <a:gd name="connsiteX703" fmla="*/ 1879932 w 2991822"/>
              <a:gd name="connsiteY703" fmla="*/ 3332480 h 3439492"/>
              <a:gd name="connsiteX704" fmla="*/ 1876606 w 2991822"/>
              <a:gd name="connsiteY704" fmla="*/ 3335726 h 3439492"/>
              <a:gd name="connsiteX705" fmla="*/ 1881041 w 2991822"/>
              <a:gd name="connsiteY705" fmla="*/ 3355205 h 3439492"/>
              <a:gd name="connsiteX706" fmla="*/ 1888986 w 2991822"/>
              <a:gd name="connsiteY706" fmla="*/ 3356828 h 3439492"/>
              <a:gd name="connsiteX707" fmla="*/ 1896747 w 2991822"/>
              <a:gd name="connsiteY707" fmla="*/ 3358776 h 3439492"/>
              <a:gd name="connsiteX708" fmla="*/ 1891389 w 2991822"/>
              <a:gd name="connsiteY708" fmla="*/ 3373060 h 3439492"/>
              <a:gd name="connsiteX709" fmla="*/ 1847227 w 2991822"/>
              <a:gd name="connsiteY709" fmla="*/ 3361048 h 3439492"/>
              <a:gd name="connsiteX710" fmla="*/ 1842238 w 2991822"/>
              <a:gd name="connsiteY710" fmla="*/ 3353581 h 3439492"/>
              <a:gd name="connsiteX711" fmla="*/ 1833923 w 2991822"/>
              <a:gd name="connsiteY711" fmla="*/ 3335726 h 3439492"/>
              <a:gd name="connsiteX712" fmla="*/ 1829488 w 2991822"/>
              <a:gd name="connsiteY712" fmla="*/ 3335077 h 3439492"/>
              <a:gd name="connsiteX713" fmla="*/ 1820065 w 2991822"/>
              <a:gd name="connsiteY713" fmla="*/ 3337349 h 3439492"/>
              <a:gd name="connsiteX714" fmla="*/ 1815076 w 2991822"/>
              <a:gd name="connsiteY714" fmla="*/ 3342868 h 3439492"/>
              <a:gd name="connsiteX715" fmla="*/ 1819880 w 2991822"/>
              <a:gd name="connsiteY715" fmla="*/ 3349686 h 3439492"/>
              <a:gd name="connsiteX716" fmla="*/ 1826162 w 2991822"/>
              <a:gd name="connsiteY716" fmla="*/ 3357802 h 3439492"/>
              <a:gd name="connsiteX717" fmla="*/ 1818032 w 2991822"/>
              <a:gd name="connsiteY717" fmla="*/ 3360399 h 3439492"/>
              <a:gd name="connsiteX718" fmla="*/ 1806576 w 2991822"/>
              <a:gd name="connsiteY718" fmla="*/ 3362996 h 3439492"/>
              <a:gd name="connsiteX719" fmla="*/ 1800663 w 2991822"/>
              <a:gd name="connsiteY719" fmla="*/ 3366567 h 3439492"/>
              <a:gd name="connsiteX720" fmla="*/ 1777751 w 2991822"/>
              <a:gd name="connsiteY720" fmla="*/ 3360724 h 3439492"/>
              <a:gd name="connsiteX721" fmla="*/ 1760752 w 2991822"/>
              <a:gd name="connsiteY721" fmla="*/ 3354880 h 3439492"/>
              <a:gd name="connsiteX722" fmla="*/ 1750404 w 2991822"/>
              <a:gd name="connsiteY722" fmla="*/ 3350010 h 3439492"/>
              <a:gd name="connsiteX723" fmla="*/ 1694602 w 2991822"/>
              <a:gd name="connsiteY723" fmla="*/ 3349036 h 3439492"/>
              <a:gd name="connsiteX724" fmla="*/ 1674277 w 2991822"/>
              <a:gd name="connsiteY724" fmla="*/ 3335077 h 3439492"/>
              <a:gd name="connsiteX725" fmla="*/ 1656168 w 2991822"/>
              <a:gd name="connsiteY725" fmla="*/ 3371761 h 3439492"/>
              <a:gd name="connsiteX726" fmla="*/ 1638799 w 2991822"/>
              <a:gd name="connsiteY726" fmla="*/ 3380851 h 3439492"/>
              <a:gd name="connsiteX727" fmla="*/ 1616996 w 2991822"/>
              <a:gd name="connsiteY727" fmla="*/ 3389617 h 3439492"/>
              <a:gd name="connsiteX728" fmla="*/ 1598149 w 2991822"/>
              <a:gd name="connsiteY728" fmla="*/ 3385396 h 3439492"/>
              <a:gd name="connsiteX729" fmla="*/ 1578747 w 2991822"/>
              <a:gd name="connsiteY729" fmla="*/ 3384747 h 3439492"/>
              <a:gd name="connsiteX730" fmla="*/ 1535879 w 2991822"/>
              <a:gd name="connsiteY730" fmla="*/ 3399356 h 3439492"/>
              <a:gd name="connsiteX731" fmla="*/ 1544009 w 2991822"/>
              <a:gd name="connsiteY731" fmla="*/ 3379228 h 3439492"/>
              <a:gd name="connsiteX732" fmla="*/ 1531075 w 2991822"/>
              <a:gd name="connsiteY732" fmla="*/ 3375982 h 3439492"/>
              <a:gd name="connsiteX733" fmla="*/ 1516478 w 2991822"/>
              <a:gd name="connsiteY733" fmla="*/ 3384423 h 3439492"/>
              <a:gd name="connsiteX734" fmla="*/ 1509826 w 2991822"/>
              <a:gd name="connsiteY734" fmla="*/ 3377930 h 3439492"/>
              <a:gd name="connsiteX735" fmla="*/ 1506130 w 2991822"/>
              <a:gd name="connsiteY735" fmla="*/ 3359750 h 3439492"/>
              <a:gd name="connsiteX736" fmla="*/ 1499109 w 2991822"/>
              <a:gd name="connsiteY736" fmla="*/ 3356179 h 3439492"/>
              <a:gd name="connsiteX737" fmla="*/ 1499293 w 2991822"/>
              <a:gd name="connsiteY737" fmla="*/ 3365918 h 3439492"/>
              <a:gd name="connsiteX738" fmla="*/ 1501141 w 2991822"/>
              <a:gd name="connsiteY738" fmla="*/ 3388643 h 3439492"/>
              <a:gd name="connsiteX739" fmla="*/ 1483772 w 2991822"/>
              <a:gd name="connsiteY739" fmla="*/ 3380851 h 3439492"/>
              <a:gd name="connsiteX740" fmla="*/ 1458088 w 2991822"/>
              <a:gd name="connsiteY740" fmla="*/ 3401629 h 3439492"/>
              <a:gd name="connsiteX741" fmla="*/ 1453838 w 2991822"/>
              <a:gd name="connsiteY741" fmla="*/ 3394487 h 3439492"/>
              <a:gd name="connsiteX742" fmla="*/ 1460490 w 2991822"/>
              <a:gd name="connsiteY742" fmla="*/ 3374683 h 3439492"/>
              <a:gd name="connsiteX743" fmla="*/ 1466773 w 2991822"/>
              <a:gd name="connsiteY743" fmla="*/ 3372086 h 3439492"/>
              <a:gd name="connsiteX744" fmla="*/ 1460490 w 2991822"/>
              <a:gd name="connsiteY744" fmla="*/ 3364619 h 3439492"/>
              <a:gd name="connsiteX745" fmla="*/ 1449773 w 2991822"/>
              <a:gd name="connsiteY745" fmla="*/ 3345465 h 3439492"/>
              <a:gd name="connsiteX746" fmla="*/ 1447741 w 2991822"/>
              <a:gd name="connsiteY746" fmla="*/ 3328584 h 3439492"/>
              <a:gd name="connsiteX747" fmla="*/ 1441643 w 2991822"/>
              <a:gd name="connsiteY747" fmla="*/ 3321766 h 3439492"/>
              <a:gd name="connsiteX748" fmla="*/ 1437024 w 2991822"/>
              <a:gd name="connsiteY748" fmla="*/ 3329233 h 3439492"/>
              <a:gd name="connsiteX749" fmla="*/ 1432404 w 2991822"/>
              <a:gd name="connsiteY749" fmla="*/ 3348063 h 3439492"/>
              <a:gd name="connsiteX750" fmla="*/ 1430002 w 2991822"/>
              <a:gd name="connsiteY750" fmla="*/ 3335077 h 3439492"/>
              <a:gd name="connsiteX751" fmla="*/ 1426122 w 2991822"/>
              <a:gd name="connsiteY751" fmla="*/ 3323390 h 3439492"/>
              <a:gd name="connsiteX752" fmla="*/ 1419840 w 2991822"/>
              <a:gd name="connsiteY752" fmla="*/ 3329558 h 3439492"/>
              <a:gd name="connsiteX753" fmla="*/ 1411155 w 2991822"/>
              <a:gd name="connsiteY753" fmla="*/ 3336700 h 3439492"/>
              <a:gd name="connsiteX754" fmla="*/ 1408753 w 2991822"/>
              <a:gd name="connsiteY754" fmla="*/ 3322740 h 3439492"/>
              <a:gd name="connsiteX755" fmla="*/ 1405242 w 2991822"/>
              <a:gd name="connsiteY755" fmla="*/ 3313326 h 3439492"/>
              <a:gd name="connsiteX756" fmla="*/ 1389536 w 2991822"/>
              <a:gd name="connsiteY756" fmla="*/ 3343518 h 3439492"/>
              <a:gd name="connsiteX757" fmla="*/ 1399884 w 2991822"/>
              <a:gd name="connsiteY757" fmla="*/ 3354880 h 3439492"/>
              <a:gd name="connsiteX758" fmla="*/ 1420579 w 2991822"/>
              <a:gd name="connsiteY758" fmla="*/ 3373060 h 3439492"/>
              <a:gd name="connsiteX759" fmla="*/ 1421503 w 2991822"/>
              <a:gd name="connsiteY759" fmla="*/ 3400980 h 3439492"/>
              <a:gd name="connsiteX760" fmla="*/ 1412449 w 2991822"/>
              <a:gd name="connsiteY760" fmla="*/ 3388968 h 3439492"/>
              <a:gd name="connsiteX761" fmla="*/ 1399699 w 2991822"/>
              <a:gd name="connsiteY761" fmla="*/ 3372735 h 3439492"/>
              <a:gd name="connsiteX762" fmla="*/ 1388797 w 2991822"/>
              <a:gd name="connsiteY762" fmla="*/ 3359750 h 3439492"/>
              <a:gd name="connsiteX763" fmla="*/ 1375124 w 2991822"/>
              <a:gd name="connsiteY763" fmla="*/ 3348063 h 3439492"/>
              <a:gd name="connsiteX764" fmla="*/ 1360342 w 2991822"/>
              <a:gd name="connsiteY764" fmla="*/ 3343518 h 3439492"/>
              <a:gd name="connsiteX765" fmla="*/ 1340386 w 2991822"/>
              <a:gd name="connsiteY765" fmla="*/ 3330856 h 3439492"/>
              <a:gd name="connsiteX766" fmla="*/ 1318582 w 2991822"/>
              <a:gd name="connsiteY766" fmla="*/ 3309754 h 3439492"/>
              <a:gd name="connsiteX767" fmla="*/ 1305094 w 2991822"/>
              <a:gd name="connsiteY767" fmla="*/ 3327285 h 3439492"/>
              <a:gd name="connsiteX768" fmla="*/ 1286801 w 2991822"/>
              <a:gd name="connsiteY768" fmla="*/ 3334427 h 3439492"/>
              <a:gd name="connsiteX769" fmla="*/ 1274605 w 2991822"/>
              <a:gd name="connsiteY769" fmla="*/ 3320143 h 3439492"/>
              <a:gd name="connsiteX770" fmla="*/ 1269432 w 2991822"/>
              <a:gd name="connsiteY770" fmla="*/ 3348063 h 3439492"/>
              <a:gd name="connsiteX771" fmla="*/ 1276453 w 2991822"/>
              <a:gd name="connsiteY771" fmla="*/ 3363645 h 3439492"/>
              <a:gd name="connsiteX772" fmla="*/ 1281627 w 2991822"/>
              <a:gd name="connsiteY772" fmla="*/ 3367541 h 3439492"/>
              <a:gd name="connsiteX773" fmla="*/ 1276823 w 2991822"/>
              <a:gd name="connsiteY773" fmla="*/ 3371761 h 3439492"/>
              <a:gd name="connsiteX774" fmla="*/ 1276084 w 2991822"/>
              <a:gd name="connsiteY774" fmla="*/ 3381501 h 3439492"/>
              <a:gd name="connsiteX775" fmla="*/ 1302137 w 2991822"/>
              <a:gd name="connsiteY775" fmla="*/ 3398382 h 3439492"/>
              <a:gd name="connsiteX776" fmla="*/ 1306941 w 2991822"/>
              <a:gd name="connsiteY776" fmla="*/ 3397084 h 3439492"/>
              <a:gd name="connsiteX777" fmla="*/ 1306941 w 2991822"/>
              <a:gd name="connsiteY777" fmla="*/ 3425977 h 3439492"/>
              <a:gd name="connsiteX778" fmla="*/ 1275345 w 2991822"/>
              <a:gd name="connsiteY778" fmla="*/ 3431496 h 3439492"/>
              <a:gd name="connsiteX779" fmla="*/ 1248552 w 2991822"/>
              <a:gd name="connsiteY779" fmla="*/ 3423705 h 3439492"/>
              <a:gd name="connsiteX780" fmla="*/ 1247259 w 2991822"/>
              <a:gd name="connsiteY780" fmla="*/ 3403252 h 3439492"/>
              <a:gd name="connsiteX781" fmla="*/ 1257791 w 2991822"/>
              <a:gd name="connsiteY781" fmla="*/ 3365269 h 3439492"/>
              <a:gd name="connsiteX782" fmla="*/ 1258715 w 2991822"/>
              <a:gd name="connsiteY782" fmla="*/ 3352608 h 3439492"/>
              <a:gd name="connsiteX783" fmla="*/ 1240422 w 2991822"/>
              <a:gd name="connsiteY783" fmla="*/ 3316897 h 3439492"/>
              <a:gd name="connsiteX784" fmla="*/ 1240237 w 2991822"/>
              <a:gd name="connsiteY784" fmla="*/ 3327935 h 3439492"/>
              <a:gd name="connsiteX785" fmla="*/ 1238944 w 2991822"/>
              <a:gd name="connsiteY785" fmla="*/ 3339622 h 3439492"/>
              <a:gd name="connsiteX786" fmla="*/ 1231553 w 2991822"/>
              <a:gd name="connsiteY786" fmla="*/ 3333778 h 3439492"/>
              <a:gd name="connsiteX787" fmla="*/ 1217694 w 2991822"/>
              <a:gd name="connsiteY787" fmla="*/ 3313650 h 3439492"/>
              <a:gd name="connsiteX788" fmla="*/ 1209934 w 2991822"/>
              <a:gd name="connsiteY788" fmla="*/ 3309754 h 3439492"/>
              <a:gd name="connsiteX789" fmla="*/ 1187391 w 2991822"/>
              <a:gd name="connsiteY789" fmla="*/ 3312351 h 3439492"/>
              <a:gd name="connsiteX790" fmla="*/ 1184250 w 2991822"/>
              <a:gd name="connsiteY790" fmla="*/ 3312027 h 3439492"/>
              <a:gd name="connsiteX791" fmla="*/ 1168913 w 2991822"/>
              <a:gd name="connsiteY791" fmla="*/ 3310079 h 3439492"/>
              <a:gd name="connsiteX792" fmla="*/ 1146740 w 2991822"/>
              <a:gd name="connsiteY792" fmla="*/ 3307157 h 3439492"/>
              <a:gd name="connsiteX793" fmla="*/ 1146001 w 2991822"/>
              <a:gd name="connsiteY793" fmla="*/ 3307157 h 3439492"/>
              <a:gd name="connsiteX794" fmla="*/ 1073384 w 2991822"/>
              <a:gd name="connsiteY794" fmla="*/ 3297418 h 3439492"/>
              <a:gd name="connsiteX795" fmla="*/ 1078004 w 2991822"/>
              <a:gd name="connsiteY795" fmla="*/ 3315923 h 3439492"/>
              <a:gd name="connsiteX796" fmla="*/ 1086134 w 2991822"/>
              <a:gd name="connsiteY796" fmla="*/ 3317546 h 3439492"/>
              <a:gd name="connsiteX797" fmla="*/ 1094264 w 2991822"/>
              <a:gd name="connsiteY797" fmla="*/ 3319494 h 3439492"/>
              <a:gd name="connsiteX798" fmla="*/ 1088721 w 2991822"/>
              <a:gd name="connsiteY798" fmla="*/ 3333778 h 3439492"/>
              <a:gd name="connsiteX799" fmla="*/ 1043266 w 2991822"/>
              <a:gd name="connsiteY799" fmla="*/ 3321766 h 3439492"/>
              <a:gd name="connsiteX800" fmla="*/ 1038277 w 2991822"/>
              <a:gd name="connsiteY800" fmla="*/ 3314299 h 3439492"/>
              <a:gd name="connsiteX801" fmla="*/ 1015549 w 2991822"/>
              <a:gd name="connsiteY801" fmla="*/ 3297743 h 3439492"/>
              <a:gd name="connsiteX802" fmla="*/ 1010375 w 2991822"/>
              <a:gd name="connsiteY802" fmla="*/ 3303261 h 3439492"/>
              <a:gd name="connsiteX803" fmla="*/ 1015364 w 2991822"/>
              <a:gd name="connsiteY803" fmla="*/ 3310079 h 3439492"/>
              <a:gd name="connsiteX804" fmla="*/ 1021832 w 2991822"/>
              <a:gd name="connsiteY804" fmla="*/ 3318195 h 3439492"/>
              <a:gd name="connsiteX805" fmla="*/ 1013517 w 2991822"/>
              <a:gd name="connsiteY805" fmla="*/ 3320792 h 3439492"/>
              <a:gd name="connsiteX806" fmla="*/ 1001876 w 2991822"/>
              <a:gd name="connsiteY806" fmla="*/ 3323390 h 3439492"/>
              <a:gd name="connsiteX807" fmla="*/ 995778 w 2991822"/>
              <a:gd name="connsiteY807" fmla="*/ 3326961 h 3439492"/>
              <a:gd name="connsiteX808" fmla="*/ 972127 w 2991822"/>
              <a:gd name="connsiteY808" fmla="*/ 3321117 h 3439492"/>
              <a:gd name="connsiteX809" fmla="*/ 954573 w 2991822"/>
              <a:gd name="connsiteY809" fmla="*/ 3315273 h 3439492"/>
              <a:gd name="connsiteX810" fmla="*/ 944041 w 2991822"/>
              <a:gd name="connsiteY810" fmla="*/ 3310404 h 3439492"/>
              <a:gd name="connsiteX811" fmla="*/ 886575 w 2991822"/>
              <a:gd name="connsiteY811" fmla="*/ 3309430 h 3439492"/>
              <a:gd name="connsiteX812" fmla="*/ 865696 w 2991822"/>
              <a:gd name="connsiteY812" fmla="*/ 3295470 h 3439492"/>
              <a:gd name="connsiteX813" fmla="*/ 847033 w 2991822"/>
              <a:gd name="connsiteY813" fmla="*/ 3332155 h 3439492"/>
              <a:gd name="connsiteX814" fmla="*/ 829110 w 2991822"/>
              <a:gd name="connsiteY814" fmla="*/ 3341245 h 3439492"/>
              <a:gd name="connsiteX815" fmla="*/ 806752 w 2991822"/>
              <a:gd name="connsiteY815" fmla="*/ 3350010 h 3439492"/>
              <a:gd name="connsiteX816" fmla="*/ 787351 w 2991822"/>
              <a:gd name="connsiteY816" fmla="*/ 3345790 h 3439492"/>
              <a:gd name="connsiteX817" fmla="*/ 767395 w 2991822"/>
              <a:gd name="connsiteY817" fmla="*/ 3345141 h 3439492"/>
              <a:gd name="connsiteX818" fmla="*/ 723418 w 2991822"/>
              <a:gd name="connsiteY818" fmla="*/ 3359750 h 3439492"/>
              <a:gd name="connsiteX819" fmla="*/ 731733 w 2991822"/>
              <a:gd name="connsiteY819" fmla="*/ 3339622 h 3439492"/>
              <a:gd name="connsiteX820" fmla="*/ 718429 w 2991822"/>
              <a:gd name="connsiteY820" fmla="*/ 3336375 h 3439492"/>
              <a:gd name="connsiteX821" fmla="*/ 703462 w 2991822"/>
              <a:gd name="connsiteY821" fmla="*/ 3344816 h 3439492"/>
              <a:gd name="connsiteX822" fmla="*/ 696625 w 2991822"/>
              <a:gd name="connsiteY822" fmla="*/ 3338323 h 3439492"/>
              <a:gd name="connsiteX823" fmla="*/ 692745 w 2991822"/>
              <a:gd name="connsiteY823" fmla="*/ 3320143 h 3439492"/>
              <a:gd name="connsiteX824" fmla="*/ 685539 w 2991822"/>
              <a:gd name="connsiteY824" fmla="*/ 3316572 h 3439492"/>
              <a:gd name="connsiteX825" fmla="*/ 685724 w 2991822"/>
              <a:gd name="connsiteY825" fmla="*/ 3326311 h 3439492"/>
              <a:gd name="connsiteX826" fmla="*/ 687756 w 2991822"/>
              <a:gd name="connsiteY826" fmla="*/ 3349036 h 3439492"/>
              <a:gd name="connsiteX827" fmla="*/ 669833 w 2991822"/>
              <a:gd name="connsiteY827" fmla="*/ 3341245 h 3439492"/>
              <a:gd name="connsiteX828" fmla="*/ 643410 w 2991822"/>
              <a:gd name="connsiteY828" fmla="*/ 3362022 h 3439492"/>
              <a:gd name="connsiteX829" fmla="*/ 638975 w 2991822"/>
              <a:gd name="connsiteY829" fmla="*/ 3354880 h 3439492"/>
              <a:gd name="connsiteX830" fmla="*/ 645812 w 2991822"/>
              <a:gd name="connsiteY830" fmla="*/ 3335077 h 3439492"/>
              <a:gd name="connsiteX831" fmla="*/ 652279 w 2991822"/>
              <a:gd name="connsiteY831" fmla="*/ 3332480 h 3439492"/>
              <a:gd name="connsiteX832" fmla="*/ 645812 w 2991822"/>
              <a:gd name="connsiteY832" fmla="*/ 3325013 h 3439492"/>
              <a:gd name="connsiteX833" fmla="*/ 634725 w 2991822"/>
              <a:gd name="connsiteY833" fmla="*/ 3305859 h 3439492"/>
              <a:gd name="connsiteX834" fmla="*/ 632693 w 2991822"/>
              <a:gd name="connsiteY834" fmla="*/ 3288977 h 3439492"/>
              <a:gd name="connsiteX835" fmla="*/ 626410 w 2991822"/>
              <a:gd name="connsiteY835" fmla="*/ 3282160 h 3439492"/>
              <a:gd name="connsiteX836" fmla="*/ 621606 w 2991822"/>
              <a:gd name="connsiteY836" fmla="*/ 3289626 h 3439492"/>
              <a:gd name="connsiteX837" fmla="*/ 616802 w 2991822"/>
              <a:gd name="connsiteY837" fmla="*/ 3308456 h 3439492"/>
              <a:gd name="connsiteX838" fmla="*/ 614400 w 2991822"/>
              <a:gd name="connsiteY838" fmla="*/ 3295470 h 3439492"/>
              <a:gd name="connsiteX839" fmla="*/ 610335 w 2991822"/>
              <a:gd name="connsiteY839" fmla="*/ 3283783 h 3439492"/>
              <a:gd name="connsiteX840" fmla="*/ 603868 w 2991822"/>
              <a:gd name="connsiteY840" fmla="*/ 3289951 h 3439492"/>
              <a:gd name="connsiteX841" fmla="*/ 594814 w 2991822"/>
              <a:gd name="connsiteY841" fmla="*/ 3297093 h 3439492"/>
              <a:gd name="connsiteX842" fmla="*/ 592412 w 2991822"/>
              <a:gd name="connsiteY842" fmla="*/ 3283134 h 3439492"/>
              <a:gd name="connsiteX843" fmla="*/ 588901 w 2991822"/>
              <a:gd name="connsiteY843" fmla="*/ 3273719 h 3439492"/>
              <a:gd name="connsiteX844" fmla="*/ 572641 w 2991822"/>
              <a:gd name="connsiteY844" fmla="*/ 3303911 h 3439492"/>
              <a:gd name="connsiteX845" fmla="*/ 583358 w 2991822"/>
              <a:gd name="connsiteY845" fmla="*/ 3315273 h 3439492"/>
              <a:gd name="connsiteX846" fmla="*/ 604792 w 2991822"/>
              <a:gd name="connsiteY846" fmla="*/ 3333453 h 3439492"/>
              <a:gd name="connsiteX847" fmla="*/ 605900 w 2991822"/>
              <a:gd name="connsiteY847" fmla="*/ 3361373 h 3439492"/>
              <a:gd name="connsiteX848" fmla="*/ 596477 w 2991822"/>
              <a:gd name="connsiteY848" fmla="*/ 3349361 h 3439492"/>
              <a:gd name="connsiteX849" fmla="*/ 583358 w 2991822"/>
              <a:gd name="connsiteY849" fmla="*/ 3333129 h 3439492"/>
              <a:gd name="connsiteX850" fmla="*/ 572271 w 2991822"/>
              <a:gd name="connsiteY850" fmla="*/ 3320143 h 3439492"/>
              <a:gd name="connsiteX851" fmla="*/ 558228 w 2991822"/>
              <a:gd name="connsiteY851" fmla="*/ 3308456 h 3439492"/>
              <a:gd name="connsiteX852" fmla="*/ 542892 w 2991822"/>
              <a:gd name="connsiteY852" fmla="*/ 3303911 h 3439492"/>
              <a:gd name="connsiteX853" fmla="*/ 522381 w 2991822"/>
              <a:gd name="connsiteY853" fmla="*/ 3291250 h 3439492"/>
              <a:gd name="connsiteX854" fmla="*/ 500023 w 2991822"/>
              <a:gd name="connsiteY854" fmla="*/ 3270148 h 3439492"/>
              <a:gd name="connsiteX855" fmla="*/ 486165 w 2991822"/>
              <a:gd name="connsiteY855" fmla="*/ 3287679 h 3439492"/>
              <a:gd name="connsiteX856" fmla="*/ 467318 w 2991822"/>
              <a:gd name="connsiteY856" fmla="*/ 3294821 h 3439492"/>
              <a:gd name="connsiteX857" fmla="*/ 454938 w 2991822"/>
              <a:gd name="connsiteY857" fmla="*/ 3280536 h 3439492"/>
              <a:gd name="connsiteX858" fmla="*/ 449580 w 2991822"/>
              <a:gd name="connsiteY858" fmla="*/ 3308456 h 3439492"/>
              <a:gd name="connsiteX859" fmla="*/ 456971 w 2991822"/>
              <a:gd name="connsiteY859" fmla="*/ 3324039 h 3439492"/>
              <a:gd name="connsiteX860" fmla="*/ 462144 w 2991822"/>
              <a:gd name="connsiteY860" fmla="*/ 3327935 h 3439492"/>
              <a:gd name="connsiteX861" fmla="*/ 457155 w 2991822"/>
              <a:gd name="connsiteY861" fmla="*/ 3332155 h 3439492"/>
              <a:gd name="connsiteX862" fmla="*/ 456416 w 2991822"/>
              <a:gd name="connsiteY862" fmla="*/ 3341894 h 3439492"/>
              <a:gd name="connsiteX863" fmla="*/ 483209 w 2991822"/>
              <a:gd name="connsiteY863" fmla="*/ 3358776 h 3439492"/>
              <a:gd name="connsiteX864" fmla="*/ 488198 w 2991822"/>
              <a:gd name="connsiteY864" fmla="*/ 3357477 h 3439492"/>
              <a:gd name="connsiteX865" fmla="*/ 488198 w 2991822"/>
              <a:gd name="connsiteY865" fmla="*/ 3386371 h 3439492"/>
              <a:gd name="connsiteX866" fmla="*/ 455677 w 2991822"/>
              <a:gd name="connsiteY866" fmla="*/ 3391890 h 3439492"/>
              <a:gd name="connsiteX867" fmla="*/ 427961 w 2991822"/>
              <a:gd name="connsiteY867" fmla="*/ 3384098 h 3439492"/>
              <a:gd name="connsiteX868" fmla="*/ 426667 w 2991822"/>
              <a:gd name="connsiteY868" fmla="*/ 3363645 h 3439492"/>
              <a:gd name="connsiteX869" fmla="*/ 437569 w 2991822"/>
              <a:gd name="connsiteY869" fmla="*/ 3325662 h 3439492"/>
              <a:gd name="connsiteX870" fmla="*/ 438493 w 2991822"/>
              <a:gd name="connsiteY870" fmla="*/ 3313001 h 3439492"/>
              <a:gd name="connsiteX871" fmla="*/ 419646 w 2991822"/>
              <a:gd name="connsiteY871" fmla="*/ 3277290 h 3439492"/>
              <a:gd name="connsiteX872" fmla="*/ 419461 w 2991822"/>
              <a:gd name="connsiteY872" fmla="*/ 3288328 h 3439492"/>
              <a:gd name="connsiteX873" fmla="*/ 418168 w 2991822"/>
              <a:gd name="connsiteY873" fmla="*/ 3300015 h 3439492"/>
              <a:gd name="connsiteX874" fmla="*/ 410592 w 2991822"/>
              <a:gd name="connsiteY874" fmla="*/ 3294171 h 3439492"/>
              <a:gd name="connsiteX875" fmla="*/ 396364 w 2991822"/>
              <a:gd name="connsiteY875" fmla="*/ 3274044 h 3439492"/>
              <a:gd name="connsiteX876" fmla="*/ 365322 w 2991822"/>
              <a:gd name="connsiteY876" fmla="*/ 3272745 h 3439492"/>
              <a:gd name="connsiteX877" fmla="*/ 361072 w 2991822"/>
              <a:gd name="connsiteY877" fmla="*/ 3262032 h 3439492"/>
              <a:gd name="connsiteX878" fmla="*/ 357007 w 2991822"/>
              <a:gd name="connsiteY878" fmla="*/ 3251968 h 3439492"/>
              <a:gd name="connsiteX879" fmla="*/ 350909 w 2991822"/>
              <a:gd name="connsiteY879" fmla="*/ 3256837 h 3439492"/>
              <a:gd name="connsiteX880" fmla="*/ 323377 w 2991822"/>
              <a:gd name="connsiteY880" fmla="*/ 3267226 h 3439492"/>
              <a:gd name="connsiteX881" fmla="*/ 314508 w 2991822"/>
              <a:gd name="connsiteY881" fmla="*/ 3251968 h 3439492"/>
              <a:gd name="connsiteX882" fmla="*/ 293444 w 2991822"/>
              <a:gd name="connsiteY882" fmla="*/ 3223399 h 3439492"/>
              <a:gd name="connsiteX883" fmla="*/ 303237 w 2991822"/>
              <a:gd name="connsiteY883" fmla="*/ 3201972 h 3439492"/>
              <a:gd name="connsiteX884" fmla="*/ 284944 w 2991822"/>
              <a:gd name="connsiteY884" fmla="*/ 3205868 h 3439492"/>
              <a:gd name="connsiteX885" fmla="*/ 277553 w 2991822"/>
              <a:gd name="connsiteY885" fmla="*/ 3210738 h 3439492"/>
              <a:gd name="connsiteX886" fmla="*/ 275336 w 2991822"/>
              <a:gd name="connsiteY886" fmla="*/ 3195155 h 3439492"/>
              <a:gd name="connsiteX887" fmla="*/ 272564 w 2991822"/>
              <a:gd name="connsiteY887" fmla="*/ 3175352 h 3439492"/>
              <a:gd name="connsiteX888" fmla="*/ 269053 w 2991822"/>
              <a:gd name="connsiteY888" fmla="*/ 3097112 h 3439492"/>
              <a:gd name="connsiteX889" fmla="*/ 264803 w 2991822"/>
              <a:gd name="connsiteY889" fmla="*/ 3080231 h 3439492"/>
              <a:gd name="connsiteX890" fmla="*/ 261662 w 2991822"/>
              <a:gd name="connsiteY890" fmla="*/ 3073413 h 3439492"/>
              <a:gd name="connsiteX891" fmla="*/ 265912 w 2991822"/>
              <a:gd name="connsiteY891" fmla="*/ 3066595 h 3439492"/>
              <a:gd name="connsiteX892" fmla="*/ 276259 w 2991822"/>
              <a:gd name="connsiteY892" fmla="*/ 3049065 h 3439492"/>
              <a:gd name="connsiteX893" fmla="*/ 266466 w 2991822"/>
              <a:gd name="connsiteY893" fmla="*/ 3039001 h 3439492"/>
              <a:gd name="connsiteX894" fmla="*/ 230435 w 2991822"/>
              <a:gd name="connsiteY894" fmla="*/ 3017574 h 3439492"/>
              <a:gd name="connsiteX895" fmla="*/ 194404 w 2991822"/>
              <a:gd name="connsiteY895" fmla="*/ 2939984 h 3439492"/>
              <a:gd name="connsiteX896" fmla="*/ 184610 w 2991822"/>
              <a:gd name="connsiteY896" fmla="*/ 2948100 h 3439492"/>
              <a:gd name="connsiteX897" fmla="*/ 177404 w 2991822"/>
              <a:gd name="connsiteY897" fmla="*/ 2940633 h 3439492"/>
              <a:gd name="connsiteX898" fmla="*/ 170752 w 2991822"/>
              <a:gd name="connsiteY898" fmla="*/ 2922453 h 3439492"/>
              <a:gd name="connsiteX899" fmla="*/ 168165 w 2991822"/>
              <a:gd name="connsiteY899" fmla="*/ 2902001 h 3439492"/>
              <a:gd name="connsiteX900" fmla="*/ 170013 w 2991822"/>
              <a:gd name="connsiteY900" fmla="*/ 2872133 h 3439492"/>
              <a:gd name="connsiteX901" fmla="*/ 181100 w 2991822"/>
              <a:gd name="connsiteY901" fmla="*/ 2839669 h 3439492"/>
              <a:gd name="connsiteX902" fmla="*/ 176665 w 2991822"/>
              <a:gd name="connsiteY902" fmla="*/ 2816944 h 3439492"/>
              <a:gd name="connsiteX903" fmla="*/ 171676 w 2991822"/>
              <a:gd name="connsiteY903" fmla="*/ 2845188 h 3439492"/>
              <a:gd name="connsiteX904" fmla="*/ 166687 w 2991822"/>
              <a:gd name="connsiteY904" fmla="*/ 2816944 h 3439492"/>
              <a:gd name="connsiteX905" fmla="*/ 167796 w 2991822"/>
              <a:gd name="connsiteY905" fmla="*/ 2788051 h 3439492"/>
              <a:gd name="connsiteX906" fmla="*/ 146177 w 2991822"/>
              <a:gd name="connsiteY906" fmla="*/ 2770844 h 3439492"/>
              <a:gd name="connsiteX907" fmla="*/ 167981 w 2991822"/>
              <a:gd name="connsiteY907" fmla="*/ 2788051 h 3439492"/>
              <a:gd name="connsiteX908" fmla="*/ 144144 w 2991822"/>
              <a:gd name="connsiteY908" fmla="*/ 2754612 h 3439492"/>
              <a:gd name="connsiteX909" fmla="*/ 134351 w 2991822"/>
              <a:gd name="connsiteY909" fmla="*/ 2783181 h 3439492"/>
              <a:gd name="connsiteX910" fmla="*/ 115319 w 2991822"/>
              <a:gd name="connsiteY910" fmla="*/ 2782207 h 3439492"/>
              <a:gd name="connsiteX911" fmla="*/ 103494 w 2991822"/>
              <a:gd name="connsiteY911" fmla="*/ 2801361 h 3439492"/>
              <a:gd name="connsiteX912" fmla="*/ 56930 w 2991822"/>
              <a:gd name="connsiteY912" fmla="*/ 2790972 h 3439492"/>
              <a:gd name="connsiteX913" fmla="*/ 43996 w 2991822"/>
              <a:gd name="connsiteY913" fmla="*/ 2768572 h 3439492"/>
              <a:gd name="connsiteX914" fmla="*/ 39376 w 2991822"/>
              <a:gd name="connsiteY914" fmla="*/ 2687411 h 3439492"/>
              <a:gd name="connsiteX915" fmla="*/ 28659 w 2991822"/>
              <a:gd name="connsiteY915" fmla="*/ 2719226 h 3439492"/>
              <a:gd name="connsiteX916" fmla="*/ 26072 w 2991822"/>
              <a:gd name="connsiteY916" fmla="*/ 2733835 h 3439492"/>
              <a:gd name="connsiteX917" fmla="*/ 22007 w 2991822"/>
              <a:gd name="connsiteY917" fmla="*/ 2733835 h 3439492"/>
              <a:gd name="connsiteX918" fmla="*/ 21083 w 2991822"/>
              <a:gd name="connsiteY918" fmla="*/ 2718901 h 3439492"/>
              <a:gd name="connsiteX919" fmla="*/ 14062 w 2991822"/>
              <a:gd name="connsiteY919" fmla="*/ 2699098 h 3439492"/>
              <a:gd name="connsiteX920" fmla="*/ 6671 w 2991822"/>
              <a:gd name="connsiteY920" fmla="*/ 2690008 h 3439492"/>
              <a:gd name="connsiteX921" fmla="*/ 1497 w 2991822"/>
              <a:gd name="connsiteY921" fmla="*/ 2623131 h 3439492"/>
              <a:gd name="connsiteX922" fmla="*/ 7964 w 2991822"/>
              <a:gd name="connsiteY922" fmla="*/ 2607224 h 3439492"/>
              <a:gd name="connsiteX923" fmla="*/ 17388 w 2991822"/>
              <a:gd name="connsiteY923" fmla="*/ 2601704 h 3439492"/>
              <a:gd name="connsiteX924" fmla="*/ 14247 w 2991822"/>
              <a:gd name="connsiteY924" fmla="*/ 2573785 h 3439492"/>
              <a:gd name="connsiteX925" fmla="*/ 14616 w 2991822"/>
              <a:gd name="connsiteY925" fmla="*/ 2480937 h 3439492"/>
              <a:gd name="connsiteX926" fmla="*/ 20714 w 2991822"/>
              <a:gd name="connsiteY926" fmla="*/ 2446524 h 3439492"/>
              <a:gd name="connsiteX927" fmla="*/ 19790 w 2991822"/>
              <a:gd name="connsiteY927" fmla="*/ 2429643 h 3439492"/>
              <a:gd name="connsiteX928" fmla="*/ 36050 w 2991822"/>
              <a:gd name="connsiteY928" fmla="*/ 2391335 h 3439492"/>
              <a:gd name="connsiteX929" fmla="*/ 85755 w 2991822"/>
              <a:gd name="connsiteY929" fmla="*/ 2385166 h 3439492"/>
              <a:gd name="connsiteX930" fmla="*/ 114765 w 2991822"/>
              <a:gd name="connsiteY930" fmla="*/ 2391660 h 3439492"/>
              <a:gd name="connsiteX931" fmla="*/ 143221 w 2991822"/>
              <a:gd name="connsiteY931" fmla="*/ 2377375 h 3439492"/>
              <a:gd name="connsiteX932" fmla="*/ 152829 w 2991822"/>
              <a:gd name="connsiteY932" fmla="*/ 2366337 h 3439492"/>
              <a:gd name="connsiteX933" fmla="*/ 151535 w 2991822"/>
              <a:gd name="connsiteY933" fmla="*/ 2386140 h 3439492"/>
              <a:gd name="connsiteX934" fmla="*/ 165209 w 2991822"/>
              <a:gd name="connsiteY934" fmla="*/ 2367960 h 3439492"/>
              <a:gd name="connsiteX935" fmla="*/ 171122 w 2991822"/>
              <a:gd name="connsiteY935" fmla="*/ 2359195 h 3439492"/>
              <a:gd name="connsiteX936" fmla="*/ 188676 w 2991822"/>
              <a:gd name="connsiteY936" fmla="*/ 2349780 h 3439492"/>
              <a:gd name="connsiteX937" fmla="*/ 180176 w 2991822"/>
              <a:gd name="connsiteY937" fmla="*/ 2322510 h 3439492"/>
              <a:gd name="connsiteX938" fmla="*/ 180361 w 2991822"/>
              <a:gd name="connsiteY938" fmla="*/ 2320887 h 3439492"/>
              <a:gd name="connsiteX939" fmla="*/ 178698 w 2991822"/>
              <a:gd name="connsiteY939" fmla="*/ 2308226 h 3439492"/>
              <a:gd name="connsiteX940" fmla="*/ 184056 w 2991822"/>
              <a:gd name="connsiteY940" fmla="*/ 2316017 h 3439492"/>
              <a:gd name="connsiteX941" fmla="*/ 191262 w 2991822"/>
              <a:gd name="connsiteY941" fmla="*/ 2316991 h 3439492"/>
              <a:gd name="connsiteX942" fmla="*/ 193849 w 2991822"/>
              <a:gd name="connsiteY942" fmla="*/ 2313745 h 3439492"/>
              <a:gd name="connsiteX943" fmla="*/ 176480 w 2991822"/>
              <a:gd name="connsiteY943" fmla="*/ 2291994 h 3439492"/>
              <a:gd name="connsiteX944" fmla="*/ 166687 w 2991822"/>
              <a:gd name="connsiteY944" fmla="*/ 2320562 h 3439492"/>
              <a:gd name="connsiteX945" fmla="*/ 147655 w 2991822"/>
              <a:gd name="connsiteY945" fmla="*/ 2319588 h 3439492"/>
              <a:gd name="connsiteX946" fmla="*/ 135830 w 2991822"/>
              <a:gd name="connsiteY946" fmla="*/ 2338742 h 3439492"/>
              <a:gd name="connsiteX947" fmla="*/ 89266 w 2991822"/>
              <a:gd name="connsiteY947" fmla="*/ 2328354 h 3439492"/>
              <a:gd name="connsiteX948" fmla="*/ 76332 w 2991822"/>
              <a:gd name="connsiteY948" fmla="*/ 2305953 h 3439492"/>
              <a:gd name="connsiteX949" fmla="*/ 71712 w 2991822"/>
              <a:gd name="connsiteY949" fmla="*/ 2224792 h 3439492"/>
              <a:gd name="connsiteX950" fmla="*/ 60995 w 2991822"/>
              <a:gd name="connsiteY950" fmla="*/ 2256607 h 3439492"/>
              <a:gd name="connsiteX951" fmla="*/ 58408 w 2991822"/>
              <a:gd name="connsiteY951" fmla="*/ 2271216 h 3439492"/>
              <a:gd name="connsiteX952" fmla="*/ 54343 w 2991822"/>
              <a:gd name="connsiteY952" fmla="*/ 2271216 h 3439492"/>
              <a:gd name="connsiteX953" fmla="*/ 53419 w 2991822"/>
              <a:gd name="connsiteY953" fmla="*/ 2256283 h 3439492"/>
              <a:gd name="connsiteX954" fmla="*/ 46398 w 2991822"/>
              <a:gd name="connsiteY954" fmla="*/ 2236479 h 3439492"/>
              <a:gd name="connsiteX955" fmla="*/ 39007 w 2991822"/>
              <a:gd name="connsiteY955" fmla="*/ 2227389 h 3439492"/>
              <a:gd name="connsiteX956" fmla="*/ 33833 w 2991822"/>
              <a:gd name="connsiteY956" fmla="*/ 2160512 h 3439492"/>
              <a:gd name="connsiteX957" fmla="*/ 40300 w 2991822"/>
              <a:gd name="connsiteY957" fmla="*/ 2144605 h 3439492"/>
              <a:gd name="connsiteX958" fmla="*/ 49724 w 2991822"/>
              <a:gd name="connsiteY958" fmla="*/ 2139086 h 3439492"/>
              <a:gd name="connsiteX959" fmla="*/ 46583 w 2991822"/>
              <a:gd name="connsiteY959" fmla="*/ 2111166 h 3439492"/>
              <a:gd name="connsiteX960" fmla="*/ 46952 w 2991822"/>
              <a:gd name="connsiteY960" fmla="*/ 2018318 h 3439492"/>
              <a:gd name="connsiteX961" fmla="*/ 53050 w 2991822"/>
              <a:gd name="connsiteY961" fmla="*/ 1983906 h 3439492"/>
              <a:gd name="connsiteX962" fmla="*/ 52126 w 2991822"/>
              <a:gd name="connsiteY962" fmla="*/ 1967024 h 3439492"/>
              <a:gd name="connsiteX963" fmla="*/ 68386 w 2991822"/>
              <a:gd name="connsiteY963" fmla="*/ 1928716 h 3439492"/>
              <a:gd name="connsiteX964" fmla="*/ 118091 w 2991822"/>
              <a:gd name="connsiteY964" fmla="*/ 1922548 h 3439492"/>
              <a:gd name="connsiteX965" fmla="*/ 147101 w 2991822"/>
              <a:gd name="connsiteY965" fmla="*/ 1929041 h 3439492"/>
              <a:gd name="connsiteX966" fmla="*/ 175556 w 2991822"/>
              <a:gd name="connsiteY966" fmla="*/ 1914756 h 3439492"/>
              <a:gd name="connsiteX967" fmla="*/ 185165 w 2991822"/>
              <a:gd name="connsiteY967" fmla="*/ 1903719 h 3439492"/>
              <a:gd name="connsiteX968" fmla="*/ 183871 w 2991822"/>
              <a:gd name="connsiteY968" fmla="*/ 1923522 h 3439492"/>
              <a:gd name="connsiteX969" fmla="*/ 197545 w 2991822"/>
              <a:gd name="connsiteY969" fmla="*/ 1905342 h 3439492"/>
              <a:gd name="connsiteX970" fmla="*/ 203642 w 2991822"/>
              <a:gd name="connsiteY970" fmla="*/ 1897226 h 3439492"/>
              <a:gd name="connsiteX971" fmla="*/ 221196 w 2991822"/>
              <a:gd name="connsiteY971" fmla="*/ 1887811 h 3439492"/>
              <a:gd name="connsiteX972" fmla="*/ 212696 w 2991822"/>
              <a:gd name="connsiteY972" fmla="*/ 1860541 h 3439492"/>
              <a:gd name="connsiteX973" fmla="*/ 223783 w 2991822"/>
              <a:gd name="connsiteY973" fmla="*/ 1855022 h 3439492"/>
              <a:gd name="connsiteX974" fmla="*/ 240782 w 2991822"/>
              <a:gd name="connsiteY974" fmla="*/ 1843335 h 3439492"/>
              <a:gd name="connsiteX975" fmla="*/ 238565 w 2991822"/>
              <a:gd name="connsiteY975" fmla="*/ 1820934 h 3439492"/>
              <a:gd name="connsiteX976" fmla="*/ 220642 w 2991822"/>
              <a:gd name="connsiteY976" fmla="*/ 1799832 h 3439492"/>
              <a:gd name="connsiteX977" fmla="*/ 219348 w 2991822"/>
              <a:gd name="connsiteY977" fmla="*/ 1787171 h 3439492"/>
              <a:gd name="connsiteX978" fmla="*/ 228218 w 2991822"/>
              <a:gd name="connsiteY978" fmla="*/ 1771263 h 3439492"/>
              <a:gd name="connsiteX979" fmla="*/ 223044 w 2991822"/>
              <a:gd name="connsiteY979" fmla="*/ 1770939 h 3439492"/>
              <a:gd name="connsiteX980" fmla="*/ 121232 w 2991822"/>
              <a:gd name="connsiteY980" fmla="*/ 1750486 h 3439492"/>
              <a:gd name="connsiteX981" fmla="*/ 92961 w 2991822"/>
              <a:gd name="connsiteY981" fmla="*/ 1706659 h 3439492"/>
              <a:gd name="connsiteX982" fmla="*/ 82983 w 2991822"/>
              <a:gd name="connsiteY982" fmla="*/ 1548233 h 3439492"/>
              <a:gd name="connsiteX983" fmla="*/ 59332 w 2991822"/>
              <a:gd name="connsiteY983" fmla="*/ 1610564 h 3439492"/>
              <a:gd name="connsiteX984" fmla="*/ 53789 w 2991822"/>
              <a:gd name="connsiteY984" fmla="*/ 1638809 h 3439492"/>
              <a:gd name="connsiteX985" fmla="*/ 44920 w 2991822"/>
              <a:gd name="connsiteY985" fmla="*/ 1638809 h 3439492"/>
              <a:gd name="connsiteX986" fmla="*/ 42887 w 2991822"/>
              <a:gd name="connsiteY986" fmla="*/ 1609915 h 3439492"/>
              <a:gd name="connsiteX987" fmla="*/ 27735 w 2991822"/>
              <a:gd name="connsiteY987" fmla="*/ 1570958 h 3439492"/>
              <a:gd name="connsiteX988" fmla="*/ 11660 w 2991822"/>
              <a:gd name="connsiteY988" fmla="*/ 1553102 h 3439492"/>
              <a:gd name="connsiteX989" fmla="*/ 573 w 2991822"/>
              <a:gd name="connsiteY989" fmla="*/ 1422270 h 3439492"/>
              <a:gd name="connsiteX990" fmla="*/ 14801 w 2991822"/>
              <a:gd name="connsiteY990" fmla="*/ 1390780 h 3439492"/>
              <a:gd name="connsiteX991" fmla="*/ 35496 w 2991822"/>
              <a:gd name="connsiteY991" fmla="*/ 1379742 h 3439492"/>
              <a:gd name="connsiteX992" fmla="*/ 28474 w 2991822"/>
              <a:gd name="connsiteY992" fmla="*/ 1324877 h 3439492"/>
              <a:gd name="connsiteX993" fmla="*/ 29398 w 2991822"/>
              <a:gd name="connsiteY993" fmla="*/ 1143401 h 3439492"/>
              <a:gd name="connsiteX994" fmla="*/ 42517 w 2991822"/>
              <a:gd name="connsiteY994" fmla="*/ 1076524 h 3439492"/>
              <a:gd name="connsiteX995" fmla="*/ 40300 w 2991822"/>
              <a:gd name="connsiteY995" fmla="*/ 1043735 h 3439492"/>
              <a:gd name="connsiteX996" fmla="*/ 75592 w 2991822"/>
              <a:gd name="connsiteY996" fmla="*/ 969067 h 3439492"/>
              <a:gd name="connsiteX997" fmla="*/ 184426 w 2991822"/>
              <a:gd name="connsiteY997" fmla="*/ 957055 h 3439492"/>
              <a:gd name="connsiteX998" fmla="*/ 214729 w 2991822"/>
              <a:gd name="connsiteY998" fmla="*/ 960950 h 3439492"/>
              <a:gd name="connsiteX999" fmla="*/ 213436 w 2991822"/>
              <a:gd name="connsiteY999" fmla="*/ 932057 h 3439492"/>
              <a:gd name="connsiteX1000" fmla="*/ 209001 w 2991822"/>
              <a:gd name="connsiteY1000" fmla="*/ 909332 h 3439492"/>
              <a:gd name="connsiteX1001" fmla="*/ 204012 w 2991822"/>
              <a:gd name="connsiteY1001" fmla="*/ 937576 h 3439492"/>
              <a:gd name="connsiteX1002" fmla="*/ 199023 w 2991822"/>
              <a:gd name="connsiteY1002" fmla="*/ 909332 h 3439492"/>
              <a:gd name="connsiteX1003" fmla="*/ 200132 w 2991822"/>
              <a:gd name="connsiteY1003" fmla="*/ 880439 h 3439492"/>
              <a:gd name="connsiteX1004" fmla="*/ 178513 w 2991822"/>
              <a:gd name="connsiteY1004" fmla="*/ 863232 h 3439492"/>
              <a:gd name="connsiteX1005" fmla="*/ 200316 w 2991822"/>
              <a:gd name="connsiteY1005" fmla="*/ 880439 h 3439492"/>
              <a:gd name="connsiteX1006" fmla="*/ 176480 w 2991822"/>
              <a:gd name="connsiteY1006" fmla="*/ 847000 h 3439492"/>
              <a:gd name="connsiteX1007" fmla="*/ 166687 w 2991822"/>
              <a:gd name="connsiteY1007" fmla="*/ 875569 h 3439492"/>
              <a:gd name="connsiteX1008" fmla="*/ 147655 w 2991822"/>
              <a:gd name="connsiteY1008" fmla="*/ 874595 h 3439492"/>
              <a:gd name="connsiteX1009" fmla="*/ 135830 w 2991822"/>
              <a:gd name="connsiteY1009" fmla="*/ 893749 h 3439492"/>
              <a:gd name="connsiteX1010" fmla="*/ 89266 w 2991822"/>
              <a:gd name="connsiteY1010" fmla="*/ 883360 h 3439492"/>
              <a:gd name="connsiteX1011" fmla="*/ 76332 w 2991822"/>
              <a:gd name="connsiteY1011" fmla="*/ 860960 h 3439492"/>
              <a:gd name="connsiteX1012" fmla="*/ 71712 w 2991822"/>
              <a:gd name="connsiteY1012" fmla="*/ 779799 h 3439492"/>
              <a:gd name="connsiteX1013" fmla="*/ 60995 w 2991822"/>
              <a:gd name="connsiteY1013" fmla="*/ 811614 h 3439492"/>
              <a:gd name="connsiteX1014" fmla="*/ 58408 w 2991822"/>
              <a:gd name="connsiteY1014" fmla="*/ 826223 h 3439492"/>
              <a:gd name="connsiteX1015" fmla="*/ 54343 w 2991822"/>
              <a:gd name="connsiteY1015" fmla="*/ 826223 h 3439492"/>
              <a:gd name="connsiteX1016" fmla="*/ 53419 w 2991822"/>
              <a:gd name="connsiteY1016" fmla="*/ 811289 h 3439492"/>
              <a:gd name="connsiteX1017" fmla="*/ 46398 w 2991822"/>
              <a:gd name="connsiteY1017" fmla="*/ 791486 h 3439492"/>
              <a:gd name="connsiteX1018" fmla="*/ 39007 w 2991822"/>
              <a:gd name="connsiteY1018" fmla="*/ 782396 h 3439492"/>
              <a:gd name="connsiteX1019" fmla="*/ 33833 w 2991822"/>
              <a:gd name="connsiteY1019" fmla="*/ 715519 h 3439492"/>
              <a:gd name="connsiteX1020" fmla="*/ 40300 w 2991822"/>
              <a:gd name="connsiteY1020" fmla="*/ 699612 h 3439492"/>
              <a:gd name="connsiteX1021" fmla="*/ 49724 w 2991822"/>
              <a:gd name="connsiteY1021" fmla="*/ 694093 h 3439492"/>
              <a:gd name="connsiteX1022" fmla="*/ 46583 w 2991822"/>
              <a:gd name="connsiteY1022" fmla="*/ 666173 h 3439492"/>
              <a:gd name="connsiteX1023" fmla="*/ 46952 w 2991822"/>
              <a:gd name="connsiteY1023" fmla="*/ 573325 h 3439492"/>
              <a:gd name="connsiteX1024" fmla="*/ 53050 w 2991822"/>
              <a:gd name="connsiteY1024" fmla="*/ 538912 h 3439492"/>
              <a:gd name="connsiteX1025" fmla="*/ 52126 w 2991822"/>
              <a:gd name="connsiteY1025" fmla="*/ 522031 h 3439492"/>
              <a:gd name="connsiteX1026" fmla="*/ 68386 w 2991822"/>
              <a:gd name="connsiteY1026" fmla="*/ 483723 h 3439492"/>
              <a:gd name="connsiteX1027" fmla="*/ 118091 w 2991822"/>
              <a:gd name="connsiteY1027" fmla="*/ 477555 h 3439492"/>
              <a:gd name="connsiteX1028" fmla="*/ 147101 w 2991822"/>
              <a:gd name="connsiteY1028" fmla="*/ 484048 h 3439492"/>
              <a:gd name="connsiteX1029" fmla="*/ 175556 w 2991822"/>
              <a:gd name="connsiteY1029" fmla="*/ 469763 h 3439492"/>
              <a:gd name="connsiteX1030" fmla="*/ 185165 w 2991822"/>
              <a:gd name="connsiteY1030" fmla="*/ 458725 h 3439492"/>
              <a:gd name="connsiteX1031" fmla="*/ 183871 w 2991822"/>
              <a:gd name="connsiteY1031" fmla="*/ 478529 h 3439492"/>
              <a:gd name="connsiteX1032" fmla="*/ 197545 w 2991822"/>
              <a:gd name="connsiteY1032" fmla="*/ 460348 h 3439492"/>
              <a:gd name="connsiteX1033" fmla="*/ 203642 w 2991822"/>
              <a:gd name="connsiteY1033" fmla="*/ 452232 h 3439492"/>
              <a:gd name="connsiteX1034" fmla="*/ 221196 w 2991822"/>
              <a:gd name="connsiteY1034" fmla="*/ 442818 h 3439492"/>
              <a:gd name="connsiteX1035" fmla="*/ 212696 w 2991822"/>
              <a:gd name="connsiteY1035" fmla="*/ 415547 h 3439492"/>
              <a:gd name="connsiteX1036" fmla="*/ 223783 w 2991822"/>
              <a:gd name="connsiteY1036" fmla="*/ 410029 h 3439492"/>
              <a:gd name="connsiteX1037" fmla="*/ 240782 w 2991822"/>
              <a:gd name="connsiteY1037" fmla="*/ 398341 h 3439492"/>
              <a:gd name="connsiteX1038" fmla="*/ 238565 w 2991822"/>
              <a:gd name="connsiteY1038" fmla="*/ 375941 h 3439492"/>
              <a:gd name="connsiteX1039" fmla="*/ 220642 w 2991822"/>
              <a:gd name="connsiteY1039" fmla="*/ 354839 h 3439492"/>
              <a:gd name="connsiteX1040" fmla="*/ 219348 w 2991822"/>
              <a:gd name="connsiteY1040" fmla="*/ 342178 h 3439492"/>
              <a:gd name="connsiteX1041" fmla="*/ 225261 w 2991822"/>
              <a:gd name="connsiteY1041" fmla="*/ 311661 h 3439492"/>
              <a:gd name="connsiteX1042" fmla="*/ 230989 w 2991822"/>
              <a:gd name="connsiteY1042" fmla="*/ 277898 h 3439492"/>
              <a:gd name="connsiteX1043" fmla="*/ 244663 w 2991822"/>
              <a:gd name="connsiteY1043" fmla="*/ 302571 h 3439492"/>
              <a:gd name="connsiteX1044" fmla="*/ 238380 w 2991822"/>
              <a:gd name="connsiteY1044" fmla="*/ 263289 h 3439492"/>
              <a:gd name="connsiteX1045" fmla="*/ 235609 w 2991822"/>
              <a:gd name="connsiteY1045" fmla="*/ 252901 h 3439492"/>
              <a:gd name="connsiteX1046" fmla="*/ 245217 w 2991822"/>
              <a:gd name="connsiteY1046" fmla="*/ 205178 h 3439492"/>
              <a:gd name="connsiteX1047" fmla="*/ 243184 w 2991822"/>
              <a:gd name="connsiteY1047" fmla="*/ 188296 h 3439492"/>
              <a:gd name="connsiteX1048" fmla="*/ 239304 w 2991822"/>
              <a:gd name="connsiteY1048" fmla="*/ 175310 h 3439492"/>
              <a:gd name="connsiteX1049" fmla="*/ 248543 w 2991822"/>
              <a:gd name="connsiteY1049" fmla="*/ 173687 h 3439492"/>
              <a:gd name="connsiteX1050" fmla="*/ 282727 w 2991822"/>
              <a:gd name="connsiteY1050" fmla="*/ 186024 h 3439492"/>
              <a:gd name="connsiteX1051" fmla="*/ 290672 w 2991822"/>
              <a:gd name="connsiteY1051" fmla="*/ 181154 h 3439492"/>
              <a:gd name="connsiteX1052" fmla="*/ 282172 w 2991822"/>
              <a:gd name="connsiteY1052" fmla="*/ 168168 h 3439492"/>
              <a:gd name="connsiteX1053" fmla="*/ 300280 w 2991822"/>
              <a:gd name="connsiteY1053" fmla="*/ 169467 h 3439492"/>
              <a:gd name="connsiteX1054" fmla="*/ 341116 w 2991822"/>
              <a:gd name="connsiteY1054" fmla="*/ 174661 h 3439492"/>
              <a:gd name="connsiteX1055" fmla="*/ 353681 w 2991822"/>
              <a:gd name="connsiteY1055" fmla="*/ 168493 h 3439492"/>
              <a:gd name="connsiteX1056" fmla="*/ 367724 w 2991822"/>
              <a:gd name="connsiteY1056" fmla="*/ 175310 h 3439492"/>
              <a:gd name="connsiteX1057" fmla="*/ 376962 w 2991822"/>
              <a:gd name="connsiteY1057" fmla="*/ 166870 h 3439492"/>
              <a:gd name="connsiteX1058" fmla="*/ 393962 w 2991822"/>
              <a:gd name="connsiteY1058" fmla="*/ 151611 h 3439492"/>
              <a:gd name="connsiteX1059" fmla="*/ 386940 w 2991822"/>
              <a:gd name="connsiteY1059" fmla="*/ 174661 h 3439492"/>
              <a:gd name="connsiteX1060" fmla="*/ 403940 w 2991822"/>
              <a:gd name="connsiteY1060" fmla="*/ 184725 h 3439492"/>
              <a:gd name="connsiteX1061" fmla="*/ 404309 w 2991822"/>
              <a:gd name="connsiteY1061" fmla="*/ 155183 h 3439492"/>
              <a:gd name="connsiteX1062" fmla="*/ 412624 w 2991822"/>
              <a:gd name="connsiteY1062" fmla="*/ 168818 h 3439492"/>
              <a:gd name="connsiteX1063" fmla="*/ 421309 w 2991822"/>
              <a:gd name="connsiteY1063" fmla="*/ 154209 h 3439492"/>
              <a:gd name="connsiteX1064" fmla="*/ 435906 w 2991822"/>
              <a:gd name="connsiteY1064" fmla="*/ 136353 h 3439492"/>
              <a:gd name="connsiteX1065" fmla="*/ 409114 w 2991822"/>
              <a:gd name="connsiteY1065" fmla="*/ 104863 h 3439492"/>
              <a:gd name="connsiteX1066" fmla="*/ 443852 w 2991822"/>
              <a:gd name="connsiteY1066" fmla="*/ 61685 h 3439492"/>
              <a:gd name="connsiteX1067" fmla="*/ 519979 w 2991822"/>
              <a:gd name="connsiteY1067" fmla="*/ 63308 h 3439492"/>
              <a:gd name="connsiteX1068" fmla="*/ 573195 w 2991822"/>
              <a:gd name="connsiteY1068" fmla="*/ 50972 h 3439492"/>
              <a:gd name="connsiteX1069" fmla="*/ 591303 w 2991822"/>
              <a:gd name="connsiteY1069" fmla="*/ 56491 h 3439492"/>
              <a:gd name="connsiteX1070" fmla="*/ 609781 w 2991822"/>
              <a:gd name="connsiteY1070" fmla="*/ 48699 h 3439492"/>
              <a:gd name="connsiteX1071" fmla="*/ 633247 w 2991822"/>
              <a:gd name="connsiteY1071" fmla="*/ 41882 h 3439492"/>
              <a:gd name="connsiteX1072" fmla="*/ 666137 w 2991822"/>
              <a:gd name="connsiteY1072" fmla="*/ 53569 h 3439492"/>
              <a:gd name="connsiteX1073" fmla="*/ 678887 w 2991822"/>
              <a:gd name="connsiteY1073" fmla="*/ 41557 h 3439492"/>
              <a:gd name="connsiteX1074" fmla="*/ 687202 w 2991822"/>
              <a:gd name="connsiteY1074" fmla="*/ 62334 h 3439492"/>
              <a:gd name="connsiteX1075" fmla="*/ 691821 w 2991822"/>
              <a:gd name="connsiteY1075" fmla="*/ 52919 h 3439492"/>
              <a:gd name="connsiteX1076" fmla="*/ 696810 w 2991822"/>
              <a:gd name="connsiteY1076" fmla="*/ 46751 h 3439492"/>
              <a:gd name="connsiteX1077" fmla="*/ 720462 w 2991822"/>
              <a:gd name="connsiteY1077" fmla="*/ 49348 h 3439492"/>
              <a:gd name="connsiteX1078" fmla="*/ 733396 w 2991822"/>
              <a:gd name="connsiteY1078" fmla="*/ 48050 h 3439492"/>
              <a:gd name="connsiteX1079" fmla="*/ 769242 w 2991822"/>
              <a:gd name="connsiteY1079" fmla="*/ 51946 h 3439492"/>
              <a:gd name="connsiteX1080" fmla="*/ 790861 w 2991822"/>
              <a:gd name="connsiteY1080" fmla="*/ 52595 h 3439492"/>
              <a:gd name="connsiteX1081" fmla="*/ 808785 w 2991822"/>
              <a:gd name="connsiteY1081" fmla="*/ 71749 h 3439492"/>
              <a:gd name="connsiteX1082" fmla="*/ 811002 w 2991822"/>
              <a:gd name="connsiteY1082" fmla="*/ 140573 h 3439492"/>
              <a:gd name="connsiteX1083" fmla="*/ 825045 w 2991822"/>
              <a:gd name="connsiteY1083" fmla="*/ 172713 h 3439492"/>
              <a:gd name="connsiteX1084" fmla="*/ 837610 w 2991822"/>
              <a:gd name="connsiteY1084" fmla="*/ 176609 h 3439492"/>
              <a:gd name="connsiteX1085" fmla="*/ 837610 w 2991822"/>
              <a:gd name="connsiteY1085" fmla="*/ 176934 h 3439492"/>
              <a:gd name="connsiteX1086" fmla="*/ 838002 w 2991822"/>
              <a:gd name="connsiteY1086" fmla="*/ 176761 h 3439492"/>
              <a:gd name="connsiteX1087" fmla="*/ 835947 w 2991822"/>
              <a:gd name="connsiteY1087" fmla="*/ 185374 h 3439492"/>
              <a:gd name="connsiteX1088" fmla="*/ 837979 w 2991822"/>
              <a:gd name="connsiteY1088" fmla="*/ 200308 h 3439492"/>
              <a:gd name="connsiteX1089" fmla="*/ 839273 w 2991822"/>
              <a:gd name="connsiteY1089" fmla="*/ 200308 h 3439492"/>
              <a:gd name="connsiteX1090" fmla="*/ 845925 w 2991822"/>
              <a:gd name="connsiteY1090" fmla="*/ 187647 h 3439492"/>
              <a:gd name="connsiteX1091" fmla="*/ 844631 w 2991822"/>
              <a:gd name="connsiteY1091" fmla="*/ 182777 h 3439492"/>
              <a:gd name="connsiteX1092" fmla="*/ 839147 w 2991822"/>
              <a:gd name="connsiteY1092" fmla="*/ 176259 h 3439492"/>
              <a:gd name="connsiteX1093" fmla="*/ 845000 w 2991822"/>
              <a:gd name="connsiteY1093" fmla="*/ 173687 h 3439492"/>
              <a:gd name="connsiteX1094" fmla="*/ 851837 w 2991822"/>
              <a:gd name="connsiteY1094" fmla="*/ 177258 h 3439492"/>
              <a:gd name="connsiteX1095" fmla="*/ 895814 w 2991822"/>
              <a:gd name="connsiteY1095" fmla="*/ 146417 h 3439492"/>
              <a:gd name="connsiteX1096" fmla="*/ 1062298 w 2991822"/>
              <a:gd name="connsiteY1096" fmla="*/ 149339 h 3439492"/>
              <a:gd name="connsiteX1097" fmla="*/ 1178522 w 2991822"/>
              <a:gd name="connsiteY1097" fmla="*/ 125315 h 3439492"/>
              <a:gd name="connsiteX1098" fmla="*/ 1218064 w 2991822"/>
              <a:gd name="connsiteY1098" fmla="*/ 136353 h 3439492"/>
              <a:gd name="connsiteX1099" fmla="*/ 1258530 w 2991822"/>
              <a:gd name="connsiteY1099" fmla="*/ 121095 h 3439492"/>
              <a:gd name="connsiteX1100" fmla="*/ 1309713 w 2991822"/>
              <a:gd name="connsiteY1100" fmla="*/ 108109 h 3439492"/>
              <a:gd name="connsiteX1101" fmla="*/ 1381591 w 2991822"/>
              <a:gd name="connsiteY1101" fmla="*/ 130834 h 3439492"/>
              <a:gd name="connsiteX1102" fmla="*/ 1409492 w 2991822"/>
              <a:gd name="connsiteY1102" fmla="*/ 107460 h 3439492"/>
              <a:gd name="connsiteX1103" fmla="*/ 1427785 w 2991822"/>
              <a:gd name="connsiteY1103" fmla="*/ 147716 h 3439492"/>
              <a:gd name="connsiteX1104" fmla="*/ 1437948 w 2991822"/>
              <a:gd name="connsiteY1104" fmla="*/ 129211 h 3439492"/>
              <a:gd name="connsiteX1105" fmla="*/ 1448665 w 2991822"/>
              <a:gd name="connsiteY1105" fmla="*/ 117199 h 3439492"/>
              <a:gd name="connsiteX1106" fmla="*/ 1500402 w 2991822"/>
              <a:gd name="connsiteY1106" fmla="*/ 122069 h 3439492"/>
              <a:gd name="connsiteX1107" fmla="*/ 1528488 w 2991822"/>
              <a:gd name="connsiteY1107" fmla="*/ 119472 h 3439492"/>
              <a:gd name="connsiteX1108" fmla="*/ 1608681 w 2991822"/>
              <a:gd name="connsiteY1108" fmla="*/ 124017 h 3439492"/>
              <a:gd name="connsiteX1109" fmla="*/ 1655984 w 2991822"/>
              <a:gd name="connsiteY1109" fmla="*/ 124991 h 3439492"/>
              <a:gd name="connsiteX1110" fmla="*/ 1695156 w 2991822"/>
              <a:gd name="connsiteY1110" fmla="*/ 162000 h 3439492"/>
              <a:gd name="connsiteX1111" fmla="*/ 1702547 w 2991822"/>
              <a:gd name="connsiteY1111" fmla="*/ 192517 h 3439492"/>
              <a:gd name="connsiteX1112" fmla="*/ 1835956 w 2991822"/>
              <a:gd name="connsiteY1112" fmla="*/ 181479 h 3439492"/>
              <a:gd name="connsiteX1113" fmla="*/ 1846857 w 2991822"/>
              <a:gd name="connsiteY1113" fmla="*/ 169792 h 3439492"/>
              <a:gd name="connsiteX1114" fmla="*/ 1854988 w 2991822"/>
              <a:gd name="connsiteY1114" fmla="*/ 179855 h 3439492"/>
              <a:gd name="connsiteX1115" fmla="*/ 1887693 w 2991822"/>
              <a:gd name="connsiteY1115" fmla="*/ 177258 h 3439492"/>
              <a:gd name="connsiteX1116" fmla="*/ 1889910 w 2991822"/>
              <a:gd name="connsiteY1116" fmla="*/ 171415 h 3439492"/>
              <a:gd name="connsiteX1117" fmla="*/ 1902475 w 2991822"/>
              <a:gd name="connsiteY1117" fmla="*/ 168493 h 3439492"/>
              <a:gd name="connsiteX1118" fmla="*/ 1906725 w 2991822"/>
              <a:gd name="connsiteY1118" fmla="*/ 175635 h 3439492"/>
              <a:gd name="connsiteX1119" fmla="*/ 1915409 w 2991822"/>
              <a:gd name="connsiteY1119" fmla="*/ 174986 h 3439492"/>
              <a:gd name="connsiteX1120" fmla="*/ 1919475 w 2991822"/>
              <a:gd name="connsiteY1120" fmla="*/ 144145 h 3439492"/>
              <a:gd name="connsiteX1121" fmla="*/ 1926311 w 2991822"/>
              <a:gd name="connsiteY1121" fmla="*/ 161351 h 3439492"/>
              <a:gd name="connsiteX1122" fmla="*/ 1922431 w 2991822"/>
              <a:gd name="connsiteY1122" fmla="*/ 174337 h 3439492"/>
              <a:gd name="connsiteX1123" fmla="*/ 1953104 w 2991822"/>
              <a:gd name="connsiteY1123" fmla="*/ 171739 h 3439492"/>
              <a:gd name="connsiteX1124" fmla="*/ 1946267 w 2991822"/>
              <a:gd name="connsiteY1124" fmla="*/ 155183 h 3439492"/>
              <a:gd name="connsiteX1125" fmla="*/ 1949593 w 2991822"/>
              <a:gd name="connsiteY1125" fmla="*/ 142846 h 3439492"/>
              <a:gd name="connsiteX1126" fmla="*/ 1970016 w 2991822"/>
              <a:gd name="connsiteY1126" fmla="*/ 132939 h 3439492"/>
              <a:gd name="connsiteX1127" fmla="*/ 1976707 w 2991822"/>
              <a:gd name="connsiteY1127" fmla="*/ 136071 h 3439492"/>
              <a:gd name="connsiteX1128" fmla="*/ 1971397 w 2991822"/>
              <a:gd name="connsiteY1128" fmla="*/ 141872 h 3439492"/>
              <a:gd name="connsiteX1129" fmla="*/ 1972136 w 2991822"/>
              <a:gd name="connsiteY1129" fmla="*/ 156806 h 3439492"/>
              <a:gd name="connsiteX1130" fmla="*/ 1978603 w 2991822"/>
              <a:gd name="connsiteY1130" fmla="*/ 159728 h 3439492"/>
              <a:gd name="connsiteX1131" fmla="*/ 1980820 w 2991822"/>
              <a:gd name="connsiteY1131" fmla="*/ 144469 h 3439492"/>
              <a:gd name="connsiteX1132" fmla="*/ 1978560 w 2991822"/>
              <a:gd name="connsiteY1132" fmla="*/ 135676 h 3439492"/>
              <a:gd name="connsiteX1133" fmla="*/ 1991168 w 2991822"/>
              <a:gd name="connsiteY1133" fmla="*/ 132133 h 3439492"/>
              <a:gd name="connsiteX1134" fmla="*/ 2006504 w 2991822"/>
              <a:gd name="connsiteY1134" fmla="*/ 99993 h 3439492"/>
              <a:gd name="connsiteX1135" fmla="*/ 2009091 w 2991822"/>
              <a:gd name="connsiteY1135" fmla="*/ 31168 h 3439492"/>
              <a:gd name="connsiteX1136" fmla="*/ 2028677 w 2991822"/>
              <a:gd name="connsiteY1136" fmla="*/ 12014 h 3439492"/>
              <a:gd name="connsiteX1137" fmla="*/ 2052329 w 2991822"/>
              <a:gd name="connsiteY1137" fmla="*/ 11365 h 3439492"/>
              <a:gd name="connsiteX1138" fmla="*/ 2092425 w 2991822"/>
              <a:gd name="connsiteY1138" fmla="*/ 9092 h 3439492"/>
              <a:gd name="connsiteX1139" fmla="*/ 2106468 w 2991822"/>
              <a:gd name="connsiteY1139" fmla="*/ 10391 h 3439492"/>
              <a:gd name="connsiteX1140" fmla="*/ 2132337 w 2991822"/>
              <a:gd name="connsiteY1140" fmla="*/ 7794 h 3439492"/>
              <a:gd name="connsiteX1141" fmla="*/ 2137695 w 2991822"/>
              <a:gd name="connsiteY1141" fmla="*/ 13962 h 3439492"/>
              <a:gd name="connsiteX1142" fmla="*/ 2142869 w 2991822"/>
              <a:gd name="connsiteY1142" fmla="*/ 23377 h 3439492"/>
              <a:gd name="connsiteX1143" fmla="*/ 2152108 w 2991822"/>
              <a:gd name="connsiteY1143" fmla="*/ 2600 h 3439492"/>
              <a:gd name="connsiteX1144" fmla="*/ 2165966 w 2991822"/>
              <a:gd name="connsiteY1144" fmla="*/ 14611 h 3439492"/>
              <a:gd name="connsiteX1145" fmla="*/ 2201997 w 2991822"/>
              <a:gd name="connsiteY1145" fmla="*/ 2924 h 3439492"/>
              <a:gd name="connsiteX1146" fmla="*/ 2214354 w 2991822"/>
              <a:gd name="connsiteY1146" fmla="*/ 2 h 343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</a:cxnLst>
            <a:rect l="l" t="t" r="r" b="b"/>
            <a:pathLst>
              <a:path w="2991822" h="3439492">
                <a:moveTo>
                  <a:pt x="1308050" y="3425652"/>
                </a:moveTo>
                <a:cubicBezTo>
                  <a:pt x="1308050" y="3425652"/>
                  <a:pt x="1308235" y="3425652"/>
                  <a:pt x="1308235" y="3425652"/>
                </a:cubicBezTo>
                <a:cubicBezTo>
                  <a:pt x="1308235" y="3425652"/>
                  <a:pt x="1308419" y="3425976"/>
                  <a:pt x="1308419" y="3425976"/>
                </a:cubicBezTo>
                <a:cubicBezTo>
                  <a:pt x="1308235" y="3425976"/>
                  <a:pt x="1308235" y="3426301"/>
                  <a:pt x="1308050" y="3426301"/>
                </a:cubicBezTo>
                <a:cubicBezTo>
                  <a:pt x="1308050" y="3426301"/>
                  <a:pt x="1308050" y="3425976"/>
                  <a:pt x="1308050" y="3425652"/>
                </a:cubicBezTo>
                <a:close/>
                <a:moveTo>
                  <a:pt x="1354798" y="3400980"/>
                </a:moveTo>
                <a:cubicBezTo>
                  <a:pt x="1359418" y="3397733"/>
                  <a:pt x="1362005" y="3406823"/>
                  <a:pt x="1365700" y="3409745"/>
                </a:cubicBezTo>
                <a:cubicBezTo>
                  <a:pt x="1368841" y="3412342"/>
                  <a:pt x="1366809" y="3418511"/>
                  <a:pt x="1365885" y="3422731"/>
                </a:cubicBezTo>
                <a:cubicBezTo>
                  <a:pt x="1364961" y="3426627"/>
                  <a:pt x="1363298" y="3429873"/>
                  <a:pt x="1360711" y="3429873"/>
                </a:cubicBezTo>
                <a:cubicBezTo>
                  <a:pt x="1357939" y="3430198"/>
                  <a:pt x="1356646" y="3427276"/>
                  <a:pt x="1356092" y="3422731"/>
                </a:cubicBezTo>
                <a:cubicBezTo>
                  <a:pt x="1352951" y="3397084"/>
                  <a:pt x="1353320" y="3439937"/>
                  <a:pt x="1350918" y="3419484"/>
                </a:cubicBezTo>
                <a:cubicBezTo>
                  <a:pt x="1352211" y="3415913"/>
                  <a:pt x="1348331" y="3405200"/>
                  <a:pt x="1354798" y="3400980"/>
                </a:cubicBezTo>
                <a:close/>
                <a:moveTo>
                  <a:pt x="1308050" y="3396110"/>
                </a:moveTo>
                <a:cubicBezTo>
                  <a:pt x="1308234" y="3396435"/>
                  <a:pt x="1308234" y="3396435"/>
                  <a:pt x="1308419" y="3396759"/>
                </a:cubicBezTo>
                <a:cubicBezTo>
                  <a:pt x="1308234" y="3396759"/>
                  <a:pt x="1308050" y="3397084"/>
                  <a:pt x="1307865" y="3397084"/>
                </a:cubicBezTo>
                <a:cubicBezTo>
                  <a:pt x="1308050" y="3396759"/>
                  <a:pt x="1308050" y="3396435"/>
                  <a:pt x="1308050" y="3396110"/>
                </a:cubicBezTo>
                <a:close/>
                <a:moveTo>
                  <a:pt x="488752" y="3387020"/>
                </a:moveTo>
                <a:cubicBezTo>
                  <a:pt x="488937" y="3387020"/>
                  <a:pt x="488937" y="3387020"/>
                  <a:pt x="488937" y="3387020"/>
                </a:cubicBezTo>
                <a:cubicBezTo>
                  <a:pt x="488937" y="3387020"/>
                  <a:pt x="489122" y="3387345"/>
                  <a:pt x="489122" y="3387345"/>
                </a:cubicBezTo>
                <a:cubicBezTo>
                  <a:pt x="488937" y="3387345"/>
                  <a:pt x="488937" y="3387669"/>
                  <a:pt x="488752" y="3387669"/>
                </a:cubicBezTo>
                <a:cubicBezTo>
                  <a:pt x="488752" y="3387669"/>
                  <a:pt x="488752" y="3387345"/>
                  <a:pt x="488752" y="3387020"/>
                </a:cubicBezTo>
                <a:close/>
                <a:moveTo>
                  <a:pt x="2381969" y="3384098"/>
                </a:moveTo>
                <a:cubicBezTo>
                  <a:pt x="2389545" y="3389292"/>
                  <a:pt x="2385110" y="3402927"/>
                  <a:pt x="2386773" y="3407148"/>
                </a:cubicBezTo>
                <a:cubicBezTo>
                  <a:pt x="2383817" y="3432795"/>
                  <a:pt x="2384187" y="3379228"/>
                  <a:pt x="2380676" y="3411368"/>
                </a:cubicBezTo>
                <a:cubicBezTo>
                  <a:pt x="2379937" y="3416887"/>
                  <a:pt x="2378459" y="3420783"/>
                  <a:pt x="2375133" y="3420458"/>
                </a:cubicBezTo>
                <a:cubicBezTo>
                  <a:pt x="2371992" y="3420458"/>
                  <a:pt x="2369959" y="3416887"/>
                  <a:pt x="2369035" y="3411693"/>
                </a:cubicBezTo>
                <a:cubicBezTo>
                  <a:pt x="2367926" y="3406174"/>
                  <a:pt x="2365524" y="3398707"/>
                  <a:pt x="2369220" y="3395136"/>
                </a:cubicBezTo>
                <a:cubicBezTo>
                  <a:pt x="2373470" y="3391240"/>
                  <a:pt x="2376426" y="3380202"/>
                  <a:pt x="2381969" y="3384098"/>
                </a:cubicBezTo>
                <a:close/>
                <a:moveTo>
                  <a:pt x="2436664" y="3378254"/>
                </a:moveTo>
                <a:cubicBezTo>
                  <a:pt x="2436848" y="3378578"/>
                  <a:pt x="2436848" y="3378903"/>
                  <a:pt x="2436848" y="3379228"/>
                </a:cubicBezTo>
                <a:cubicBezTo>
                  <a:pt x="2436664" y="3379228"/>
                  <a:pt x="2436479" y="3379228"/>
                  <a:pt x="2436294" y="3378903"/>
                </a:cubicBezTo>
                <a:cubicBezTo>
                  <a:pt x="2436294" y="3378903"/>
                  <a:pt x="2436479" y="3378578"/>
                  <a:pt x="2436664" y="3378254"/>
                </a:cubicBezTo>
                <a:close/>
                <a:moveTo>
                  <a:pt x="536979" y="3362022"/>
                </a:moveTo>
                <a:cubicBezTo>
                  <a:pt x="541783" y="3358775"/>
                  <a:pt x="544555" y="3367865"/>
                  <a:pt x="548250" y="3370787"/>
                </a:cubicBezTo>
                <a:cubicBezTo>
                  <a:pt x="551392" y="3373384"/>
                  <a:pt x="549359" y="3379553"/>
                  <a:pt x="548435" y="3383773"/>
                </a:cubicBezTo>
                <a:cubicBezTo>
                  <a:pt x="547511" y="3387669"/>
                  <a:pt x="545848" y="3390915"/>
                  <a:pt x="543077" y="3390915"/>
                </a:cubicBezTo>
                <a:cubicBezTo>
                  <a:pt x="540305" y="3391240"/>
                  <a:pt x="538827" y="3388318"/>
                  <a:pt x="538272" y="3383773"/>
                </a:cubicBezTo>
                <a:cubicBezTo>
                  <a:pt x="535131" y="3358126"/>
                  <a:pt x="535501" y="3400979"/>
                  <a:pt x="532914" y="3380527"/>
                </a:cubicBezTo>
                <a:cubicBezTo>
                  <a:pt x="534207" y="3376955"/>
                  <a:pt x="530327" y="3366242"/>
                  <a:pt x="536979" y="3362022"/>
                </a:cubicBezTo>
                <a:close/>
                <a:moveTo>
                  <a:pt x="1432774" y="3359750"/>
                </a:moveTo>
                <a:cubicBezTo>
                  <a:pt x="1437948" y="3364944"/>
                  <a:pt x="1435546" y="3372086"/>
                  <a:pt x="1433328" y="3382799"/>
                </a:cubicBezTo>
                <a:cubicBezTo>
                  <a:pt x="1430926" y="3373709"/>
                  <a:pt x="1425937" y="3370463"/>
                  <a:pt x="1427970" y="3361697"/>
                </a:cubicBezTo>
                <a:cubicBezTo>
                  <a:pt x="1428894" y="3358126"/>
                  <a:pt x="1430926" y="3357802"/>
                  <a:pt x="1432774" y="3359750"/>
                </a:cubicBezTo>
                <a:close/>
                <a:moveTo>
                  <a:pt x="1334104" y="3359749"/>
                </a:moveTo>
                <a:cubicBezTo>
                  <a:pt x="1337615" y="3359425"/>
                  <a:pt x="1340202" y="3360074"/>
                  <a:pt x="1342604" y="3365268"/>
                </a:cubicBezTo>
                <a:cubicBezTo>
                  <a:pt x="1346114" y="3373060"/>
                  <a:pt x="1341680" y="3372086"/>
                  <a:pt x="1339832" y="3374358"/>
                </a:cubicBezTo>
                <a:cubicBezTo>
                  <a:pt x="1336321" y="3377930"/>
                  <a:pt x="1335028" y="3381825"/>
                  <a:pt x="1339462" y="3386695"/>
                </a:cubicBezTo>
                <a:cubicBezTo>
                  <a:pt x="1344451" y="3392214"/>
                  <a:pt x="1343158" y="3401953"/>
                  <a:pt x="1344821" y="3414290"/>
                </a:cubicBezTo>
                <a:cubicBezTo>
                  <a:pt x="1330593" y="3395785"/>
                  <a:pt x="1323387" y="3422730"/>
                  <a:pt x="1320246" y="3430197"/>
                </a:cubicBezTo>
                <a:cubicBezTo>
                  <a:pt x="1311192" y="3450975"/>
                  <a:pt x="1311561" y="3431171"/>
                  <a:pt x="1308420" y="3425977"/>
                </a:cubicBezTo>
                <a:cubicBezTo>
                  <a:pt x="1320061" y="3416562"/>
                  <a:pt x="1314518" y="3406498"/>
                  <a:pt x="1308605" y="3396434"/>
                </a:cubicBezTo>
                <a:cubicBezTo>
                  <a:pt x="1308789" y="3377280"/>
                  <a:pt x="1320800" y="3395136"/>
                  <a:pt x="1323017" y="3382150"/>
                </a:cubicBezTo>
                <a:cubicBezTo>
                  <a:pt x="1330593" y="3386046"/>
                  <a:pt x="1333550" y="3382475"/>
                  <a:pt x="1330963" y="3368190"/>
                </a:cubicBezTo>
                <a:cubicBezTo>
                  <a:pt x="1330224" y="3364294"/>
                  <a:pt x="1330593" y="3360399"/>
                  <a:pt x="1334104" y="3359749"/>
                </a:cubicBezTo>
                <a:close/>
                <a:moveTo>
                  <a:pt x="488937" y="3357152"/>
                </a:moveTo>
                <a:lnTo>
                  <a:pt x="489177" y="3357575"/>
                </a:lnTo>
                <a:lnTo>
                  <a:pt x="489122" y="3357801"/>
                </a:lnTo>
                <a:lnTo>
                  <a:pt x="489161" y="3357886"/>
                </a:lnTo>
                <a:lnTo>
                  <a:pt x="488752" y="3358126"/>
                </a:lnTo>
                <a:cubicBezTo>
                  <a:pt x="488937" y="3357801"/>
                  <a:pt x="488937" y="3357477"/>
                  <a:pt x="488937" y="3357152"/>
                </a:cubicBezTo>
                <a:close/>
                <a:moveTo>
                  <a:pt x="1380483" y="3356503"/>
                </a:moveTo>
                <a:cubicBezTo>
                  <a:pt x="1384548" y="3381176"/>
                  <a:pt x="1368657" y="3401629"/>
                  <a:pt x="1360158" y="3386046"/>
                </a:cubicBezTo>
                <a:cubicBezTo>
                  <a:pt x="1357016" y="3379877"/>
                  <a:pt x="1357571" y="3368190"/>
                  <a:pt x="1349071" y="3368515"/>
                </a:cubicBezTo>
                <a:cubicBezTo>
                  <a:pt x="1360712" y="3358126"/>
                  <a:pt x="1372907" y="3389617"/>
                  <a:pt x="1380483" y="3356503"/>
                </a:cubicBezTo>
                <a:close/>
                <a:moveTo>
                  <a:pt x="1554172" y="3341894"/>
                </a:moveTo>
                <a:cubicBezTo>
                  <a:pt x="1547890" y="3343518"/>
                  <a:pt x="1548813" y="3354555"/>
                  <a:pt x="1546966" y="3361048"/>
                </a:cubicBezTo>
                <a:cubicBezTo>
                  <a:pt x="1544748" y="3368515"/>
                  <a:pt x="1550107" y="3368190"/>
                  <a:pt x="1551770" y="3368515"/>
                </a:cubicBezTo>
                <a:cubicBezTo>
                  <a:pt x="1558976" y="3369814"/>
                  <a:pt x="1554911" y="3356179"/>
                  <a:pt x="1558237" y="3351958"/>
                </a:cubicBezTo>
                <a:cubicBezTo>
                  <a:pt x="1558052" y="3346764"/>
                  <a:pt x="1558607" y="3340596"/>
                  <a:pt x="1554172" y="3341894"/>
                </a:cubicBezTo>
                <a:close/>
                <a:moveTo>
                  <a:pt x="2406360" y="3333128"/>
                </a:moveTo>
                <a:cubicBezTo>
                  <a:pt x="2410425" y="3333778"/>
                  <a:pt x="2410794" y="3338647"/>
                  <a:pt x="2410055" y="3343517"/>
                </a:cubicBezTo>
                <a:cubicBezTo>
                  <a:pt x="2407099" y="3361372"/>
                  <a:pt x="2410610" y="3365917"/>
                  <a:pt x="2419479" y="3361048"/>
                </a:cubicBezTo>
                <a:cubicBezTo>
                  <a:pt x="2421881" y="3377280"/>
                  <a:pt x="2436109" y="3354880"/>
                  <a:pt x="2436294" y="3378903"/>
                </a:cubicBezTo>
                <a:cubicBezTo>
                  <a:pt x="2432783" y="3385071"/>
                  <a:pt x="2429410" y="3391240"/>
                  <a:pt x="2428602" y="3397408"/>
                </a:cubicBezTo>
                <a:lnTo>
                  <a:pt x="2436109" y="3415468"/>
                </a:lnTo>
                <a:lnTo>
                  <a:pt x="2436109" y="3416568"/>
                </a:lnTo>
                <a:lnTo>
                  <a:pt x="2432090" y="3430806"/>
                </a:lnTo>
                <a:cubicBezTo>
                  <a:pt x="2430426" y="3434580"/>
                  <a:pt x="2427886" y="3434255"/>
                  <a:pt x="2422620" y="3421107"/>
                </a:cubicBezTo>
                <a:cubicBezTo>
                  <a:pt x="2418925" y="3412017"/>
                  <a:pt x="2410425" y="3377929"/>
                  <a:pt x="2393795" y="3401304"/>
                </a:cubicBezTo>
                <a:cubicBezTo>
                  <a:pt x="2395643" y="3385721"/>
                  <a:pt x="2394165" y="3373709"/>
                  <a:pt x="2400077" y="3366891"/>
                </a:cubicBezTo>
                <a:cubicBezTo>
                  <a:pt x="2405436" y="3360723"/>
                  <a:pt x="2403773" y="3355853"/>
                  <a:pt x="2399708" y="3351308"/>
                </a:cubicBezTo>
                <a:cubicBezTo>
                  <a:pt x="2397306" y="3348711"/>
                  <a:pt x="2392317" y="3349361"/>
                  <a:pt x="2396382" y="3339946"/>
                </a:cubicBezTo>
                <a:cubicBezTo>
                  <a:pt x="2399154" y="3333453"/>
                  <a:pt x="2402295" y="3332479"/>
                  <a:pt x="2406360" y="3333128"/>
                </a:cubicBezTo>
                <a:close/>
                <a:moveTo>
                  <a:pt x="2290690" y="3332479"/>
                </a:moveTo>
                <a:cubicBezTo>
                  <a:pt x="2292907" y="3330207"/>
                  <a:pt x="2295310" y="3330531"/>
                  <a:pt x="2296233" y="3334752"/>
                </a:cubicBezTo>
                <a:cubicBezTo>
                  <a:pt x="2298636" y="3345790"/>
                  <a:pt x="2292907" y="3350010"/>
                  <a:pt x="2289951" y="3361048"/>
                </a:cubicBezTo>
                <a:cubicBezTo>
                  <a:pt x="2287364" y="3347738"/>
                  <a:pt x="2284593" y="3338972"/>
                  <a:pt x="2290690" y="3332479"/>
                </a:cubicBezTo>
                <a:close/>
                <a:moveTo>
                  <a:pt x="1617550" y="3330856"/>
                </a:moveTo>
                <a:cubicBezTo>
                  <a:pt x="1614409" y="3334752"/>
                  <a:pt x="1614779" y="3345790"/>
                  <a:pt x="1609420" y="3347089"/>
                </a:cubicBezTo>
                <a:cubicBezTo>
                  <a:pt x="1610713" y="3354555"/>
                  <a:pt x="1615333" y="3352608"/>
                  <a:pt x="1617920" y="3356828"/>
                </a:cubicBezTo>
                <a:cubicBezTo>
                  <a:pt x="1620507" y="3351958"/>
                  <a:pt x="1625865" y="3350010"/>
                  <a:pt x="1625311" y="3340920"/>
                </a:cubicBezTo>
                <a:cubicBezTo>
                  <a:pt x="1624941" y="3334752"/>
                  <a:pt x="1622170" y="3331181"/>
                  <a:pt x="1617550" y="3330856"/>
                </a:cubicBezTo>
                <a:close/>
                <a:moveTo>
                  <a:pt x="1202704" y="3330005"/>
                </a:moveTo>
                <a:cubicBezTo>
                  <a:pt x="1204945" y="3329315"/>
                  <a:pt x="1207624" y="3330045"/>
                  <a:pt x="1208640" y="3330207"/>
                </a:cubicBezTo>
                <a:cubicBezTo>
                  <a:pt x="1216586" y="3331831"/>
                  <a:pt x="1220096" y="3345466"/>
                  <a:pt x="1221759" y="3356503"/>
                </a:cubicBezTo>
                <a:cubicBezTo>
                  <a:pt x="1222868" y="3365594"/>
                  <a:pt x="1216401" y="3364619"/>
                  <a:pt x="1211966" y="3364295"/>
                </a:cubicBezTo>
                <a:cubicBezTo>
                  <a:pt x="1201804" y="3365269"/>
                  <a:pt x="1200880" y="3349361"/>
                  <a:pt x="1199401" y="3338323"/>
                </a:cubicBezTo>
                <a:cubicBezTo>
                  <a:pt x="1198662" y="3332805"/>
                  <a:pt x="1200464" y="3330694"/>
                  <a:pt x="1202704" y="3330005"/>
                </a:cubicBezTo>
                <a:close/>
                <a:moveTo>
                  <a:pt x="1807131" y="3329882"/>
                </a:moveTo>
                <a:cubicBezTo>
                  <a:pt x="1806207" y="3330856"/>
                  <a:pt x="1805098" y="3331506"/>
                  <a:pt x="1804174" y="3332804"/>
                </a:cubicBezTo>
                <a:cubicBezTo>
                  <a:pt x="1803065" y="3334427"/>
                  <a:pt x="1801772" y="3335401"/>
                  <a:pt x="1800663" y="3336700"/>
                </a:cubicBezTo>
                <a:cubicBezTo>
                  <a:pt x="1801772" y="3338973"/>
                  <a:pt x="1802696" y="3341570"/>
                  <a:pt x="1803435" y="3345141"/>
                </a:cubicBezTo>
                <a:cubicBezTo>
                  <a:pt x="1804913" y="3338973"/>
                  <a:pt x="1806022" y="3334103"/>
                  <a:pt x="1807131" y="3329882"/>
                </a:cubicBezTo>
                <a:close/>
                <a:moveTo>
                  <a:pt x="2351851" y="3328584"/>
                </a:moveTo>
                <a:cubicBezTo>
                  <a:pt x="2360721" y="3369814"/>
                  <a:pt x="2374948" y="3330532"/>
                  <a:pt x="2388806" y="3343842"/>
                </a:cubicBezTo>
                <a:cubicBezTo>
                  <a:pt x="2378829" y="3343193"/>
                  <a:pt x="2379568" y="3358127"/>
                  <a:pt x="2375688" y="3365594"/>
                </a:cubicBezTo>
                <a:cubicBezTo>
                  <a:pt x="2365709" y="3385072"/>
                  <a:pt x="2347047" y="3359425"/>
                  <a:pt x="2351851" y="3328584"/>
                </a:cubicBezTo>
                <a:close/>
                <a:moveTo>
                  <a:pt x="515545" y="3321116"/>
                </a:moveTo>
                <a:cubicBezTo>
                  <a:pt x="519241" y="3320792"/>
                  <a:pt x="522012" y="3321441"/>
                  <a:pt x="524414" y="3326635"/>
                </a:cubicBezTo>
                <a:cubicBezTo>
                  <a:pt x="527925" y="3334427"/>
                  <a:pt x="523490" y="3333453"/>
                  <a:pt x="521458" y="3335725"/>
                </a:cubicBezTo>
                <a:cubicBezTo>
                  <a:pt x="517947" y="3339296"/>
                  <a:pt x="516469" y="3343192"/>
                  <a:pt x="521088" y="3348062"/>
                </a:cubicBezTo>
                <a:cubicBezTo>
                  <a:pt x="526262" y="3353581"/>
                  <a:pt x="524969" y="3363320"/>
                  <a:pt x="526632" y="3375657"/>
                </a:cubicBezTo>
                <a:cubicBezTo>
                  <a:pt x="512034" y="3357152"/>
                  <a:pt x="504458" y="3384098"/>
                  <a:pt x="501317" y="3391564"/>
                </a:cubicBezTo>
                <a:cubicBezTo>
                  <a:pt x="492263" y="3412342"/>
                  <a:pt x="492448" y="3392538"/>
                  <a:pt x="489307" y="3387344"/>
                </a:cubicBezTo>
                <a:cubicBezTo>
                  <a:pt x="495219" y="3382474"/>
                  <a:pt x="496744" y="3377605"/>
                  <a:pt x="496004" y="3372694"/>
                </a:cubicBezTo>
                <a:lnTo>
                  <a:pt x="489161" y="3357886"/>
                </a:lnTo>
                <a:lnTo>
                  <a:pt x="489306" y="3357801"/>
                </a:lnTo>
                <a:lnTo>
                  <a:pt x="489177" y="3357575"/>
                </a:lnTo>
                <a:lnTo>
                  <a:pt x="491198" y="3349315"/>
                </a:lnTo>
                <a:cubicBezTo>
                  <a:pt x="494862" y="3345647"/>
                  <a:pt x="502241" y="3353256"/>
                  <a:pt x="503904" y="3343517"/>
                </a:cubicBezTo>
                <a:cubicBezTo>
                  <a:pt x="511849" y="3347413"/>
                  <a:pt x="514806" y="3343841"/>
                  <a:pt x="512219" y="3329557"/>
                </a:cubicBezTo>
                <a:cubicBezTo>
                  <a:pt x="511665" y="3325661"/>
                  <a:pt x="512034" y="3321766"/>
                  <a:pt x="515545" y="3321116"/>
                </a:cubicBezTo>
                <a:close/>
                <a:moveTo>
                  <a:pt x="617172" y="3320792"/>
                </a:moveTo>
                <a:cubicBezTo>
                  <a:pt x="622531" y="3325987"/>
                  <a:pt x="619944" y="3333129"/>
                  <a:pt x="617726" y="3343842"/>
                </a:cubicBezTo>
                <a:cubicBezTo>
                  <a:pt x="615139" y="3334752"/>
                  <a:pt x="609966" y="3331506"/>
                  <a:pt x="612183" y="3322740"/>
                </a:cubicBezTo>
                <a:cubicBezTo>
                  <a:pt x="613107" y="3319169"/>
                  <a:pt x="615139" y="3318845"/>
                  <a:pt x="617172" y="3320792"/>
                </a:cubicBezTo>
                <a:close/>
                <a:moveTo>
                  <a:pt x="563402" y="3317546"/>
                </a:moveTo>
                <a:cubicBezTo>
                  <a:pt x="567652" y="3342219"/>
                  <a:pt x="551207" y="3362672"/>
                  <a:pt x="542522" y="3347089"/>
                </a:cubicBezTo>
                <a:cubicBezTo>
                  <a:pt x="539196" y="3340920"/>
                  <a:pt x="539750" y="3329233"/>
                  <a:pt x="531066" y="3329558"/>
                </a:cubicBezTo>
                <a:cubicBezTo>
                  <a:pt x="543076" y="3319169"/>
                  <a:pt x="555641" y="3350660"/>
                  <a:pt x="563402" y="3317546"/>
                </a:cubicBezTo>
                <a:close/>
                <a:moveTo>
                  <a:pt x="2148597" y="3310728"/>
                </a:moveTo>
                <a:cubicBezTo>
                  <a:pt x="2143423" y="3309430"/>
                  <a:pt x="2143978" y="3316572"/>
                  <a:pt x="2143793" y="3323390"/>
                </a:cubicBezTo>
                <a:cubicBezTo>
                  <a:pt x="2147673" y="3328259"/>
                  <a:pt x="2142869" y="3345141"/>
                  <a:pt x="2151369" y="3343842"/>
                </a:cubicBezTo>
                <a:cubicBezTo>
                  <a:pt x="2153217" y="3343518"/>
                  <a:pt x="2159499" y="3343842"/>
                  <a:pt x="2156912" y="3334427"/>
                </a:cubicBezTo>
                <a:cubicBezTo>
                  <a:pt x="2154695" y="3326311"/>
                  <a:pt x="2155803" y="3312676"/>
                  <a:pt x="2148597" y="3310728"/>
                </a:cubicBezTo>
                <a:close/>
                <a:moveTo>
                  <a:pt x="741896" y="3303261"/>
                </a:moveTo>
                <a:cubicBezTo>
                  <a:pt x="735613" y="3304885"/>
                  <a:pt x="736537" y="3315923"/>
                  <a:pt x="734504" y="3322416"/>
                </a:cubicBezTo>
                <a:cubicBezTo>
                  <a:pt x="732287" y="3329882"/>
                  <a:pt x="737830" y="3329558"/>
                  <a:pt x="739493" y="3329882"/>
                </a:cubicBezTo>
                <a:cubicBezTo>
                  <a:pt x="747069" y="3330856"/>
                  <a:pt x="742819" y="3317546"/>
                  <a:pt x="746145" y="3313326"/>
                </a:cubicBezTo>
                <a:cubicBezTo>
                  <a:pt x="745961" y="3308131"/>
                  <a:pt x="746330" y="3301963"/>
                  <a:pt x="741896" y="3303261"/>
                </a:cubicBezTo>
                <a:close/>
                <a:moveTo>
                  <a:pt x="1320060" y="3297743"/>
                </a:moveTo>
                <a:lnTo>
                  <a:pt x="1302322" y="3299690"/>
                </a:lnTo>
                <a:cubicBezTo>
                  <a:pt x="1302137" y="3301963"/>
                  <a:pt x="1302137" y="3304560"/>
                  <a:pt x="1302322" y="3306833"/>
                </a:cubicBezTo>
                <a:cubicBezTo>
                  <a:pt x="1303061" y="3315923"/>
                  <a:pt x="1306202" y="3309430"/>
                  <a:pt x="1308420" y="3309430"/>
                </a:cubicBezTo>
                <a:cubicBezTo>
                  <a:pt x="1311930" y="3309105"/>
                  <a:pt x="1315441" y="3308456"/>
                  <a:pt x="1318952" y="3308131"/>
                </a:cubicBezTo>
                <a:cubicBezTo>
                  <a:pt x="1319691" y="3303586"/>
                  <a:pt x="1320060" y="3300340"/>
                  <a:pt x="1320060" y="3297743"/>
                </a:cubicBezTo>
                <a:close/>
                <a:moveTo>
                  <a:pt x="2074317" y="3296444"/>
                </a:moveTo>
                <a:cubicBezTo>
                  <a:pt x="2068774" y="3297093"/>
                  <a:pt x="2065633" y="3301314"/>
                  <a:pt x="2065078" y="3309105"/>
                </a:cubicBezTo>
                <a:cubicBezTo>
                  <a:pt x="2064339" y="3320143"/>
                  <a:pt x="2070622" y="3322416"/>
                  <a:pt x="2073763" y="3328908"/>
                </a:cubicBezTo>
                <a:cubicBezTo>
                  <a:pt x="2076719" y="3324039"/>
                  <a:pt x="2082078" y="3326311"/>
                  <a:pt x="2083741" y="3316897"/>
                </a:cubicBezTo>
                <a:cubicBezTo>
                  <a:pt x="2077458" y="3315273"/>
                  <a:pt x="2077828" y="3301314"/>
                  <a:pt x="2074317" y="3296444"/>
                </a:cubicBezTo>
                <a:close/>
                <a:moveTo>
                  <a:pt x="2560209" y="3295267"/>
                </a:moveTo>
                <a:cubicBezTo>
                  <a:pt x="2562819" y="3296119"/>
                  <a:pt x="2564898" y="3298716"/>
                  <a:pt x="2563974" y="3305534"/>
                </a:cubicBezTo>
                <a:cubicBezTo>
                  <a:pt x="2562311" y="3319494"/>
                  <a:pt x="2561203" y="3339297"/>
                  <a:pt x="2549377" y="3338323"/>
                </a:cubicBezTo>
                <a:cubicBezTo>
                  <a:pt x="2544203" y="3338648"/>
                  <a:pt x="2536443" y="3339947"/>
                  <a:pt x="2537921" y="3328584"/>
                </a:cubicBezTo>
                <a:cubicBezTo>
                  <a:pt x="2539769" y="3314624"/>
                  <a:pt x="2543834" y="3297418"/>
                  <a:pt x="2553257" y="3295470"/>
                </a:cubicBezTo>
                <a:cubicBezTo>
                  <a:pt x="2554458" y="3295308"/>
                  <a:pt x="2557600" y="3294415"/>
                  <a:pt x="2560209" y="3295267"/>
                </a:cubicBezTo>
                <a:close/>
                <a:moveTo>
                  <a:pt x="1678157" y="3294496"/>
                </a:moveTo>
                <a:cubicBezTo>
                  <a:pt x="1675385" y="3294496"/>
                  <a:pt x="1672983" y="3296769"/>
                  <a:pt x="1673537" y="3302937"/>
                </a:cubicBezTo>
                <a:cubicBezTo>
                  <a:pt x="1674092" y="3309430"/>
                  <a:pt x="1672613" y="3319169"/>
                  <a:pt x="1678341" y="3320468"/>
                </a:cubicBezTo>
                <a:cubicBezTo>
                  <a:pt x="1682776" y="3321442"/>
                  <a:pt x="1684624" y="3314299"/>
                  <a:pt x="1685178" y="3307482"/>
                </a:cubicBezTo>
                <a:cubicBezTo>
                  <a:pt x="1685733" y="3299366"/>
                  <a:pt x="1682591" y="3295795"/>
                  <a:pt x="1678157" y="3294496"/>
                </a:cubicBezTo>
                <a:close/>
                <a:moveTo>
                  <a:pt x="807122" y="3292224"/>
                </a:moveTo>
                <a:cubicBezTo>
                  <a:pt x="803980" y="3296119"/>
                  <a:pt x="804350" y="3307157"/>
                  <a:pt x="798807" y="3308456"/>
                </a:cubicBezTo>
                <a:cubicBezTo>
                  <a:pt x="800285" y="3315923"/>
                  <a:pt x="805089" y="3313975"/>
                  <a:pt x="807676" y="3318195"/>
                </a:cubicBezTo>
                <a:cubicBezTo>
                  <a:pt x="810448" y="3313001"/>
                  <a:pt x="815991" y="3311053"/>
                  <a:pt x="815252" y="3302288"/>
                </a:cubicBezTo>
                <a:cubicBezTo>
                  <a:pt x="814697" y="3296119"/>
                  <a:pt x="811926" y="3292548"/>
                  <a:pt x="807122" y="3292224"/>
                </a:cubicBezTo>
                <a:close/>
                <a:moveTo>
                  <a:pt x="380404" y="3291046"/>
                </a:moveTo>
                <a:cubicBezTo>
                  <a:pt x="382691" y="3290356"/>
                  <a:pt x="385462" y="3291087"/>
                  <a:pt x="386571" y="3291249"/>
                </a:cubicBezTo>
                <a:cubicBezTo>
                  <a:pt x="394701" y="3292872"/>
                  <a:pt x="398397" y="3306508"/>
                  <a:pt x="400060" y="3317545"/>
                </a:cubicBezTo>
                <a:cubicBezTo>
                  <a:pt x="401353" y="3326635"/>
                  <a:pt x="394516" y="3325662"/>
                  <a:pt x="390082" y="3325337"/>
                </a:cubicBezTo>
                <a:cubicBezTo>
                  <a:pt x="379734" y="3326311"/>
                  <a:pt x="378626" y="3310403"/>
                  <a:pt x="377147" y="3299365"/>
                </a:cubicBezTo>
                <a:cubicBezTo>
                  <a:pt x="376315" y="3293846"/>
                  <a:pt x="378117" y="3291736"/>
                  <a:pt x="380404" y="3291046"/>
                </a:cubicBezTo>
                <a:close/>
                <a:moveTo>
                  <a:pt x="1530890" y="3287354"/>
                </a:moveTo>
                <a:cubicBezTo>
                  <a:pt x="1527934" y="3287354"/>
                  <a:pt x="1525162" y="3288977"/>
                  <a:pt x="1525347" y="3295145"/>
                </a:cubicBezTo>
                <a:cubicBezTo>
                  <a:pt x="1525532" y="3300015"/>
                  <a:pt x="1525162" y="3307157"/>
                  <a:pt x="1529782" y="3307482"/>
                </a:cubicBezTo>
                <a:cubicBezTo>
                  <a:pt x="1532553" y="3307482"/>
                  <a:pt x="1535510" y="3307157"/>
                  <a:pt x="1534770" y="3299366"/>
                </a:cubicBezTo>
                <a:cubicBezTo>
                  <a:pt x="1533846" y="3295470"/>
                  <a:pt x="1536249" y="3287679"/>
                  <a:pt x="1530890" y="3287354"/>
                </a:cubicBezTo>
                <a:close/>
                <a:moveTo>
                  <a:pt x="1891550" y="3282687"/>
                </a:moveTo>
                <a:cubicBezTo>
                  <a:pt x="1885983" y="3282078"/>
                  <a:pt x="1879932" y="3286055"/>
                  <a:pt x="1874020" y="3288977"/>
                </a:cubicBezTo>
                <a:cubicBezTo>
                  <a:pt x="1872911" y="3288977"/>
                  <a:pt x="1871618" y="3288977"/>
                  <a:pt x="1870509" y="3288977"/>
                </a:cubicBezTo>
                <a:cubicBezTo>
                  <a:pt x="1870509" y="3289302"/>
                  <a:pt x="1870324" y="3289951"/>
                  <a:pt x="1870324" y="3290276"/>
                </a:cubicBezTo>
                <a:cubicBezTo>
                  <a:pt x="1871433" y="3289626"/>
                  <a:pt x="1872726" y="3289302"/>
                  <a:pt x="1874020" y="3288977"/>
                </a:cubicBezTo>
                <a:cubicBezTo>
                  <a:pt x="1874020" y="3291899"/>
                  <a:pt x="1872726" y="3296119"/>
                  <a:pt x="1871802" y="3299366"/>
                </a:cubicBezTo>
                <a:cubicBezTo>
                  <a:pt x="1872911" y="3301638"/>
                  <a:pt x="1874389" y="3303586"/>
                  <a:pt x="1876237" y="3305209"/>
                </a:cubicBezTo>
                <a:cubicBezTo>
                  <a:pt x="1879193" y="3305859"/>
                  <a:pt x="1882150" y="3308131"/>
                  <a:pt x="1884921" y="3310404"/>
                </a:cubicBezTo>
                <a:cubicBezTo>
                  <a:pt x="1885845" y="3311053"/>
                  <a:pt x="1886769" y="3311378"/>
                  <a:pt x="1887508" y="3312351"/>
                </a:cubicBezTo>
                <a:cubicBezTo>
                  <a:pt x="1891758" y="3314949"/>
                  <a:pt x="1896008" y="3315273"/>
                  <a:pt x="1900258" y="3306183"/>
                </a:cubicBezTo>
                <a:cubicBezTo>
                  <a:pt x="1901367" y="3303911"/>
                  <a:pt x="1904138" y="3304560"/>
                  <a:pt x="1906171" y="3303911"/>
                </a:cubicBezTo>
                <a:cubicBezTo>
                  <a:pt x="1902198" y="3288490"/>
                  <a:pt x="1897116" y="3283296"/>
                  <a:pt x="1891550" y="3282687"/>
                </a:cubicBezTo>
                <a:close/>
                <a:moveTo>
                  <a:pt x="964736" y="3281835"/>
                </a:moveTo>
                <a:cubicBezTo>
                  <a:pt x="960855" y="3283458"/>
                  <a:pt x="957345" y="3288003"/>
                  <a:pt x="954573" y="3298067"/>
                </a:cubicBezTo>
                <a:cubicBezTo>
                  <a:pt x="956421" y="3298716"/>
                  <a:pt x="959008" y="3298067"/>
                  <a:pt x="959932" y="3299690"/>
                </a:cubicBezTo>
                <a:cubicBezTo>
                  <a:pt x="967877" y="3315273"/>
                  <a:pt x="975638" y="3296119"/>
                  <a:pt x="983952" y="3299041"/>
                </a:cubicBezTo>
                <a:cubicBezTo>
                  <a:pt x="988018" y="3300340"/>
                  <a:pt x="983029" y="3290925"/>
                  <a:pt x="982844" y="3286055"/>
                </a:cubicBezTo>
                <a:cubicBezTo>
                  <a:pt x="989680" y="3287354"/>
                  <a:pt x="995224" y="3292548"/>
                  <a:pt x="998735" y="3306183"/>
                </a:cubicBezTo>
                <a:cubicBezTo>
                  <a:pt x="1000767" y="3297743"/>
                  <a:pt x="1002061" y="3292548"/>
                  <a:pt x="1003354" y="3287029"/>
                </a:cubicBezTo>
                <a:lnTo>
                  <a:pt x="997072" y="3286055"/>
                </a:lnTo>
                <a:lnTo>
                  <a:pt x="982844" y="3286055"/>
                </a:lnTo>
                <a:lnTo>
                  <a:pt x="982659" y="3286055"/>
                </a:lnTo>
                <a:cubicBezTo>
                  <a:pt x="980811" y="3285406"/>
                  <a:pt x="978779" y="3284432"/>
                  <a:pt x="976931" y="3283458"/>
                </a:cubicBezTo>
                <a:close/>
                <a:moveTo>
                  <a:pt x="864957" y="3268200"/>
                </a:moveTo>
                <a:cubicBezTo>
                  <a:pt x="865141" y="3274044"/>
                  <a:pt x="865141" y="3280536"/>
                  <a:pt x="869761" y="3281510"/>
                </a:cubicBezTo>
                <a:cubicBezTo>
                  <a:pt x="874195" y="3282484"/>
                  <a:pt x="876043" y="3276316"/>
                  <a:pt x="876597" y="3269823"/>
                </a:cubicBezTo>
                <a:close/>
                <a:moveTo>
                  <a:pt x="497067" y="3252941"/>
                </a:moveTo>
                <a:cubicBezTo>
                  <a:pt x="493695" y="3253753"/>
                  <a:pt x="489121" y="3257811"/>
                  <a:pt x="486904" y="3256188"/>
                </a:cubicBezTo>
                <a:cubicBezTo>
                  <a:pt x="482839" y="3253591"/>
                  <a:pt x="482285" y="3262032"/>
                  <a:pt x="482839" y="3267875"/>
                </a:cubicBezTo>
                <a:cubicBezTo>
                  <a:pt x="483578" y="3276965"/>
                  <a:pt x="486904" y="3270473"/>
                  <a:pt x="489122" y="3270473"/>
                </a:cubicBezTo>
                <a:cubicBezTo>
                  <a:pt x="492817" y="3270473"/>
                  <a:pt x="496328" y="3269823"/>
                  <a:pt x="500023" y="3269174"/>
                </a:cubicBezTo>
                <a:cubicBezTo>
                  <a:pt x="502610" y="3254565"/>
                  <a:pt x="500439" y="3252130"/>
                  <a:pt x="497067" y="3252941"/>
                </a:cubicBezTo>
                <a:close/>
                <a:moveTo>
                  <a:pt x="2003178" y="3250669"/>
                </a:moveTo>
                <a:cubicBezTo>
                  <a:pt x="1997820" y="3252617"/>
                  <a:pt x="1994124" y="3257162"/>
                  <a:pt x="1994863" y="3267226"/>
                </a:cubicBezTo>
                <a:cubicBezTo>
                  <a:pt x="1995418" y="3275667"/>
                  <a:pt x="1997635" y="3284757"/>
                  <a:pt x="2002993" y="3283458"/>
                </a:cubicBezTo>
                <a:cubicBezTo>
                  <a:pt x="2009830" y="3281835"/>
                  <a:pt x="2007982" y="3269498"/>
                  <a:pt x="2008721" y="3261382"/>
                </a:cubicBezTo>
                <a:cubicBezTo>
                  <a:pt x="2009461" y="3253591"/>
                  <a:pt x="2006504" y="3250669"/>
                  <a:pt x="2003178" y="3250669"/>
                </a:cubicBezTo>
                <a:close/>
                <a:moveTo>
                  <a:pt x="718429" y="3248397"/>
                </a:moveTo>
                <a:cubicBezTo>
                  <a:pt x="715473" y="3248397"/>
                  <a:pt x="712516" y="3250020"/>
                  <a:pt x="712701" y="3256188"/>
                </a:cubicBezTo>
                <a:cubicBezTo>
                  <a:pt x="712701" y="3261058"/>
                  <a:pt x="712516" y="3268200"/>
                  <a:pt x="717136" y="3268524"/>
                </a:cubicBezTo>
                <a:cubicBezTo>
                  <a:pt x="719722" y="3268849"/>
                  <a:pt x="723048" y="3268200"/>
                  <a:pt x="722494" y="3260408"/>
                </a:cubicBezTo>
                <a:cubicBezTo>
                  <a:pt x="721385" y="3256513"/>
                  <a:pt x="723788" y="3248721"/>
                  <a:pt x="718429" y="3248397"/>
                </a:cubicBezTo>
                <a:close/>
                <a:moveTo>
                  <a:pt x="2427309" y="3247463"/>
                </a:moveTo>
                <a:cubicBezTo>
                  <a:pt x="2423498" y="3246448"/>
                  <a:pt x="2421050" y="3249532"/>
                  <a:pt x="2423914" y="3267875"/>
                </a:cubicBezTo>
                <a:cubicBezTo>
                  <a:pt x="2427979" y="3268524"/>
                  <a:pt x="2432229" y="3269174"/>
                  <a:pt x="2436294" y="3269498"/>
                </a:cubicBezTo>
                <a:cubicBezTo>
                  <a:pt x="2438881" y="3269823"/>
                  <a:pt x="2442576" y="3277939"/>
                  <a:pt x="2443500" y="3266252"/>
                </a:cubicBezTo>
                <a:cubicBezTo>
                  <a:pt x="2444054" y="3258785"/>
                  <a:pt x="2443500" y="3248397"/>
                  <a:pt x="2438881" y="3251643"/>
                </a:cubicBezTo>
                <a:cubicBezTo>
                  <a:pt x="2436294" y="3253591"/>
                  <a:pt x="2431120" y="3248478"/>
                  <a:pt x="2427309" y="3247463"/>
                </a:cubicBezTo>
                <a:close/>
                <a:moveTo>
                  <a:pt x="2175205" y="3241904"/>
                </a:moveTo>
                <a:cubicBezTo>
                  <a:pt x="2169107" y="3242228"/>
                  <a:pt x="2171879" y="3251968"/>
                  <a:pt x="2170770" y="3256837"/>
                </a:cubicBezTo>
                <a:cubicBezTo>
                  <a:pt x="2170216" y="3266901"/>
                  <a:pt x="2173727" y="3267551"/>
                  <a:pt x="2176868" y="3267226"/>
                </a:cubicBezTo>
                <a:cubicBezTo>
                  <a:pt x="2182226" y="3266901"/>
                  <a:pt x="2181857" y="3258136"/>
                  <a:pt x="2181857" y="3251643"/>
                </a:cubicBezTo>
                <a:cubicBezTo>
                  <a:pt x="2182042" y="3243852"/>
                  <a:pt x="2178716" y="3241904"/>
                  <a:pt x="2175205" y="3241904"/>
                </a:cubicBezTo>
                <a:close/>
                <a:moveTo>
                  <a:pt x="432211" y="3236060"/>
                </a:moveTo>
                <a:cubicBezTo>
                  <a:pt x="433504" y="3247098"/>
                  <a:pt x="424635" y="3243852"/>
                  <a:pt x="424450" y="3252292"/>
                </a:cubicBezTo>
                <a:cubicBezTo>
                  <a:pt x="424265" y="3260084"/>
                  <a:pt x="428700" y="3263330"/>
                  <a:pt x="431841" y="3264953"/>
                </a:cubicBezTo>
                <a:cubicBezTo>
                  <a:pt x="436830" y="3267226"/>
                  <a:pt x="436460" y="3259759"/>
                  <a:pt x="436645" y="3254889"/>
                </a:cubicBezTo>
                <a:cubicBezTo>
                  <a:pt x="436276" y="3247423"/>
                  <a:pt x="436091" y="3240605"/>
                  <a:pt x="432211" y="3236060"/>
                </a:cubicBezTo>
                <a:close/>
                <a:moveTo>
                  <a:pt x="2501335" y="3225996"/>
                </a:moveTo>
                <a:cubicBezTo>
                  <a:pt x="2496900" y="3231515"/>
                  <a:pt x="2496716" y="3240281"/>
                  <a:pt x="2496346" y="3249695"/>
                </a:cubicBezTo>
                <a:cubicBezTo>
                  <a:pt x="2496531" y="3256188"/>
                  <a:pt x="2496161" y="3265603"/>
                  <a:pt x="2501704" y="3262356"/>
                </a:cubicBezTo>
                <a:cubicBezTo>
                  <a:pt x="2505215" y="3260408"/>
                  <a:pt x="2510204" y="3256513"/>
                  <a:pt x="2510204" y="3246124"/>
                </a:cubicBezTo>
                <a:cubicBezTo>
                  <a:pt x="2510020" y="3235736"/>
                  <a:pt x="2499857" y="3239631"/>
                  <a:pt x="2501335" y="3225996"/>
                </a:cubicBezTo>
                <a:close/>
                <a:moveTo>
                  <a:pt x="297878" y="3152626"/>
                </a:moveTo>
                <a:cubicBezTo>
                  <a:pt x="295107" y="3152951"/>
                  <a:pt x="292335" y="3155224"/>
                  <a:pt x="293259" y="3162041"/>
                </a:cubicBezTo>
                <a:cubicBezTo>
                  <a:pt x="293998" y="3168209"/>
                  <a:pt x="293259" y="3176001"/>
                  <a:pt x="298987" y="3175676"/>
                </a:cubicBezTo>
                <a:cubicBezTo>
                  <a:pt x="302313" y="3175352"/>
                  <a:pt x="304161" y="3172430"/>
                  <a:pt x="303976" y="3165937"/>
                </a:cubicBezTo>
                <a:cubicBezTo>
                  <a:pt x="302498" y="3160742"/>
                  <a:pt x="303422" y="3151977"/>
                  <a:pt x="297878" y="3152626"/>
                </a:cubicBezTo>
                <a:close/>
                <a:moveTo>
                  <a:pt x="2654330" y="3122110"/>
                </a:moveTo>
                <a:cubicBezTo>
                  <a:pt x="2648047" y="3121461"/>
                  <a:pt x="2649156" y="3132499"/>
                  <a:pt x="2647308" y="3138667"/>
                </a:cubicBezTo>
                <a:cubicBezTo>
                  <a:pt x="2647123" y="3146458"/>
                  <a:pt x="2649341" y="3150354"/>
                  <a:pt x="2653036" y="3150679"/>
                </a:cubicBezTo>
                <a:cubicBezTo>
                  <a:pt x="2659503" y="3151328"/>
                  <a:pt x="2658580" y="3141264"/>
                  <a:pt x="2659503" y="3133797"/>
                </a:cubicBezTo>
                <a:cubicBezTo>
                  <a:pt x="2660427" y="3125681"/>
                  <a:pt x="2657286" y="3122759"/>
                  <a:pt x="2654330" y="3122110"/>
                </a:cubicBezTo>
                <a:close/>
                <a:moveTo>
                  <a:pt x="240228" y="3103280"/>
                </a:moveTo>
                <a:cubicBezTo>
                  <a:pt x="243739" y="3104903"/>
                  <a:pt x="256673" y="3138666"/>
                  <a:pt x="255195" y="3144185"/>
                </a:cubicBezTo>
                <a:cubicBezTo>
                  <a:pt x="250206" y="3163339"/>
                  <a:pt x="251869" y="3182169"/>
                  <a:pt x="256119" y="3202297"/>
                </a:cubicBezTo>
                <a:cubicBezTo>
                  <a:pt x="238935" y="3187039"/>
                  <a:pt x="238935" y="3156522"/>
                  <a:pt x="230620" y="3134771"/>
                </a:cubicBezTo>
                <a:cubicBezTo>
                  <a:pt x="227294" y="3126005"/>
                  <a:pt x="230435" y="3115941"/>
                  <a:pt x="234131" y="3107825"/>
                </a:cubicBezTo>
                <a:cubicBezTo>
                  <a:pt x="235424" y="3104903"/>
                  <a:pt x="237457" y="3101982"/>
                  <a:pt x="240228" y="3103280"/>
                </a:cubicBezTo>
                <a:close/>
                <a:moveTo>
                  <a:pt x="287716" y="3098735"/>
                </a:moveTo>
                <a:cubicBezTo>
                  <a:pt x="281064" y="3102631"/>
                  <a:pt x="275705" y="3109773"/>
                  <a:pt x="266282" y="3125356"/>
                </a:cubicBezTo>
                <a:cubicBezTo>
                  <a:pt x="281433" y="3116591"/>
                  <a:pt x="281248" y="3126979"/>
                  <a:pt x="280140" y="3138991"/>
                </a:cubicBezTo>
                <a:cubicBezTo>
                  <a:pt x="279401" y="3146134"/>
                  <a:pt x="280509" y="3152951"/>
                  <a:pt x="285683" y="3152626"/>
                </a:cubicBezTo>
                <a:cubicBezTo>
                  <a:pt x="289379" y="3152626"/>
                  <a:pt x="290118" y="3146783"/>
                  <a:pt x="291226" y="3140939"/>
                </a:cubicBezTo>
                <a:cubicBezTo>
                  <a:pt x="294368" y="3125356"/>
                  <a:pt x="288824" y="3113020"/>
                  <a:pt x="287716" y="3098735"/>
                </a:cubicBezTo>
                <a:close/>
                <a:moveTo>
                  <a:pt x="293628" y="3079581"/>
                </a:moveTo>
                <a:cubicBezTo>
                  <a:pt x="290302" y="3077958"/>
                  <a:pt x="287900" y="3081854"/>
                  <a:pt x="287346" y="3087048"/>
                </a:cubicBezTo>
                <a:cubicBezTo>
                  <a:pt x="286976" y="3090619"/>
                  <a:pt x="287531" y="3094190"/>
                  <a:pt x="287900" y="3098086"/>
                </a:cubicBezTo>
                <a:cubicBezTo>
                  <a:pt x="289563" y="3097112"/>
                  <a:pt x="291226" y="3095814"/>
                  <a:pt x="293074" y="3095489"/>
                </a:cubicBezTo>
                <a:cubicBezTo>
                  <a:pt x="296031" y="3094190"/>
                  <a:pt x="298802" y="3092567"/>
                  <a:pt x="297324" y="3086074"/>
                </a:cubicBezTo>
                <a:cubicBezTo>
                  <a:pt x="296770" y="3083477"/>
                  <a:pt x="295107" y="3080231"/>
                  <a:pt x="293628" y="3079581"/>
                </a:cubicBezTo>
                <a:close/>
                <a:moveTo>
                  <a:pt x="2719741" y="3060103"/>
                </a:moveTo>
                <a:cubicBezTo>
                  <a:pt x="2722882" y="3058804"/>
                  <a:pt x="2725100" y="3062375"/>
                  <a:pt x="2726763" y="3065946"/>
                </a:cubicBezTo>
                <a:cubicBezTo>
                  <a:pt x="2730828" y="3076010"/>
                  <a:pt x="2734523" y="3088671"/>
                  <a:pt x="2730643" y="3099709"/>
                </a:cubicBezTo>
                <a:cubicBezTo>
                  <a:pt x="2721219" y="3126979"/>
                  <a:pt x="2721219" y="3164963"/>
                  <a:pt x="2701633" y="3184442"/>
                </a:cubicBezTo>
                <a:cubicBezTo>
                  <a:pt x="2706622" y="3158795"/>
                  <a:pt x="2708470" y="3135420"/>
                  <a:pt x="2702742" y="3111397"/>
                </a:cubicBezTo>
                <a:cubicBezTo>
                  <a:pt x="2701079" y="3104254"/>
                  <a:pt x="2715676" y="3062050"/>
                  <a:pt x="2719741" y="3060103"/>
                </a:cubicBezTo>
                <a:close/>
                <a:moveTo>
                  <a:pt x="2665786" y="3054909"/>
                </a:moveTo>
                <a:cubicBezTo>
                  <a:pt x="2664677" y="3072439"/>
                  <a:pt x="2658395" y="3088022"/>
                  <a:pt x="2661906" y="3107501"/>
                </a:cubicBezTo>
                <a:cubicBezTo>
                  <a:pt x="2663199" y="3114643"/>
                  <a:pt x="2663938" y="3121785"/>
                  <a:pt x="2668188" y="3122110"/>
                </a:cubicBezTo>
                <a:cubicBezTo>
                  <a:pt x="2673916" y="3122434"/>
                  <a:pt x="2675209" y="3113994"/>
                  <a:pt x="2674470" y="3105228"/>
                </a:cubicBezTo>
                <a:cubicBezTo>
                  <a:pt x="2673177" y="3089970"/>
                  <a:pt x="2672807" y="3077309"/>
                  <a:pt x="2690176" y="3088022"/>
                </a:cubicBezTo>
                <a:cubicBezTo>
                  <a:pt x="2679459" y="3068544"/>
                  <a:pt x="2673362" y="3059129"/>
                  <a:pt x="2665786" y="3054909"/>
                </a:cubicBezTo>
                <a:close/>
                <a:moveTo>
                  <a:pt x="2659134" y="3030235"/>
                </a:moveTo>
                <a:cubicBezTo>
                  <a:pt x="2657471" y="3030885"/>
                  <a:pt x="2655623" y="3035105"/>
                  <a:pt x="2654884" y="3038352"/>
                </a:cubicBezTo>
                <a:cubicBezTo>
                  <a:pt x="2653221" y="3046792"/>
                  <a:pt x="2656362" y="3048740"/>
                  <a:pt x="2659873" y="3050363"/>
                </a:cubicBezTo>
                <a:cubicBezTo>
                  <a:pt x="2661721" y="3051013"/>
                  <a:pt x="2663753" y="3052311"/>
                  <a:pt x="2665601" y="3053610"/>
                </a:cubicBezTo>
                <a:cubicBezTo>
                  <a:pt x="2665786" y="3048740"/>
                  <a:pt x="2666525" y="3044195"/>
                  <a:pt x="2666155" y="3039650"/>
                </a:cubicBezTo>
                <a:cubicBezTo>
                  <a:pt x="2665601" y="3033157"/>
                  <a:pt x="2662829" y="3028287"/>
                  <a:pt x="2659134" y="3030235"/>
                </a:cubicBezTo>
                <a:close/>
                <a:moveTo>
                  <a:pt x="203088" y="2870835"/>
                </a:moveTo>
                <a:cubicBezTo>
                  <a:pt x="192741" y="2874406"/>
                  <a:pt x="192001" y="2891937"/>
                  <a:pt x="190338" y="2908494"/>
                </a:cubicBezTo>
                <a:cubicBezTo>
                  <a:pt x="190523" y="2913688"/>
                  <a:pt x="188491" y="2921155"/>
                  <a:pt x="196067" y="2921804"/>
                </a:cubicBezTo>
                <a:cubicBezTo>
                  <a:pt x="209740" y="2922778"/>
                  <a:pt x="208447" y="2904598"/>
                  <a:pt x="210110" y="2891612"/>
                </a:cubicBezTo>
                <a:cubicBezTo>
                  <a:pt x="211218" y="2883171"/>
                  <a:pt x="207707" y="2869212"/>
                  <a:pt x="203088" y="2870835"/>
                </a:cubicBezTo>
                <a:close/>
                <a:moveTo>
                  <a:pt x="2762239" y="2768572"/>
                </a:moveTo>
                <a:cubicBezTo>
                  <a:pt x="2757065" y="2766624"/>
                  <a:pt x="2753000" y="2784479"/>
                  <a:pt x="2754294" y="2794868"/>
                </a:cubicBezTo>
                <a:cubicBezTo>
                  <a:pt x="2756141" y="2811100"/>
                  <a:pt x="2754663" y="2834150"/>
                  <a:pt x="2770184" y="2832851"/>
                </a:cubicBezTo>
                <a:cubicBezTo>
                  <a:pt x="2778684" y="2832202"/>
                  <a:pt x="2776467" y="2822788"/>
                  <a:pt x="2776652" y="2815970"/>
                </a:cubicBezTo>
                <a:cubicBezTo>
                  <a:pt x="2774804" y="2795193"/>
                  <a:pt x="2774065" y="2773117"/>
                  <a:pt x="2762239" y="2768572"/>
                </a:cubicBezTo>
                <a:close/>
                <a:moveTo>
                  <a:pt x="2825987" y="2647155"/>
                </a:moveTo>
                <a:cubicBezTo>
                  <a:pt x="2823770" y="2689683"/>
                  <a:pt x="2810096" y="2667607"/>
                  <a:pt x="2801227" y="2668906"/>
                </a:cubicBezTo>
                <a:cubicBezTo>
                  <a:pt x="2810650" y="2669555"/>
                  <a:pt x="2818226" y="2661439"/>
                  <a:pt x="2825987" y="2647155"/>
                </a:cubicBezTo>
                <a:close/>
                <a:moveTo>
                  <a:pt x="20160" y="2500415"/>
                </a:moveTo>
                <a:cubicBezTo>
                  <a:pt x="16094" y="2507558"/>
                  <a:pt x="11106" y="2514050"/>
                  <a:pt x="8149" y="2522491"/>
                </a:cubicBezTo>
                <a:cubicBezTo>
                  <a:pt x="6856" y="2526062"/>
                  <a:pt x="10921" y="2532880"/>
                  <a:pt x="14247" y="2533529"/>
                </a:cubicBezTo>
                <a:cubicBezTo>
                  <a:pt x="20160" y="2534828"/>
                  <a:pt x="21823" y="2526387"/>
                  <a:pt x="23670" y="2517622"/>
                </a:cubicBezTo>
                <a:cubicBezTo>
                  <a:pt x="20344" y="2513401"/>
                  <a:pt x="22562" y="2505610"/>
                  <a:pt x="20160" y="2500415"/>
                </a:cubicBezTo>
                <a:close/>
                <a:moveTo>
                  <a:pt x="178882" y="2384517"/>
                </a:moveTo>
                <a:cubicBezTo>
                  <a:pt x="182763" y="2392309"/>
                  <a:pt x="175926" y="2404321"/>
                  <a:pt x="182393" y="2410489"/>
                </a:cubicBezTo>
                <a:cubicBezTo>
                  <a:pt x="184056" y="2412112"/>
                  <a:pt x="186643" y="2410164"/>
                  <a:pt x="187013" y="2406593"/>
                </a:cubicBezTo>
                <a:cubicBezTo>
                  <a:pt x="187936" y="2396854"/>
                  <a:pt x="187567" y="2387439"/>
                  <a:pt x="178882" y="2384517"/>
                </a:cubicBezTo>
                <a:close/>
                <a:moveTo>
                  <a:pt x="2970482" y="2305629"/>
                </a:moveTo>
                <a:cubicBezTo>
                  <a:pt x="2967710" y="2312121"/>
                  <a:pt x="2970297" y="2321861"/>
                  <a:pt x="2966417" y="2327055"/>
                </a:cubicBezTo>
                <a:cubicBezTo>
                  <a:pt x="2968449" y="2337768"/>
                  <a:pt x="2970297" y="2348482"/>
                  <a:pt x="2977134" y="2347183"/>
                </a:cubicBezTo>
                <a:cubicBezTo>
                  <a:pt x="2981014" y="2346534"/>
                  <a:pt x="2985633" y="2337768"/>
                  <a:pt x="2984155" y="2333223"/>
                </a:cubicBezTo>
                <a:cubicBezTo>
                  <a:pt x="2980829" y="2322510"/>
                  <a:pt x="2975286" y="2314719"/>
                  <a:pt x="2970482" y="2305629"/>
                </a:cubicBezTo>
                <a:close/>
                <a:moveTo>
                  <a:pt x="2789586" y="2160188"/>
                </a:moveTo>
                <a:cubicBezTo>
                  <a:pt x="2779793" y="2163759"/>
                  <a:pt x="2779423" y="2175446"/>
                  <a:pt x="2780532" y="2187783"/>
                </a:cubicBezTo>
                <a:cubicBezTo>
                  <a:pt x="2780901" y="2192328"/>
                  <a:pt x="2783858" y="2194600"/>
                  <a:pt x="2785706" y="2192652"/>
                </a:cubicBezTo>
                <a:cubicBezTo>
                  <a:pt x="2792912" y="2184861"/>
                  <a:pt x="2785151" y="2169927"/>
                  <a:pt x="2789586" y="2160188"/>
                </a:cubicBezTo>
                <a:close/>
                <a:moveTo>
                  <a:pt x="52680" y="2038121"/>
                </a:moveTo>
                <a:cubicBezTo>
                  <a:pt x="48615" y="2045264"/>
                  <a:pt x="43626" y="2051756"/>
                  <a:pt x="40670" y="2060197"/>
                </a:cubicBezTo>
                <a:cubicBezTo>
                  <a:pt x="39376" y="2063768"/>
                  <a:pt x="43441" y="2070586"/>
                  <a:pt x="46767" y="2071235"/>
                </a:cubicBezTo>
                <a:cubicBezTo>
                  <a:pt x="52680" y="2072534"/>
                  <a:pt x="54343" y="2064093"/>
                  <a:pt x="56191" y="2055327"/>
                </a:cubicBezTo>
                <a:cubicBezTo>
                  <a:pt x="52865" y="2051107"/>
                  <a:pt x="55082" y="2043316"/>
                  <a:pt x="52680" y="2038121"/>
                </a:cubicBezTo>
                <a:close/>
                <a:moveTo>
                  <a:pt x="2779239" y="2033901"/>
                </a:moveTo>
                <a:cubicBezTo>
                  <a:pt x="2779978" y="2033252"/>
                  <a:pt x="2782380" y="2036174"/>
                  <a:pt x="2782749" y="2038446"/>
                </a:cubicBezTo>
                <a:cubicBezTo>
                  <a:pt x="2784043" y="2049159"/>
                  <a:pt x="2779608" y="2054029"/>
                  <a:pt x="2773141" y="2063444"/>
                </a:cubicBezTo>
                <a:cubicBezTo>
                  <a:pt x="2775728" y="2049159"/>
                  <a:pt x="2773326" y="2038121"/>
                  <a:pt x="2779239" y="2033901"/>
                </a:cubicBezTo>
                <a:close/>
                <a:moveTo>
                  <a:pt x="211403" y="1922223"/>
                </a:moveTo>
                <a:cubicBezTo>
                  <a:pt x="215283" y="1930015"/>
                  <a:pt x="208447" y="1942027"/>
                  <a:pt x="214914" y="1948195"/>
                </a:cubicBezTo>
                <a:cubicBezTo>
                  <a:pt x="216577" y="1949818"/>
                  <a:pt x="219164" y="1947870"/>
                  <a:pt x="219533" y="1944299"/>
                </a:cubicBezTo>
                <a:cubicBezTo>
                  <a:pt x="220457" y="1934560"/>
                  <a:pt x="220087" y="1925145"/>
                  <a:pt x="211403" y="1922223"/>
                </a:cubicBezTo>
                <a:close/>
                <a:moveTo>
                  <a:pt x="220643" y="1821258"/>
                </a:moveTo>
                <a:cubicBezTo>
                  <a:pt x="225816" y="1824829"/>
                  <a:pt x="223784" y="1833270"/>
                  <a:pt x="226001" y="1844957"/>
                </a:cubicBezTo>
                <a:cubicBezTo>
                  <a:pt x="220273" y="1837166"/>
                  <a:pt x="216393" y="1833595"/>
                  <a:pt x="217501" y="1824829"/>
                </a:cubicBezTo>
                <a:cubicBezTo>
                  <a:pt x="217686" y="1823206"/>
                  <a:pt x="219903" y="1820934"/>
                  <a:pt x="220643" y="1821258"/>
                </a:cubicBezTo>
                <a:close/>
                <a:moveTo>
                  <a:pt x="246510" y="1732955"/>
                </a:moveTo>
                <a:cubicBezTo>
                  <a:pt x="243000" y="1731657"/>
                  <a:pt x="241522" y="1735228"/>
                  <a:pt x="240598" y="1740422"/>
                </a:cubicBezTo>
                <a:cubicBezTo>
                  <a:pt x="241891" y="1742695"/>
                  <a:pt x="243184" y="1744967"/>
                  <a:pt x="244663" y="1747889"/>
                </a:cubicBezTo>
                <a:cubicBezTo>
                  <a:pt x="244663" y="1742695"/>
                  <a:pt x="245587" y="1737825"/>
                  <a:pt x="246510" y="1732955"/>
                </a:cubicBezTo>
                <a:close/>
                <a:moveTo>
                  <a:pt x="2658764" y="1595306"/>
                </a:moveTo>
                <a:lnTo>
                  <a:pt x="2661721" y="1634913"/>
                </a:lnTo>
                <a:cubicBezTo>
                  <a:pt x="2666710" y="1635562"/>
                  <a:pt x="2670775" y="1629069"/>
                  <a:pt x="2674655" y="1620628"/>
                </a:cubicBezTo>
                <a:cubicBezTo>
                  <a:pt x="2667634" y="1615109"/>
                  <a:pt x="2670405" y="1589463"/>
                  <a:pt x="2658764" y="1595306"/>
                </a:cubicBezTo>
                <a:close/>
                <a:moveTo>
                  <a:pt x="2714567" y="1459280"/>
                </a:moveTo>
                <a:cubicBezTo>
                  <a:pt x="2720295" y="1469669"/>
                  <a:pt x="2716599" y="1478434"/>
                  <a:pt x="2714567" y="1486875"/>
                </a:cubicBezTo>
                <a:cubicBezTo>
                  <a:pt x="2712165" y="1496290"/>
                  <a:pt x="2713458" y="1510249"/>
                  <a:pt x="2703480" y="1511873"/>
                </a:cubicBezTo>
                <a:cubicBezTo>
                  <a:pt x="2701633" y="1512197"/>
                  <a:pt x="2698491" y="1511873"/>
                  <a:pt x="2697937" y="1510249"/>
                </a:cubicBezTo>
                <a:cubicBezTo>
                  <a:pt x="2693687" y="1497913"/>
                  <a:pt x="2699785" y="1490446"/>
                  <a:pt x="2704219" y="1482005"/>
                </a:cubicBezTo>
                <a:cubicBezTo>
                  <a:pt x="2707915" y="1474863"/>
                  <a:pt x="2711056" y="1467072"/>
                  <a:pt x="2714567" y="1459280"/>
                </a:cubicBezTo>
                <a:close/>
                <a:moveTo>
                  <a:pt x="2676688" y="1370652"/>
                </a:moveTo>
                <a:cubicBezTo>
                  <a:pt x="2671514" y="1369353"/>
                  <a:pt x="2667818" y="1383313"/>
                  <a:pt x="2668927" y="1391754"/>
                </a:cubicBezTo>
                <a:cubicBezTo>
                  <a:pt x="2670775" y="1404740"/>
                  <a:pt x="2669297" y="1422920"/>
                  <a:pt x="2684263" y="1421946"/>
                </a:cubicBezTo>
                <a:cubicBezTo>
                  <a:pt x="2692394" y="1421297"/>
                  <a:pt x="2690176" y="1413830"/>
                  <a:pt x="2690546" y="1408311"/>
                </a:cubicBezTo>
                <a:cubicBezTo>
                  <a:pt x="2688698" y="1392079"/>
                  <a:pt x="2687959" y="1374223"/>
                  <a:pt x="2676688" y="1370652"/>
                </a:cubicBezTo>
                <a:close/>
                <a:moveTo>
                  <a:pt x="40855" y="1183332"/>
                </a:moveTo>
                <a:cubicBezTo>
                  <a:pt x="31800" y="1197292"/>
                  <a:pt x="20899" y="1209628"/>
                  <a:pt x="14432" y="1226185"/>
                </a:cubicBezTo>
                <a:cubicBezTo>
                  <a:pt x="11660" y="1233327"/>
                  <a:pt x="20714" y="1246638"/>
                  <a:pt x="27920" y="1247936"/>
                </a:cubicBezTo>
                <a:cubicBezTo>
                  <a:pt x="41039" y="1249884"/>
                  <a:pt x="44550" y="1233327"/>
                  <a:pt x="48615" y="1217095"/>
                </a:cubicBezTo>
                <a:cubicBezTo>
                  <a:pt x="41409" y="1208654"/>
                  <a:pt x="46028" y="1193721"/>
                  <a:pt x="40855" y="1183332"/>
                </a:cubicBezTo>
                <a:close/>
                <a:moveTo>
                  <a:pt x="2876800" y="1000557"/>
                </a:moveTo>
                <a:cubicBezTo>
                  <a:pt x="2874213" y="1006076"/>
                  <a:pt x="2876431" y="1013543"/>
                  <a:pt x="2873105" y="1017763"/>
                </a:cubicBezTo>
                <a:cubicBezTo>
                  <a:pt x="2875137" y="1026204"/>
                  <a:pt x="2876985" y="1034645"/>
                  <a:pt x="2883452" y="1033671"/>
                </a:cubicBezTo>
                <a:cubicBezTo>
                  <a:pt x="2886963" y="1033022"/>
                  <a:pt x="2891582" y="1026204"/>
                  <a:pt x="2890104" y="1022633"/>
                </a:cubicBezTo>
                <a:cubicBezTo>
                  <a:pt x="2886778" y="1014192"/>
                  <a:pt x="2881420" y="1007699"/>
                  <a:pt x="2876800" y="1000557"/>
                </a:cubicBezTo>
                <a:close/>
                <a:moveTo>
                  <a:pt x="235239" y="963548"/>
                </a:moveTo>
                <a:cubicBezTo>
                  <a:pt x="234315" y="963872"/>
                  <a:pt x="233391" y="964522"/>
                  <a:pt x="232652" y="965171"/>
                </a:cubicBezTo>
                <a:cubicBezTo>
                  <a:pt x="235054" y="965820"/>
                  <a:pt x="237456" y="966469"/>
                  <a:pt x="239674" y="967119"/>
                </a:cubicBezTo>
                <a:cubicBezTo>
                  <a:pt x="238380" y="964522"/>
                  <a:pt x="236902" y="962898"/>
                  <a:pt x="235239" y="963548"/>
                </a:cubicBezTo>
                <a:close/>
                <a:moveTo>
                  <a:pt x="2702926" y="884659"/>
                </a:moveTo>
                <a:cubicBezTo>
                  <a:pt x="2693502" y="887581"/>
                  <a:pt x="2693133" y="896996"/>
                  <a:pt x="2694057" y="906735"/>
                </a:cubicBezTo>
                <a:cubicBezTo>
                  <a:pt x="2694426" y="910306"/>
                  <a:pt x="2697198" y="912254"/>
                  <a:pt x="2699046" y="910631"/>
                </a:cubicBezTo>
                <a:cubicBezTo>
                  <a:pt x="2706252" y="904462"/>
                  <a:pt x="2698676" y="892450"/>
                  <a:pt x="2702926" y="884659"/>
                </a:cubicBezTo>
                <a:close/>
                <a:moveTo>
                  <a:pt x="52311" y="593453"/>
                </a:moveTo>
                <a:cubicBezTo>
                  <a:pt x="48246" y="600595"/>
                  <a:pt x="43257" y="607088"/>
                  <a:pt x="40300" y="615529"/>
                </a:cubicBezTo>
                <a:cubicBezTo>
                  <a:pt x="39007" y="619100"/>
                  <a:pt x="43072" y="625917"/>
                  <a:pt x="46398" y="626567"/>
                </a:cubicBezTo>
                <a:cubicBezTo>
                  <a:pt x="52311" y="627865"/>
                  <a:pt x="53974" y="619424"/>
                  <a:pt x="55821" y="610659"/>
                </a:cubicBezTo>
                <a:cubicBezTo>
                  <a:pt x="52495" y="606439"/>
                  <a:pt x="54713" y="598647"/>
                  <a:pt x="52311" y="593453"/>
                </a:cubicBezTo>
                <a:close/>
                <a:moveTo>
                  <a:pt x="2838367" y="552548"/>
                </a:moveTo>
                <a:cubicBezTo>
                  <a:pt x="2835780" y="557742"/>
                  <a:pt x="2838182" y="565533"/>
                  <a:pt x="2834671" y="569754"/>
                </a:cubicBezTo>
                <a:cubicBezTo>
                  <a:pt x="2836704" y="578194"/>
                  <a:pt x="2838552" y="586635"/>
                  <a:pt x="2845019" y="585661"/>
                </a:cubicBezTo>
                <a:cubicBezTo>
                  <a:pt x="2848529" y="585012"/>
                  <a:pt x="2853149" y="578194"/>
                  <a:pt x="2851671" y="574623"/>
                </a:cubicBezTo>
                <a:cubicBezTo>
                  <a:pt x="2848345" y="566183"/>
                  <a:pt x="2842986" y="559690"/>
                  <a:pt x="2838367" y="552548"/>
                </a:cubicBezTo>
                <a:close/>
                <a:moveTo>
                  <a:pt x="211033" y="477555"/>
                </a:moveTo>
                <a:cubicBezTo>
                  <a:pt x="214914" y="485346"/>
                  <a:pt x="208077" y="497358"/>
                  <a:pt x="214544" y="503526"/>
                </a:cubicBezTo>
                <a:cubicBezTo>
                  <a:pt x="216207" y="505149"/>
                  <a:pt x="218794" y="503202"/>
                  <a:pt x="219164" y="499630"/>
                </a:cubicBezTo>
                <a:cubicBezTo>
                  <a:pt x="220087" y="489891"/>
                  <a:pt x="219718" y="480476"/>
                  <a:pt x="211033" y="477555"/>
                </a:cubicBezTo>
                <a:close/>
                <a:moveTo>
                  <a:pt x="2664493" y="436649"/>
                </a:moveTo>
                <a:cubicBezTo>
                  <a:pt x="2655069" y="439247"/>
                  <a:pt x="2654699" y="448661"/>
                  <a:pt x="2655623" y="458725"/>
                </a:cubicBezTo>
                <a:cubicBezTo>
                  <a:pt x="2655993" y="462296"/>
                  <a:pt x="2658764" y="464244"/>
                  <a:pt x="2660612" y="462621"/>
                </a:cubicBezTo>
                <a:cubicBezTo>
                  <a:pt x="2667818" y="456453"/>
                  <a:pt x="2660242" y="444441"/>
                  <a:pt x="2664493" y="436649"/>
                </a:cubicBezTo>
                <a:close/>
                <a:moveTo>
                  <a:pt x="220273" y="376590"/>
                </a:moveTo>
                <a:cubicBezTo>
                  <a:pt x="225446" y="380161"/>
                  <a:pt x="223414" y="388602"/>
                  <a:pt x="225631" y="400289"/>
                </a:cubicBezTo>
                <a:cubicBezTo>
                  <a:pt x="219903" y="392498"/>
                  <a:pt x="216023" y="388927"/>
                  <a:pt x="217131" y="380161"/>
                </a:cubicBezTo>
                <a:cubicBezTo>
                  <a:pt x="217316" y="378538"/>
                  <a:pt x="219533" y="376266"/>
                  <a:pt x="220273" y="376590"/>
                </a:cubicBezTo>
                <a:close/>
                <a:moveTo>
                  <a:pt x="2654515" y="335684"/>
                </a:moveTo>
                <a:cubicBezTo>
                  <a:pt x="2655439" y="335035"/>
                  <a:pt x="2657656" y="337632"/>
                  <a:pt x="2657841" y="338931"/>
                </a:cubicBezTo>
                <a:cubicBezTo>
                  <a:pt x="2659134" y="347696"/>
                  <a:pt x="2654884" y="351592"/>
                  <a:pt x="2648602" y="359059"/>
                </a:cubicBezTo>
                <a:cubicBezTo>
                  <a:pt x="2651004" y="347696"/>
                  <a:pt x="2648787" y="339256"/>
                  <a:pt x="2654515" y="335684"/>
                </a:cubicBezTo>
                <a:close/>
                <a:moveTo>
                  <a:pt x="333540" y="229851"/>
                </a:moveTo>
                <a:cubicBezTo>
                  <a:pt x="333540" y="237967"/>
                  <a:pt x="326888" y="242837"/>
                  <a:pt x="330029" y="251927"/>
                </a:cubicBezTo>
                <a:cubicBezTo>
                  <a:pt x="330399" y="252901"/>
                  <a:pt x="333171" y="253225"/>
                  <a:pt x="333910" y="251927"/>
                </a:cubicBezTo>
                <a:cubicBezTo>
                  <a:pt x="338529" y="245434"/>
                  <a:pt x="336681" y="237642"/>
                  <a:pt x="333540" y="229851"/>
                </a:cubicBezTo>
                <a:close/>
                <a:moveTo>
                  <a:pt x="2530530" y="188621"/>
                </a:moveTo>
                <a:cubicBezTo>
                  <a:pt x="2527019" y="196412"/>
                  <a:pt x="2524986" y="204204"/>
                  <a:pt x="2530160" y="210697"/>
                </a:cubicBezTo>
                <a:cubicBezTo>
                  <a:pt x="2531084" y="211671"/>
                  <a:pt x="2534040" y="211671"/>
                  <a:pt x="2534410" y="210697"/>
                </a:cubicBezTo>
                <a:cubicBezTo>
                  <a:pt x="2537736" y="201607"/>
                  <a:pt x="2530714" y="196737"/>
                  <a:pt x="2530530" y="188621"/>
                </a:cubicBezTo>
                <a:close/>
                <a:moveTo>
                  <a:pt x="838349" y="175310"/>
                </a:moveTo>
                <a:lnTo>
                  <a:pt x="839147" y="176259"/>
                </a:lnTo>
                <a:lnTo>
                  <a:pt x="838002" y="176761"/>
                </a:lnTo>
                <a:close/>
                <a:moveTo>
                  <a:pt x="804720" y="147391"/>
                </a:moveTo>
                <a:cubicBezTo>
                  <a:pt x="802502" y="150637"/>
                  <a:pt x="800654" y="153559"/>
                  <a:pt x="798807" y="157130"/>
                </a:cubicBezTo>
                <a:lnTo>
                  <a:pt x="806567" y="167519"/>
                </a:lnTo>
                <a:cubicBezTo>
                  <a:pt x="809524" y="161351"/>
                  <a:pt x="805459" y="154858"/>
                  <a:pt x="804720" y="147391"/>
                </a:cubicBezTo>
                <a:close/>
                <a:moveTo>
                  <a:pt x="2033112" y="145443"/>
                </a:moveTo>
                <a:cubicBezTo>
                  <a:pt x="2027938" y="150313"/>
                  <a:pt x="2035144" y="160377"/>
                  <a:pt x="2028123" y="161675"/>
                </a:cubicBezTo>
                <a:cubicBezTo>
                  <a:pt x="2027199" y="162000"/>
                  <a:pt x="2026460" y="162649"/>
                  <a:pt x="2025536" y="163299"/>
                </a:cubicBezTo>
                <a:lnTo>
                  <a:pt x="2040688" y="162000"/>
                </a:lnTo>
                <a:cubicBezTo>
                  <a:pt x="2038655" y="156481"/>
                  <a:pt x="2036068" y="150962"/>
                  <a:pt x="2033112" y="145443"/>
                </a:cubicBezTo>
                <a:close/>
                <a:moveTo>
                  <a:pt x="1978233" y="134405"/>
                </a:moveTo>
                <a:lnTo>
                  <a:pt x="1978560" y="135676"/>
                </a:lnTo>
                <a:lnTo>
                  <a:pt x="1977309" y="136028"/>
                </a:lnTo>
                <a:cubicBezTo>
                  <a:pt x="1977309" y="136028"/>
                  <a:pt x="1977309" y="136353"/>
                  <a:pt x="1977309" y="136353"/>
                </a:cubicBezTo>
                <a:lnTo>
                  <a:pt x="1976707" y="136071"/>
                </a:lnTo>
                <a:close/>
                <a:moveTo>
                  <a:pt x="2014819" y="106161"/>
                </a:moveTo>
                <a:cubicBezTo>
                  <a:pt x="2013895" y="115576"/>
                  <a:pt x="2006874" y="124017"/>
                  <a:pt x="2017406" y="131159"/>
                </a:cubicBezTo>
                <a:cubicBezTo>
                  <a:pt x="2018884" y="132133"/>
                  <a:pt x="2017036" y="142521"/>
                  <a:pt x="2014265" y="148365"/>
                </a:cubicBezTo>
                <a:cubicBezTo>
                  <a:pt x="2010384" y="156481"/>
                  <a:pt x="2008537" y="161026"/>
                  <a:pt x="2008167" y="164597"/>
                </a:cubicBezTo>
                <a:lnTo>
                  <a:pt x="2021841" y="163623"/>
                </a:lnTo>
                <a:cubicBezTo>
                  <a:pt x="2021471" y="163623"/>
                  <a:pt x="2021286" y="162974"/>
                  <a:pt x="2020917" y="162649"/>
                </a:cubicBezTo>
                <a:cubicBezTo>
                  <a:pt x="2019254" y="159728"/>
                  <a:pt x="2020178" y="156481"/>
                  <a:pt x="2021471" y="153884"/>
                </a:cubicBezTo>
                <a:cubicBezTo>
                  <a:pt x="2031819" y="134730"/>
                  <a:pt x="2025721" y="120770"/>
                  <a:pt x="2014819" y="106161"/>
                </a:cubicBezTo>
                <a:close/>
                <a:moveTo>
                  <a:pt x="2214354" y="2"/>
                </a:moveTo>
                <a:cubicBezTo>
                  <a:pt x="2218904" y="83"/>
                  <a:pt x="2223616" y="2275"/>
                  <a:pt x="2227681" y="9742"/>
                </a:cubicBezTo>
                <a:cubicBezTo>
                  <a:pt x="2229899" y="13962"/>
                  <a:pt x="2240985" y="13962"/>
                  <a:pt x="2247822" y="17533"/>
                </a:cubicBezTo>
                <a:cubicBezTo>
                  <a:pt x="2251333" y="-8114"/>
                  <a:pt x="2263158" y="8443"/>
                  <a:pt x="2267593" y="12014"/>
                </a:cubicBezTo>
                <a:cubicBezTo>
                  <a:pt x="2286255" y="27273"/>
                  <a:pt x="2307690" y="26299"/>
                  <a:pt x="2325797" y="24351"/>
                </a:cubicBezTo>
                <a:cubicBezTo>
                  <a:pt x="2353699" y="21104"/>
                  <a:pt x="2381415" y="25974"/>
                  <a:pt x="2409132" y="22727"/>
                </a:cubicBezTo>
                <a:cubicBezTo>
                  <a:pt x="2429642" y="20455"/>
                  <a:pt x="2433892" y="51296"/>
                  <a:pt x="2447195" y="65905"/>
                </a:cubicBezTo>
                <a:cubicBezTo>
                  <a:pt x="2437218" y="76294"/>
                  <a:pt x="2427240" y="82462"/>
                  <a:pt x="2417816" y="97396"/>
                </a:cubicBezTo>
                <a:cubicBezTo>
                  <a:pt x="2427240" y="98370"/>
                  <a:pt x="2429826" y="108109"/>
                  <a:pt x="2433707" y="115251"/>
                </a:cubicBezTo>
                <a:cubicBezTo>
                  <a:pt x="2436478" y="120446"/>
                  <a:pt x="2439250" y="127263"/>
                  <a:pt x="2443130" y="129860"/>
                </a:cubicBezTo>
                <a:cubicBezTo>
                  <a:pt x="2450522" y="134730"/>
                  <a:pt x="2445163" y="114277"/>
                  <a:pt x="2452185" y="116225"/>
                </a:cubicBezTo>
                <a:cubicBezTo>
                  <a:pt x="2457543" y="125964"/>
                  <a:pt x="2448119" y="134405"/>
                  <a:pt x="2452554" y="145768"/>
                </a:cubicBezTo>
                <a:cubicBezTo>
                  <a:pt x="2457174" y="135379"/>
                  <a:pt x="2466227" y="143820"/>
                  <a:pt x="2471032" y="135704"/>
                </a:cubicBezTo>
                <a:cubicBezTo>
                  <a:pt x="2480271" y="120446"/>
                  <a:pt x="2461608" y="124017"/>
                  <a:pt x="2463271" y="112654"/>
                </a:cubicBezTo>
                <a:cubicBezTo>
                  <a:pt x="2473434" y="114277"/>
                  <a:pt x="2473249" y="114927"/>
                  <a:pt x="2481934" y="127912"/>
                </a:cubicBezTo>
                <a:cubicBezTo>
                  <a:pt x="2484705" y="132133"/>
                  <a:pt x="2491727" y="138950"/>
                  <a:pt x="2492096" y="136353"/>
                </a:cubicBezTo>
                <a:cubicBezTo>
                  <a:pt x="2494868" y="116550"/>
                  <a:pt x="2504291" y="134405"/>
                  <a:pt x="2507433" y="129536"/>
                </a:cubicBezTo>
                <a:cubicBezTo>
                  <a:pt x="2515932" y="116225"/>
                  <a:pt x="2517411" y="141223"/>
                  <a:pt x="2521291" y="135704"/>
                </a:cubicBezTo>
                <a:cubicBezTo>
                  <a:pt x="2535334" y="115901"/>
                  <a:pt x="2551225" y="146092"/>
                  <a:pt x="2566007" y="130510"/>
                </a:cubicBezTo>
                <a:cubicBezTo>
                  <a:pt x="2568409" y="127912"/>
                  <a:pt x="2579126" y="118498"/>
                  <a:pt x="2585778" y="129211"/>
                </a:cubicBezTo>
                <a:cubicBezTo>
                  <a:pt x="2586332" y="139924"/>
                  <a:pt x="2577278" y="133107"/>
                  <a:pt x="2576539" y="142197"/>
                </a:cubicBezTo>
                <a:cubicBezTo>
                  <a:pt x="2579495" y="143820"/>
                  <a:pt x="2583191" y="148365"/>
                  <a:pt x="2585223" y="147066"/>
                </a:cubicBezTo>
                <a:cubicBezTo>
                  <a:pt x="2597419" y="139275"/>
                  <a:pt x="2611092" y="145119"/>
                  <a:pt x="2622733" y="134730"/>
                </a:cubicBezTo>
                <a:cubicBezTo>
                  <a:pt x="2626428" y="131483"/>
                  <a:pt x="2630493" y="131808"/>
                  <a:pt x="2632896" y="136353"/>
                </a:cubicBezTo>
                <a:cubicBezTo>
                  <a:pt x="2636406" y="143495"/>
                  <a:pt x="2631048" y="146092"/>
                  <a:pt x="2628646" y="149339"/>
                </a:cubicBezTo>
                <a:cubicBezTo>
                  <a:pt x="2624581" y="154533"/>
                  <a:pt x="2620146" y="162325"/>
                  <a:pt x="2626428" y="166220"/>
                </a:cubicBezTo>
                <a:cubicBezTo>
                  <a:pt x="2643058" y="176284"/>
                  <a:pt x="2636776" y="196412"/>
                  <a:pt x="2636961" y="213943"/>
                </a:cubicBezTo>
                <a:cubicBezTo>
                  <a:pt x="2636961" y="217839"/>
                  <a:pt x="2636776" y="223683"/>
                  <a:pt x="2633820" y="224332"/>
                </a:cubicBezTo>
                <a:cubicBezTo>
                  <a:pt x="2614418" y="228877"/>
                  <a:pt x="2627352" y="246083"/>
                  <a:pt x="2626983" y="263614"/>
                </a:cubicBezTo>
                <a:cubicBezTo>
                  <a:pt x="2633265" y="253225"/>
                  <a:pt x="2637330" y="246408"/>
                  <a:pt x="2641950" y="238941"/>
                </a:cubicBezTo>
                <a:cubicBezTo>
                  <a:pt x="2647493" y="248031"/>
                  <a:pt x="2655254" y="254848"/>
                  <a:pt x="2648232" y="272704"/>
                </a:cubicBezTo>
                <a:cubicBezTo>
                  <a:pt x="2644906" y="281469"/>
                  <a:pt x="2640656" y="298026"/>
                  <a:pt x="2654699" y="303220"/>
                </a:cubicBezTo>
                <a:cubicBezTo>
                  <a:pt x="2659503" y="304844"/>
                  <a:pt x="2659319" y="311337"/>
                  <a:pt x="2653406" y="315882"/>
                </a:cubicBezTo>
                <a:cubicBezTo>
                  <a:pt x="2646384" y="321401"/>
                  <a:pt x="2640287" y="329841"/>
                  <a:pt x="2633820" y="336983"/>
                </a:cubicBezTo>
                <a:cubicBezTo>
                  <a:pt x="2628092" y="343152"/>
                  <a:pt x="2630124" y="352566"/>
                  <a:pt x="2631417" y="359384"/>
                </a:cubicBezTo>
                <a:cubicBezTo>
                  <a:pt x="2634374" y="373668"/>
                  <a:pt x="2645460" y="361656"/>
                  <a:pt x="2650080" y="371071"/>
                </a:cubicBezTo>
                <a:cubicBezTo>
                  <a:pt x="2653406" y="377889"/>
                  <a:pt x="2661351" y="360683"/>
                  <a:pt x="2662090" y="376590"/>
                </a:cubicBezTo>
                <a:cubicBezTo>
                  <a:pt x="2662645" y="387303"/>
                  <a:pt x="2662829" y="399315"/>
                  <a:pt x="2652667" y="403860"/>
                </a:cubicBezTo>
                <a:cubicBezTo>
                  <a:pt x="2660058" y="407431"/>
                  <a:pt x="2665970" y="410353"/>
                  <a:pt x="2671883" y="413275"/>
                </a:cubicBezTo>
                <a:cubicBezTo>
                  <a:pt x="2674655" y="414898"/>
                  <a:pt x="2679644" y="415547"/>
                  <a:pt x="2678535" y="421391"/>
                </a:cubicBezTo>
                <a:cubicBezTo>
                  <a:pt x="2672807" y="452882"/>
                  <a:pt x="2688144" y="434702"/>
                  <a:pt x="2693502" y="439571"/>
                </a:cubicBezTo>
                <a:cubicBezTo>
                  <a:pt x="2697198" y="430481"/>
                  <a:pt x="2685372" y="425936"/>
                  <a:pt x="2692209" y="419768"/>
                </a:cubicBezTo>
                <a:cubicBezTo>
                  <a:pt x="2697567" y="414898"/>
                  <a:pt x="2699970" y="425936"/>
                  <a:pt x="2702741" y="430806"/>
                </a:cubicBezTo>
                <a:cubicBezTo>
                  <a:pt x="2711426" y="445739"/>
                  <a:pt x="2722512" y="450284"/>
                  <a:pt x="2733968" y="445090"/>
                </a:cubicBezTo>
                <a:cubicBezTo>
                  <a:pt x="2744500" y="440220"/>
                  <a:pt x="2755402" y="440220"/>
                  <a:pt x="2765750" y="438597"/>
                </a:cubicBezTo>
                <a:cubicBezTo>
                  <a:pt x="2783673" y="435675"/>
                  <a:pt x="2801966" y="443467"/>
                  <a:pt x="2820259" y="444766"/>
                </a:cubicBezTo>
                <a:cubicBezTo>
                  <a:pt x="2840954" y="446389"/>
                  <a:pt x="2841139" y="449311"/>
                  <a:pt x="2837997" y="483074"/>
                </a:cubicBezTo>
                <a:cubicBezTo>
                  <a:pt x="2837443" y="488917"/>
                  <a:pt x="2838552" y="495410"/>
                  <a:pt x="2836888" y="499955"/>
                </a:cubicBezTo>
                <a:cubicBezTo>
                  <a:pt x="2830976" y="515863"/>
                  <a:pt x="2829867" y="523654"/>
                  <a:pt x="2843540" y="534367"/>
                </a:cubicBezTo>
                <a:cubicBezTo>
                  <a:pt x="2859247" y="546704"/>
                  <a:pt x="2858508" y="610984"/>
                  <a:pt x="2843910" y="627216"/>
                </a:cubicBezTo>
                <a:cubicBezTo>
                  <a:pt x="2835595" y="636306"/>
                  <a:pt x="2839845" y="646045"/>
                  <a:pt x="2840399" y="655135"/>
                </a:cubicBezTo>
                <a:cubicBezTo>
                  <a:pt x="2840954" y="664550"/>
                  <a:pt x="2845204" y="663251"/>
                  <a:pt x="2850747" y="660654"/>
                </a:cubicBezTo>
                <a:cubicBezTo>
                  <a:pt x="2859431" y="656434"/>
                  <a:pt x="2857029" y="669744"/>
                  <a:pt x="2857768" y="676562"/>
                </a:cubicBezTo>
                <a:cubicBezTo>
                  <a:pt x="2860355" y="699612"/>
                  <a:pt x="2844464" y="718441"/>
                  <a:pt x="2852225" y="743439"/>
                </a:cubicBezTo>
                <a:cubicBezTo>
                  <a:pt x="2853888" y="748633"/>
                  <a:pt x="2847051" y="751879"/>
                  <a:pt x="2844280" y="752529"/>
                </a:cubicBezTo>
                <a:cubicBezTo>
                  <a:pt x="2835780" y="754476"/>
                  <a:pt x="2833747" y="760320"/>
                  <a:pt x="2836704" y="772332"/>
                </a:cubicBezTo>
                <a:cubicBezTo>
                  <a:pt x="2837812" y="777526"/>
                  <a:pt x="2840584" y="783370"/>
                  <a:pt x="2835595" y="787266"/>
                </a:cubicBezTo>
                <a:cubicBezTo>
                  <a:pt x="2834487" y="788240"/>
                  <a:pt x="2832454" y="788240"/>
                  <a:pt x="2831160" y="787266"/>
                </a:cubicBezTo>
                <a:cubicBezTo>
                  <a:pt x="2826911" y="784019"/>
                  <a:pt x="2826726" y="778500"/>
                  <a:pt x="2828389" y="772657"/>
                </a:cubicBezTo>
                <a:cubicBezTo>
                  <a:pt x="2833747" y="754152"/>
                  <a:pt x="2825063" y="748633"/>
                  <a:pt x="2816563" y="740841"/>
                </a:cubicBezTo>
                <a:cubicBezTo>
                  <a:pt x="2811944" y="768761"/>
                  <a:pt x="2816194" y="796031"/>
                  <a:pt x="2811574" y="822003"/>
                </a:cubicBezTo>
                <a:cubicBezTo>
                  <a:pt x="2809357" y="834664"/>
                  <a:pt x="2805662" y="841481"/>
                  <a:pt x="2797346" y="844403"/>
                </a:cubicBezTo>
                <a:cubicBezTo>
                  <a:pt x="2780532" y="850247"/>
                  <a:pt x="2763163" y="850896"/>
                  <a:pt x="2746348" y="854792"/>
                </a:cubicBezTo>
                <a:cubicBezTo>
                  <a:pt x="2733784" y="857713"/>
                  <a:pt x="2741359" y="829794"/>
                  <a:pt x="2733414" y="835638"/>
                </a:cubicBezTo>
                <a:cubicBezTo>
                  <a:pt x="2725653" y="841481"/>
                  <a:pt x="2718632" y="846026"/>
                  <a:pt x="2712534" y="836612"/>
                </a:cubicBezTo>
                <a:cubicBezTo>
                  <a:pt x="2707730" y="829145"/>
                  <a:pt x="2705328" y="817782"/>
                  <a:pt x="2701817" y="808043"/>
                </a:cubicBezTo>
                <a:cubicBezTo>
                  <a:pt x="2697752" y="811939"/>
                  <a:pt x="2693872" y="816159"/>
                  <a:pt x="2690176" y="820379"/>
                </a:cubicBezTo>
                <a:cubicBezTo>
                  <a:pt x="2694057" y="821678"/>
                  <a:pt x="2699970" y="810315"/>
                  <a:pt x="2700708" y="824275"/>
                </a:cubicBezTo>
                <a:cubicBezTo>
                  <a:pt x="2701263" y="834988"/>
                  <a:pt x="2701448" y="847000"/>
                  <a:pt x="2691285" y="851545"/>
                </a:cubicBezTo>
                <a:cubicBezTo>
                  <a:pt x="2698676" y="855116"/>
                  <a:pt x="2704589" y="858038"/>
                  <a:pt x="2710502" y="860960"/>
                </a:cubicBezTo>
                <a:cubicBezTo>
                  <a:pt x="2713273" y="862583"/>
                  <a:pt x="2718262" y="863232"/>
                  <a:pt x="2717154" y="869076"/>
                </a:cubicBezTo>
                <a:cubicBezTo>
                  <a:pt x="2711426" y="900567"/>
                  <a:pt x="2726762" y="882386"/>
                  <a:pt x="2732120" y="887256"/>
                </a:cubicBezTo>
                <a:cubicBezTo>
                  <a:pt x="2735816" y="878166"/>
                  <a:pt x="2723990" y="873621"/>
                  <a:pt x="2730827" y="867453"/>
                </a:cubicBezTo>
                <a:cubicBezTo>
                  <a:pt x="2736185" y="862583"/>
                  <a:pt x="2738588" y="873621"/>
                  <a:pt x="2741359" y="878491"/>
                </a:cubicBezTo>
                <a:cubicBezTo>
                  <a:pt x="2750044" y="893424"/>
                  <a:pt x="2761130" y="897969"/>
                  <a:pt x="2772586" y="892775"/>
                </a:cubicBezTo>
                <a:cubicBezTo>
                  <a:pt x="2783119" y="887905"/>
                  <a:pt x="2794021" y="887905"/>
                  <a:pt x="2804368" y="886282"/>
                </a:cubicBezTo>
                <a:cubicBezTo>
                  <a:pt x="2822291" y="883360"/>
                  <a:pt x="2840584" y="891152"/>
                  <a:pt x="2858877" y="892450"/>
                </a:cubicBezTo>
                <a:cubicBezTo>
                  <a:pt x="2879572" y="894074"/>
                  <a:pt x="2879757" y="896996"/>
                  <a:pt x="2876616" y="930759"/>
                </a:cubicBezTo>
                <a:cubicBezTo>
                  <a:pt x="2876061" y="936602"/>
                  <a:pt x="2877170" y="943095"/>
                  <a:pt x="2875507" y="947640"/>
                </a:cubicBezTo>
                <a:cubicBezTo>
                  <a:pt x="2869594" y="963548"/>
                  <a:pt x="2868485" y="971339"/>
                  <a:pt x="2882159" y="982052"/>
                </a:cubicBezTo>
                <a:cubicBezTo>
                  <a:pt x="2897865" y="994389"/>
                  <a:pt x="2897126" y="1058668"/>
                  <a:pt x="2882528" y="1074901"/>
                </a:cubicBezTo>
                <a:cubicBezTo>
                  <a:pt x="2874213" y="1083991"/>
                  <a:pt x="2878463" y="1093730"/>
                  <a:pt x="2879018" y="1102820"/>
                </a:cubicBezTo>
                <a:cubicBezTo>
                  <a:pt x="2879572" y="1112235"/>
                  <a:pt x="2883822" y="1110936"/>
                  <a:pt x="2889365" y="1108339"/>
                </a:cubicBezTo>
                <a:cubicBezTo>
                  <a:pt x="2898050" y="1104119"/>
                  <a:pt x="2895647" y="1117429"/>
                  <a:pt x="2896386" y="1124247"/>
                </a:cubicBezTo>
                <a:cubicBezTo>
                  <a:pt x="2898973" y="1147297"/>
                  <a:pt x="2883083" y="1166126"/>
                  <a:pt x="2890843" y="1191124"/>
                </a:cubicBezTo>
                <a:cubicBezTo>
                  <a:pt x="2892506" y="1196318"/>
                  <a:pt x="2885669" y="1199564"/>
                  <a:pt x="2882898" y="1200214"/>
                </a:cubicBezTo>
                <a:cubicBezTo>
                  <a:pt x="2874398" y="1202161"/>
                  <a:pt x="2872366" y="1208005"/>
                  <a:pt x="2875322" y="1220017"/>
                </a:cubicBezTo>
                <a:cubicBezTo>
                  <a:pt x="2876431" y="1225211"/>
                  <a:pt x="2879202" y="1231055"/>
                  <a:pt x="2874213" y="1234951"/>
                </a:cubicBezTo>
                <a:cubicBezTo>
                  <a:pt x="2873105" y="1235925"/>
                  <a:pt x="2871072" y="1235925"/>
                  <a:pt x="2869779" y="1234951"/>
                </a:cubicBezTo>
                <a:cubicBezTo>
                  <a:pt x="2865529" y="1231704"/>
                  <a:pt x="2865344" y="1226185"/>
                  <a:pt x="2867007" y="1220342"/>
                </a:cubicBezTo>
                <a:cubicBezTo>
                  <a:pt x="2872366" y="1201837"/>
                  <a:pt x="2863681" y="1196318"/>
                  <a:pt x="2855181" y="1188526"/>
                </a:cubicBezTo>
                <a:cubicBezTo>
                  <a:pt x="2850562" y="1216446"/>
                  <a:pt x="2854812" y="1243716"/>
                  <a:pt x="2850192" y="1269687"/>
                </a:cubicBezTo>
                <a:cubicBezTo>
                  <a:pt x="2847975" y="1282349"/>
                  <a:pt x="2844280" y="1289166"/>
                  <a:pt x="2835965" y="1292088"/>
                </a:cubicBezTo>
                <a:cubicBezTo>
                  <a:pt x="2819150" y="1297932"/>
                  <a:pt x="2801781" y="1298581"/>
                  <a:pt x="2784966" y="1302477"/>
                </a:cubicBezTo>
                <a:cubicBezTo>
                  <a:pt x="2772402" y="1305398"/>
                  <a:pt x="2779978" y="1277479"/>
                  <a:pt x="2772032" y="1283323"/>
                </a:cubicBezTo>
                <a:cubicBezTo>
                  <a:pt x="2764272" y="1289166"/>
                  <a:pt x="2757250" y="1293711"/>
                  <a:pt x="2751152" y="1284297"/>
                </a:cubicBezTo>
                <a:cubicBezTo>
                  <a:pt x="2746348" y="1276830"/>
                  <a:pt x="2743946" y="1265467"/>
                  <a:pt x="2740436" y="1255728"/>
                </a:cubicBezTo>
                <a:cubicBezTo>
                  <a:pt x="2730457" y="1265467"/>
                  <a:pt x="2721403" y="1275207"/>
                  <a:pt x="2714382" y="1289166"/>
                </a:cubicBezTo>
                <a:cubicBezTo>
                  <a:pt x="2723436" y="1289816"/>
                  <a:pt x="2730642" y="1283323"/>
                  <a:pt x="2738218" y="1271960"/>
                </a:cubicBezTo>
                <a:cubicBezTo>
                  <a:pt x="2736370" y="1305723"/>
                  <a:pt x="2723251" y="1288192"/>
                  <a:pt x="2714567" y="1289166"/>
                </a:cubicBezTo>
                <a:cubicBezTo>
                  <a:pt x="2709578" y="1299230"/>
                  <a:pt x="2711980" y="1311891"/>
                  <a:pt x="2715675" y="1318060"/>
                </a:cubicBezTo>
                <a:cubicBezTo>
                  <a:pt x="2725284" y="1334292"/>
                  <a:pt x="2716784" y="1337863"/>
                  <a:pt x="2710317" y="1346304"/>
                </a:cubicBezTo>
                <a:cubicBezTo>
                  <a:pt x="2708284" y="1335266"/>
                  <a:pt x="2712904" y="1319033"/>
                  <a:pt x="2704958" y="1318060"/>
                </a:cubicBezTo>
                <a:cubicBezTo>
                  <a:pt x="2694611" y="1317086"/>
                  <a:pt x="2701632" y="1332993"/>
                  <a:pt x="2700154" y="1340785"/>
                </a:cubicBezTo>
                <a:cubicBezTo>
                  <a:pt x="2694241" y="1370977"/>
                  <a:pt x="2694611" y="1370977"/>
                  <a:pt x="2712349" y="1373249"/>
                </a:cubicBezTo>
                <a:cubicBezTo>
                  <a:pt x="2707360" y="1385261"/>
                  <a:pt x="2707915" y="1384936"/>
                  <a:pt x="2714382" y="1403116"/>
                </a:cubicBezTo>
                <a:cubicBezTo>
                  <a:pt x="2716230" y="1408635"/>
                  <a:pt x="2719001" y="1419024"/>
                  <a:pt x="2711426" y="1423569"/>
                </a:cubicBezTo>
                <a:cubicBezTo>
                  <a:pt x="2706252" y="1426815"/>
                  <a:pt x="2700154" y="1427790"/>
                  <a:pt x="2704035" y="1441749"/>
                </a:cubicBezTo>
                <a:cubicBezTo>
                  <a:pt x="2705882" y="1448891"/>
                  <a:pt x="2699785" y="1449216"/>
                  <a:pt x="2696274" y="1449216"/>
                </a:cubicBezTo>
                <a:cubicBezTo>
                  <a:pt x="2692024" y="1448891"/>
                  <a:pt x="2690546" y="1439152"/>
                  <a:pt x="2685557" y="1441100"/>
                </a:cubicBezTo>
                <a:cubicBezTo>
                  <a:pt x="2679274" y="1479408"/>
                  <a:pt x="2675394" y="1497913"/>
                  <a:pt x="2656732" y="1511872"/>
                </a:cubicBezTo>
                <a:cubicBezTo>
                  <a:pt x="2655438" y="1513496"/>
                  <a:pt x="2653960" y="1515119"/>
                  <a:pt x="2652482" y="1516417"/>
                </a:cubicBezTo>
                <a:lnTo>
                  <a:pt x="2655438" y="1556673"/>
                </a:lnTo>
                <a:cubicBezTo>
                  <a:pt x="2689252" y="1560894"/>
                  <a:pt x="2692209" y="1570308"/>
                  <a:pt x="2675579" y="1620628"/>
                </a:cubicBezTo>
                <a:cubicBezTo>
                  <a:pt x="2687590" y="1620304"/>
                  <a:pt x="2697752" y="1623226"/>
                  <a:pt x="2699046" y="1646600"/>
                </a:cubicBezTo>
                <a:cubicBezTo>
                  <a:pt x="2699970" y="1663157"/>
                  <a:pt x="2697198" y="1670624"/>
                  <a:pt x="2684633" y="1675169"/>
                </a:cubicBezTo>
                <a:cubicBezTo>
                  <a:pt x="2667264" y="1681012"/>
                  <a:pt x="2679829" y="1697894"/>
                  <a:pt x="2682046" y="1711854"/>
                </a:cubicBezTo>
                <a:cubicBezTo>
                  <a:pt x="2685742" y="1734903"/>
                  <a:pt x="2709947" y="1766069"/>
                  <a:pt x="2672253" y="1777756"/>
                </a:cubicBezTo>
                <a:lnTo>
                  <a:pt x="2672992" y="1781003"/>
                </a:lnTo>
                <a:cubicBezTo>
                  <a:pt x="2677981" y="1782626"/>
                  <a:pt x="2682970" y="1782301"/>
                  <a:pt x="2687959" y="1776133"/>
                </a:cubicBezTo>
                <a:cubicBezTo>
                  <a:pt x="2690546" y="1772887"/>
                  <a:pt x="2701632" y="1761524"/>
                  <a:pt x="2708654" y="1774835"/>
                </a:cubicBezTo>
                <a:cubicBezTo>
                  <a:pt x="2709208" y="1788145"/>
                  <a:pt x="2699785" y="1779380"/>
                  <a:pt x="2699046" y="1791067"/>
                </a:cubicBezTo>
                <a:cubicBezTo>
                  <a:pt x="2702187" y="1793339"/>
                  <a:pt x="2705882" y="1798858"/>
                  <a:pt x="2708100" y="1797235"/>
                </a:cubicBezTo>
                <a:cubicBezTo>
                  <a:pt x="2720664" y="1787820"/>
                  <a:pt x="2735077" y="1794962"/>
                  <a:pt x="2747087" y="1781977"/>
                </a:cubicBezTo>
                <a:cubicBezTo>
                  <a:pt x="2750968" y="1777756"/>
                  <a:pt x="2755217" y="1778081"/>
                  <a:pt x="2757620" y="1783925"/>
                </a:cubicBezTo>
                <a:cubicBezTo>
                  <a:pt x="2761315" y="1792690"/>
                  <a:pt x="2755772" y="1796261"/>
                  <a:pt x="2753185" y="1800157"/>
                </a:cubicBezTo>
                <a:cubicBezTo>
                  <a:pt x="2748935" y="1806650"/>
                  <a:pt x="2744131" y="1816389"/>
                  <a:pt x="2750783" y="1821259"/>
                </a:cubicBezTo>
                <a:cubicBezTo>
                  <a:pt x="2768152" y="1833595"/>
                  <a:pt x="2761685" y="1858593"/>
                  <a:pt x="2761869" y="1880669"/>
                </a:cubicBezTo>
                <a:cubicBezTo>
                  <a:pt x="2762054" y="1885863"/>
                  <a:pt x="2761685" y="1892681"/>
                  <a:pt x="2758728" y="1893654"/>
                </a:cubicBezTo>
                <a:cubicBezTo>
                  <a:pt x="2738588" y="1899498"/>
                  <a:pt x="2752076" y="1920925"/>
                  <a:pt x="2751707" y="1943000"/>
                </a:cubicBezTo>
                <a:cubicBezTo>
                  <a:pt x="2758359" y="1930015"/>
                  <a:pt x="2762609" y="1921249"/>
                  <a:pt x="2767413" y="1911835"/>
                </a:cubicBezTo>
                <a:cubicBezTo>
                  <a:pt x="2773141" y="1923197"/>
                  <a:pt x="2781086" y="1931638"/>
                  <a:pt x="2773880" y="1954038"/>
                </a:cubicBezTo>
                <a:cubicBezTo>
                  <a:pt x="2770369" y="1965076"/>
                  <a:pt x="2765934" y="1985854"/>
                  <a:pt x="2780532" y="1992346"/>
                </a:cubicBezTo>
                <a:cubicBezTo>
                  <a:pt x="2785336" y="1994294"/>
                  <a:pt x="2785151" y="2002735"/>
                  <a:pt x="2779054" y="2008254"/>
                </a:cubicBezTo>
                <a:cubicBezTo>
                  <a:pt x="2771663" y="2015072"/>
                  <a:pt x="2765380" y="2025460"/>
                  <a:pt x="2758544" y="2034550"/>
                </a:cubicBezTo>
                <a:cubicBezTo>
                  <a:pt x="2752816" y="2042342"/>
                  <a:pt x="2754663" y="2054354"/>
                  <a:pt x="2756141" y="2062794"/>
                </a:cubicBezTo>
                <a:cubicBezTo>
                  <a:pt x="2759098" y="2080975"/>
                  <a:pt x="2770739" y="2065392"/>
                  <a:pt x="2775543" y="2077403"/>
                </a:cubicBezTo>
                <a:cubicBezTo>
                  <a:pt x="2779054" y="2085844"/>
                  <a:pt x="2787369" y="2064093"/>
                  <a:pt x="2788108" y="2084221"/>
                </a:cubicBezTo>
                <a:cubicBezTo>
                  <a:pt x="2788662" y="2097531"/>
                  <a:pt x="2789032" y="2112465"/>
                  <a:pt x="2778314" y="2118309"/>
                </a:cubicBezTo>
                <a:cubicBezTo>
                  <a:pt x="2786075" y="2122854"/>
                  <a:pt x="2792173" y="2126100"/>
                  <a:pt x="2798270" y="2129996"/>
                </a:cubicBezTo>
                <a:cubicBezTo>
                  <a:pt x="2801227" y="2131619"/>
                  <a:pt x="2806401" y="2132918"/>
                  <a:pt x="2805292" y="2140060"/>
                </a:cubicBezTo>
                <a:cubicBezTo>
                  <a:pt x="2799379" y="2179666"/>
                  <a:pt x="2815085" y="2156941"/>
                  <a:pt x="2820813" y="2162785"/>
                </a:cubicBezTo>
                <a:cubicBezTo>
                  <a:pt x="2824693" y="2151422"/>
                  <a:pt x="2812313" y="2145579"/>
                  <a:pt x="2819520" y="2137787"/>
                </a:cubicBezTo>
                <a:cubicBezTo>
                  <a:pt x="2825063" y="2131619"/>
                  <a:pt x="2827465" y="2145254"/>
                  <a:pt x="2830421" y="2151422"/>
                </a:cubicBezTo>
                <a:cubicBezTo>
                  <a:pt x="2839291" y="2169927"/>
                  <a:pt x="2850932" y="2175771"/>
                  <a:pt x="2862757" y="2169278"/>
                </a:cubicBezTo>
                <a:cubicBezTo>
                  <a:pt x="2873844" y="2163434"/>
                  <a:pt x="2885115" y="2163110"/>
                  <a:pt x="2895832" y="2161162"/>
                </a:cubicBezTo>
                <a:cubicBezTo>
                  <a:pt x="2914495" y="2157591"/>
                  <a:pt x="2933527" y="2167330"/>
                  <a:pt x="2952559" y="2168953"/>
                </a:cubicBezTo>
                <a:cubicBezTo>
                  <a:pt x="2974177" y="2170576"/>
                  <a:pt x="2974362" y="2174472"/>
                  <a:pt x="2971036" y="2216676"/>
                </a:cubicBezTo>
                <a:cubicBezTo>
                  <a:pt x="2970482" y="2223818"/>
                  <a:pt x="2971591" y="2232259"/>
                  <a:pt x="2969928" y="2237778"/>
                </a:cubicBezTo>
                <a:cubicBezTo>
                  <a:pt x="2963645" y="2257581"/>
                  <a:pt x="2962536" y="2267321"/>
                  <a:pt x="2976764" y="2280631"/>
                </a:cubicBezTo>
                <a:cubicBezTo>
                  <a:pt x="2993025" y="2295889"/>
                  <a:pt x="2992470" y="2376401"/>
                  <a:pt x="2977134" y="2396854"/>
                </a:cubicBezTo>
                <a:cubicBezTo>
                  <a:pt x="2968449" y="2408216"/>
                  <a:pt x="2972884" y="2420553"/>
                  <a:pt x="2973438" y="2431915"/>
                </a:cubicBezTo>
                <a:cubicBezTo>
                  <a:pt x="2973993" y="2443603"/>
                  <a:pt x="2978242" y="2442304"/>
                  <a:pt x="2984155" y="2439058"/>
                </a:cubicBezTo>
                <a:cubicBezTo>
                  <a:pt x="2993209" y="2434188"/>
                  <a:pt x="2990807" y="2450745"/>
                  <a:pt x="2991546" y="2459185"/>
                </a:cubicBezTo>
                <a:cubicBezTo>
                  <a:pt x="2994133" y="2487754"/>
                  <a:pt x="2977503" y="2511778"/>
                  <a:pt x="2984894" y="2546515"/>
                </a:cubicBezTo>
                <a:cubicBezTo>
                  <a:pt x="2986742" y="2553008"/>
                  <a:pt x="2979536" y="2557228"/>
                  <a:pt x="2976580" y="2557877"/>
                </a:cubicBezTo>
                <a:cubicBezTo>
                  <a:pt x="2967525" y="2560475"/>
                  <a:pt x="2965493" y="2567942"/>
                  <a:pt x="2968634" y="2582875"/>
                </a:cubicBezTo>
                <a:cubicBezTo>
                  <a:pt x="2969928" y="2589043"/>
                  <a:pt x="2972699" y="2596510"/>
                  <a:pt x="2967525" y="2601380"/>
                </a:cubicBezTo>
                <a:cubicBezTo>
                  <a:pt x="2966232" y="2602354"/>
                  <a:pt x="2964199" y="2602354"/>
                  <a:pt x="2962906" y="2601380"/>
                </a:cubicBezTo>
                <a:cubicBezTo>
                  <a:pt x="2958471" y="2597484"/>
                  <a:pt x="2958287" y="2590342"/>
                  <a:pt x="2959950" y="2583200"/>
                </a:cubicBezTo>
                <a:cubicBezTo>
                  <a:pt x="2965493" y="2559825"/>
                  <a:pt x="2956439" y="2553008"/>
                  <a:pt x="2947570" y="2543269"/>
                </a:cubicBezTo>
                <a:cubicBezTo>
                  <a:pt x="2942765" y="2578005"/>
                  <a:pt x="2947200" y="2612093"/>
                  <a:pt x="2942396" y="2644882"/>
                </a:cubicBezTo>
                <a:cubicBezTo>
                  <a:pt x="2939994" y="2660465"/>
                  <a:pt x="2936298" y="2669231"/>
                  <a:pt x="2927614" y="2672802"/>
                </a:cubicBezTo>
                <a:cubicBezTo>
                  <a:pt x="2910060" y="2679944"/>
                  <a:pt x="2892137" y="2680593"/>
                  <a:pt x="2874583" y="2685787"/>
                </a:cubicBezTo>
                <a:cubicBezTo>
                  <a:pt x="2861464" y="2689359"/>
                  <a:pt x="2869409" y="2654622"/>
                  <a:pt x="2861094" y="2661764"/>
                </a:cubicBezTo>
                <a:cubicBezTo>
                  <a:pt x="2852964" y="2668581"/>
                  <a:pt x="2845943" y="2674425"/>
                  <a:pt x="2839475" y="2662738"/>
                </a:cubicBezTo>
                <a:cubicBezTo>
                  <a:pt x="2834487" y="2653323"/>
                  <a:pt x="2832084" y="2639039"/>
                  <a:pt x="2828389" y="2627027"/>
                </a:cubicBezTo>
                <a:cubicBezTo>
                  <a:pt x="2818042" y="2639363"/>
                  <a:pt x="2808618" y="2651700"/>
                  <a:pt x="2801227" y="2668906"/>
                </a:cubicBezTo>
                <a:cubicBezTo>
                  <a:pt x="2796053" y="2681567"/>
                  <a:pt x="2798455" y="2697150"/>
                  <a:pt x="2802335" y="2704941"/>
                </a:cubicBezTo>
                <a:cubicBezTo>
                  <a:pt x="2812498" y="2725069"/>
                  <a:pt x="2803444" y="2729614"/>
                  <a:pt x="2796792" y="2740328"/>
                </a:cubicBezTo>
                <a:cubicBezTo>
                  <a:pt x="2794575" y="2726368"/>
                  <a:pt x="2799379" y="2705916"/>
                  <a:pt x="2791064" y="2704941"/>
                </a:cubicBezTo>
                <a:cubicBezTo>
                  <a:pt x="2780347" y="2703643"/>
                  <a:pt x="2787738" y="2723446"/>
                  <a:pt x="2786075" y="2733186"/>
                </a:cubicBezTo>
                <a:cubicBezTo>
                  <a:pt x="2779978" y="2771169"/>
                  <a:pt x="2780347" y="2771494"/>
                  <a:pt x="2798825" y="2774091"/>
                </a:cubicBezTo>
                <a:cubicBezTo>
                  <a:pt x="2793836" y="2789349"/>
                  <a:pt x="2794205" y="2789024"/>
                  <a:pt x="2801042" y="2811750"/>
                </a:cubicBezTo>
                <a:cubicBezTo>
                  <a:pt x="2803259" y="2818567"/>
                  <a:pt x="2806031" y="2831553"/>
                  <a:pt x="2798086" y="2837396"/>
                </a:cubicBezTo>
                <a:cubicBezTo>
                  <a:pt x="2792912" y="2841292"/>
                  <a:pt x="2786630" y="2842591"/>
                  <a:pt x="2790510" y="2860122"/>
                </a:cubicBezTo>
                <a:cubicBezTo>
                  <a:pt x="2792542" y="2868562"/>
                  <a:pt x="2786075" y="2869212"/>
                  <a:pt x="2782380" y="2869212"/>
                </a:cubicBezTo>
                <a:cubicBezTo>
                  <a:pt x="2777945" y="2869212"/>
                  <a:pt x="2776282" y="2856875"/>
                  <a:pt x="2771108" y="2859148"/>
                </a:cubicBezTo>
                <a:cubicBezTo>
                  <a:pt x="2763717" y="2914987"/>
                  <a:pt x="2759467" y="2937387"/>
                  <a:pt x="2730088" y="2956217"/>
                </a:cubicBezTo>
                <a:cubicBezTo>
                  <a:pt x="2716415" y="2964982"/>
                  <a:pt x="2700154" y="2960437"/>
                  <a:pt x="2689068" y="2983162"/>
                </a:cubicBezTo>
                <a:cubicBezTo>
                  <a:pt x="2685926" y="2989330"/>
                  <a:pt x="2676318" y="2978617"/>
                  <a:pt x="2677981" y="2995823"/>
                </a:cubicBezTo>
                <a:cubicBezTo>
                  <a:pt x="2678905" y="3006212"/>
                  <a:pt x="2679459" y="3022119"/>
                  <a:pt x="2689622" y="3017899"/>
                </a:cubicBezTo>
                <a:cubicBezTo>
                  <a:pt x="2692763" y="3016600"/>
                  <a:pt x="2694980" y="3019847"/>
                  <a:pt x="2694426" y="3026664"/>
                </a:cubicBezTo>
                <a:cubicBezTo>
                  <a:pt x="2694057" y="3030885"/>
                  <a:pt x="2693502" y="3035754"/>
                  <a:pt x="2690731" y="3035105"/>
                </a:cubicBezTo>
                <a:cubicBezTo>
                  <a:pt x="2676872" y="3032508"/>
                  <a:pt x="2681677" y="3046143"/>
                  <a:pt x="2685926" y="3056207"/>
                </a:cubicBezTo>
                <a:cubicBezTo>
                  <a:pt x="2700154" y="3090944"/>
                  <a:pt x="2680938" y="3121136"/>
                  <a:pt x="2681861" y="3154250"/>
                </a:cubicBezTo>
                <a:cubicBezTo>
                  <a:pt x="2682046" y="3157821"/>
                  <a:pt x="2672807" y="3164963"/>
                  <a:pt x="2678720" y="3178923"/>
                </a:cubicBezTo>
                <a:cubicBezTo>
                  <a:pt x="2680014" y="3182169"/>
                  <a:pt x="2679829" y="3193207"/>
                  <a:pt x="2676133" y="3198401"/>
                </a:cubicBezTo>
                <a:cubicBezTo>
                  <a:pt x="2671144" y="3205219"/>
                  <a:pt x="2670405" y="3194506"/>
                  <a:pt x="2667634" y="3192233"/>
                </a:cubicBezTo>
                <a:cubicBezTo>
                  <a:pt x="2661351" y="3186714"/>
                  <a:pt x="2654330" y="3180221"/>
                  <a:pt x="2646754" y="3187363"/>
                </a:cubicBezTo>
                <a:cubicBezTo>
                  <a:pt x="2648786" y="3200349"/>
                  <a:pt x="2660982" y="3195155"/>
                  <a:pt x="2657841" y="3213984"/>
                </a:cubicBezTo>
                <a:cubicBezTo>
                  <a:pt x="2636591" y="3207816"/>
                  <a:pt x="2636221" y="3207816"/>
                  <a:pt x="2633820" y="3249695"/>
                </a:cubicBezTo>
                <a:cubicBezTo>
                  <a:pt x="2633080" y="3263330"/>
                  <a:pt x="2629939" y="3268849"/>
                  <a:pt x="2623842" y="3268849"/>
                </a:cubicBezTo>
                <a:cubicBezTo>
                  <a:pt x="2612940" y="3268849"/>
                  <a:pt x="2599082" y="3293198"/>
                  <a:pt x="2592430" y="3255539"/>
                </a:cubicBezTo>
                <a:cubicBezTo>
                  <a:pt x="2591691" y="3251318"/>
                  <a:pt x="2588549" y="3248072"/>
                  <a:pt x="2585593" y="3249695"/>
                </a:cubicBezTo>
                <a:cubicBezTo>
                  <a:pt x="2582636" y="3251318"/>
                  <a:pt x="2578941" y="3252942"/>
                  <a:pt x="2580974" y="3262032"/>
                </a:cubicBezTo>
                <a:cubicBezTo>
                  <a:pt x="2583006" y="3271122"/>
                  <a:pt x="2579495" y="3279887"/>
                  <a:pt x="2576169" y="3275667"/>
                </a:cubicBezTo>
                <a:cubicBezTo>
                  <a:pt x="2563420" y="3259434"/>
                  <a:pt x="2552888" y="3272096"/>
                  <a:pt x="2540692" y="3277290"/>
                </a:cubicBezTo>
                <a:cubicBezTo>
                  <a:pt x="2531269" y="3281510"/>
                  <a:pt x="2525725" y="3283783"/>
                  <a:pt x="2524432" y="3302612"/>
                </a:cubicBezTo>
                <a:cubicBezTo>
                  <a:pt x="2523693" y="3312351"/>
                  <a:pt x="2519813" y="3313326"/>
                  <a:pt x="2515748" y="3310079"/>
                </a:cubicBezTo>
                <a:cubicBezTo>
                  <a:pt x="2511682" y="3306833"/>
                  <a:pt x="2511682" y="3301314"/>
                  <a:pt x="2514269" y="3295470"/>
                </a:cubicBezTo>
                <a:cubicBezTo>
                  <a:pt x="2515932" y="3291574"/>
                  <a:pt x="2518334" y="3288003"/>
                  <a:pt x="2514085" y="3281510"/>
                </a:cubicBezTo>
                <a:cubicBezTo>
                  <a:pt x="2504476" y="3291574"/>
                  <a:pt x="2498563" y="3308781"/>
                  <a:pt x="2492651" y="3325987"/>
                </a:cubicBezTo>
                <a:cubicBezTo>
                  <a:pt x="2490618" y="3331506"/>
                  <a:pt x="2489509" y="3338323"/>
                  <a:pt x="2493574" y="3341570"/>
                </a:cubicBezTo>
                <a:cubicBezTo>
                  <a:pt x="2505400" y="3350335"/>
                  <a:pt x="2500965" y="3373710"/>
                  <a:pt x="2505954" y="3388968"/>
                </a:cubicBezTo>
                <a:cubicBezTo>
                  <a:pt x="2507987" y="3394811"/>
                  <a:pt x="2505215" y="3405849"/>
                  <a:pt x="2504476" y="3414615"/>
                </a:cubicBezTo>
                <a:cubicBezTo>
                  <a:pt x="2493020" y="3406498"/>
                  <a:pt x="2484336" y="3438314"/>
                  <a:pt x="2473064" y="3424354"/>
                </a:cubicBezTo>
                <a:cubicBezTo>
                  <a:pt x="2460869" y="3409096"/>
                  <a:pt x="2448489" y="3417212"/>
                  <a:pt x="2436109" y="3417536"/>
                </a:cubicBezTo>
                <a:lnTo>
                  <a:pt x="2436109" y="3416568"/>
                </a:lnTo>
                <a:lnTo>
                  <a:pt x="2436294" y="3415913"/>
                </a:lnTo>
                <a:cubicBezTo>
                  <a:pt x="2436479" y="3415913"/>
                  <a:pt x="2436664" y="3416238"/>
                  <a:pt x="2436848" y="3416238"/>
                </a:cubicBezTo>
                <a:cubicBezTo>
                  <a:pt x="2436848" y="3415913"/>
                  <a:pt x="2436848" y="3415588"/>
                  <a:pt x="2436848" y="3415264"/>
                </a:cubicBezTo>
                <a:cubicBezTo>
                  <a:pt x="2436848" y="3415264"/>
                  <a:pt x="2436664" y="3415264"/>
                  <a:pt x="2436664" y="3415264"/>
                </a:cubicBezTo>
                <a:cubicBezTo>
                  <a:pt x="2436479" y="3415588"/>
                  <a:pt x="2436479" y="3415588"/>
                  <a:pt x="2436294" y="3415913"/>
                </a:cubicBezTo>
                <a:lnTo>
                  <a:pt x="2436109" y="3415468"/>
                </a:lnTo>
                <a:lnTo>
                  <a:pt x="2436109" y="3381501"/>
                </a:lnTo>
                <a:cubicBezTo>
                  <a:pt x="2438142" y="3382475"/>
                  <a:pt x="2440359" y="3384423"/>
                  <a:pt x="2441837" y="3383124"/>
                </a:cubicBezTo>
                <a:cubicBezTo>
                  <a:pt x="2451815" y="3375008"/>
                  <a:pt x="2459206" y="3355854"/>
                  <a:pt x="2472510" y="3361698"/>
                </a:cubicBezTo>
                <a:cubicBezTo>
                  <a:pt x="2475836" y="3362996"/>
                  <a:pt x="2475097" y="3352932"/>
                  <a:pt x="2471586" y="3349361"/>
                </a:cubicBezTo>
                <a:cubicBezTo>
                  <a:pt x="2469738" y="3347738"/>
                  <a:pt x="2465673" y="3353581"/>
                  <a:pt x="2466043" y="3344167"/>
                </a:cubicBezTo>
                <a:cubicBezTo>
                  <a:pt x="2466227" y="3335726"/>
                  <a:pt x="2469554" y="3337998"/>
                  <a:pt x="2471955" y="3339297"/>
                </a:cubicBezTo>
                <a:cubicBezTo>
                  <a:pt x="2483781" y="3345465"/>
                  <a:pt x="2483227" y="3326311"/>
                  <a:pt x="2480271" y="3319494"/>
                </a:cubicBezTo>
                <a:cubicBezTo>
                  <a:pt x="2475836" y="3308781"/>
                  <a:pt x="2478607" y="3295470"/>
                  <a:pt x="2474173" y="3284432"/>
                </a:cubicBezTo>
                <a:cubicBezTo>
                  <a:pt x="2468814" y="3290600"/>
                  <a:pt x="2470108" y="3323390"/>
                  <a:pt x="2459945" y="3302288"/>
                </a:cubicBezTo>
                <a:cubicBezTo>
                  <a:pt x="2452554" y="3287029"/>
                  <a:pt x="2446087" y="3288653"/>
                  <a:pt x="2438511" y="3293198"/>
                </a:cubicBezTo>
                <a:cubicBezTo>
                  <a:pt x="2426685" y="3300340"/>
                  <a:pt x="2418925" y="3300340"/>
                  <a:pt x="2422805" y="3271446"/>
                </a:cubicBezTo>
                <a:cubicBezTo>
                  <a:pt x="2414675" y="3281510"/>
                  <a:pt x="2402110" y="3276641"/>
                  <a:pt x="2397306" y="3297743"/>
                </a:cubicBezTo>
                <a:cubicBezTo>
                  <a:pt x="2384741" y="3278589"/>
                  <a:pt x="2381969" y="3309754"/>
                  <a:pt x="2373839" y="3313650"/>
                </a:cubicBezTo>
                <a:cubicBezTo>
                  <a:pt x="2368111" y="3316247"/>
                  <a:pt x="2362568" y="3322740"/>
                  <a:pt x="2356470" y="3319169"/>
                </a:cubicBezTo>
                <a:cubicBezTo>
                  <a:pt x="2348525" y="3314299"/>
                  <a:pt x="2342982" y="3323065"/>
                  <a:pt x="2340395" y="3333778"/>
                </a:cubicBezTo>
                <a:cubicBezTo>
                  <a:pt x="2337623" y="3345790"/>
                  <a:pt x="2333373" y="3349361"/>
                  <a:pt x="2327645" y="3350010"/>
                </a:cubicBezTo>
                <a:cubicBezTo>
                  <a:pt x="2320069" y="3350660"/>
                  <a:pt x="2315265" y="3358126"/>
                  <a:pt x="2312678" y="3370138"/>
                </a:cubicBezTo>
                <a:cubicBezTo>
                  <a:pt x="2310646" y="3378904"/>
                  <a:pt x="2307505" y="3383124"/>
                  <a:pt x="2301961" y="3385396"/>
                </a:cubicBezTo>
                <a:cubicBezTo>
                  <a:pt x="2302331" y="3373385"/>
                  <a:pt x="2302700" y="3361698"/>
                  <a:pt x="2303070" y="3350335"/>
                </a:cubicBezTo>
                <a:cubicBezTo>
                  <a:pt x="2313787" y="3352283"/>
                  <a:pt x="2316559" y="3326311"/>
                  <a:pt x="2327461" y="3327285"/>
                </a:cubicBezTo>
                <a:cubicBezTo>
                  <a:pt x="2332080" y="3327610"/>
                  <a:pt x="2341688" y="3331506"/>
                  <a:pt x="2339656" y="3313001"/>
                </a:cubicBezTo>
                <a:cubicBezTo>
                  <a:pt x="2337623" y="3294821"/>
                  <a:pt x="2334482" y="3275342"/>
                  <a:pt x="2321178" y="3275342"/>
                </a:cubicBezTo>
                <a:cubicBezTo>
                  <a:pt x="2316744" y="3275342"/>
                  <a:pt x="2315450" y="3279238"/>
                  <a:pt x="2317113" y="3287029"/>
                </a:cubicBezTo>
                <a:cubicBezTo>
                  <a:pt x="2318776" y="3294171"/>
                  <a:pt x="2319515" y="3302288"/>
                  <a:pt x="2314341" y="3304560"/>
                </a:cubicBezTo>
                <a:cubicBezTo>
                  <a:pt x="2310461" y="3306183"/>
                  <a:pt x="2305287" y="3307482"/>
                  <a:pt x="2304179" y="3295470"/>
                </a:cubicBezTo>
                <a:cubicBezTo>
                  <a:pt x="2303255" y="3287354"/>
                  <a:pt x="2300298" y="3286055"/>
                  <a:pt x="2296788" y="3287679"/>
                </a:cubicBezTo>
                <a:cubicBezTo>
                  <a:pt x="2292907" y="3289626"/>
                  <a:pt x="2292538" y="3295795"/>
                  <a:pt x="2292168" y="3302288"/>
                </a:cubicBezTo>
                <a:cubicBezTo>
                  <a:pt x="2291799" y="3307482"/>
                  <a:pt x="2295679" y="3314299"/>
                  <a:pt x="2289397" y="3318520"/>
                </a:cubicBezTo>
                <a:cubicBezTo>
                  <a:pt x="2288103" y="3310079"/>
                  <a:pt x="2283299" y="3304885"/>
                  <a:pt x="2283853" y="3294821"/>
                </a:cubicBezTo>
                <a:cubicBezTo>
                  <a:pt x="2284408" y="3286380"/>
                  <a:pt x="2282929" y="3283783"/>
                  <a:pt x="2278495" y="3285406"/>
                </a:cubicBezTo>
                <a:cubicBezTo>
                  <a:pt x="2275538" y="3286705"/>
                  <a:pt x="2272028" y="3284757"/>
                  <a:pt x="2271473" y="3294171"/>
                </a:cubicBezTo>
                <a:cubicBezTo>
                  <a:pt x="2271104" y="3301314"/>
                  <a:pt x="2269071" y="3308456"/>
                  <a:pt x="2269071" y="3315273"/>
                </a:cubicBezTo>
                <a:cubicBezTo>
                  <a:pt x="2269256" y="3331830"/>
                  <a:pt x="2268517" y="3344491"/>
                  <a:pt x="2256506" y="3339297"/>
                </a:cubicBezTo>
                <a:cubicBezTo>
                  <a:pt x="2254289" y="3338323"/>
                  <a:pt x="2249115" y="3341570"/>
                  <a:pt x="2249115" y="3348712"/>
                </a:cubicBezTo>
                <a:cubicBezTo>
                  <a:pt x="2249115" y="3365918"/>
                  <a:pt x="2254659" y="3347738"/>
                  <a:pt x="2256506" y="3352283"/>
                </a:cubicBezTo>
                <a:cubicBezTo>
                  <a:pt x="2259648" y="3359750"/>
                  <a:pt x="2265376" y="3364944"/>
                  <a:pt x="2264267" y="3376956"/>
                </a:cubicBezTo>
                <a:cubicBezTo>
                  <a:pt x="2263713" y="3381826"/>
                  <a:pt x="2262050" y="3389292"/>
                  <a:pt x="2259278" y="3386046"/>
                </a:cubicBezTo>
                <a:cubicBezTo>
                  <a:pt x="2249670" y="3374683"/>
                  <a:pt x="2235812" y="3373060"/>
                  <a:pt x="2229160" y="3360074"/>
                </a:cubicBezTo>
                <a:cubicBezTo>
                  <a:pt x="2217703" y="3337674"/>
                  <a:pt x="2213638" y="3340271"/>
                  <a:pt x="2208649" y="3369814"/>
                </a:cubicBezTo>
                <a:cubicBezTo>
                  <a:pt x="2208280" y="3357477"/>
                  <a:pt x="2207725" y="3348387"/>
                  <a:pt x="2210867" y="3341245"/>
                </a:cubicBezTo>
                <a:cubicBezTo>
                  <a:pt x="2213084" y="3336375"/>
                  <a:pt x="2214008" y="3333129"/>
                  <a:pt x="2211051" y="3328908"/>
                </a:cubicBezTo>
                <a:cubicBezTo>
                  <a:pt x="2207356" y="3323714"/>
                  <a:pt x="2204400" y="3327935"/>
                  <a:pt x="2202921" y="3333129"/>
                </a:cubicBezTo>
                <a:cubicBezTo>
                  <a:pt x="2200704" y="3339946"/>
                  <a:pt x="2198671" y="3348063"/>
                  <a:pt x="2198487" y="3355854"/>
                </a:cubicBezTo>
                <a:cubicBezTo>
                  <a:pt x="2198117" y="3368515"/>
                  <a:pt x="2194422" y="3372086"/>
                  <a:pt x="2190726" y="3363970"/>
                </a:cubicBezTo>
                <a:cubicBezTo>
                  <a:pt x="2185552" y="3352608"/>
                  <a:pt x="2180563" y="3353906"/>
                  <a:pt x="2173727" y="3353257"/>
                </a:cubicBezTo>
                <a:cubicBezTo>
                  <a:pt x="2168183" y="3352608"/>
                  <a:pt x="2162455" y="3343193"/>
                  <a:pt x="2158575" y="3357153"/>
                </a:cubicBezTo>
                <a:cubicBezTo>
                  <a:pt x="2155249" y="3369489"/>
                  <a:pt x="2163749" y="3372411"/>
                  <a:pt x="2167999" y="3382475"/>
                </a:cubicBezTo>
                <a:cubicBezTo>
                  <a:pt x="2149706" y="3376631"/>
                  <a:pt x="2133630" y="3375657"/>
                  <a:pt x="2117924" y="3363970"/>
                </a:cubicBezTo>
                <a:cubicBezTo>
                  <a:pt x="2113120" y="3360399"/>
                  <a:pt x="2103697" y="3348387"/>
                  <a:pt x="2095197" y="3364944"/>
                </a:cubicBezTo>
                <a:cubicBezTo>
                  <a:pt x="2092240" y="3370788"/>
                  <a:pt x="2081893" y="3375982"/>
                  <a:pt x="2073024" y="3370138"/>
                </a:cubicBezTo>
                <a:cubicBezTo>
                  <a:pt x="2065078" y="3364944"/>
                  <a:pt x="2058426" y="3340920"/>
                  <a:pt x="2047524" y="3359425"/>
                </a:cubicBezTo>
                <a:cubicBezTo>
                  <a:pt x="2043829" y="3336700"/>
                  <a:pt x="2034221" y="3350010"/>
                  <a:pt x="2027199" y="3347738"/>
                </a:cubicBezTo>
                <a:cubicBezTo>
                  <a:pt x="2029416" y="3332480"/>
                  <a:pt x="2008721" y="3292873"/>
                  <a:pt x="2005950" y="3301638"/>
                </a:cubicBezTo>
                <a:cubicBezTo>
                  <a:pt x="1999667" y="3321766"/>
                  <a:pt x="1989320" y="3316897"/>
                  <a:pt x="1982114" y="3318844"/>
                </a:cubicBezTo>
                <a:cubicBezTo>
                  <a:pt x="1960495" y="3324688"/>
                  <a:pt x="1938506" y="3346115"/>
                  <a:pt x="1916703" y="3319818"/>
                </a:cubicBezTo>
                <a:cubicBezTo>
                  <a:pt x="1912453" y="3314949"/>
                  <a:pt x="1908203" y="3321442"/>
                  <a:pt x="1904692" y="3325987"/>
                </a:cubicBezTo>
                <a:cubicBezTo>
                  <a:pt x="1898595" y="3333778"/>
                  <a:pt x="1891573" y="3334103"/>
                  <a:pt x="1884921" y="3333129"/>
                </a:cubicBezTo>
                <a:cubicBezTo>
                  <a:pt x="1883813" y="3334103"/>
                  <a:pt x="1882150" y="3334103"/>
                  <a:pt x="1879932" y="3332480"/>
                </a:cubicBezTo>
                <a:cubicBezTo>
                  <a:pt x="1877715" y="3330856"/>
                  <a:pt x="1876237" y="3331181"/>
                  <a:pt x="1876606" y="3335726"/>
                </a:cubicBezTo>
                <a:cubicBezTo>
                  <a:pt x="1877161" y="3342868"/>
                  <a:pt x="1876422" y="3351634"/>
                  <a:pt x="1881041" y="3355205"/>
                </a:cubicBezTo>
                <a:cubicBezTo>
                  <a:pt x="1883443" y="3357153"/>
                  <a:pt x="1887324" y="3358776"/>
                  <a:pt x="1888986" y="3356828"/>
                </a:cubicBezTo>
                <a:cubicBezTo>
                  <a:pt x="1892497" y="3352283"/>
                  <a:pt x="1895269" y="3348063"/>
                  <a:pt x="1896747" y="3358776"/>
                </a:cubicBezTo>
                <a:cubicBezTo>
                  <a:pt x="1897671" y="3365918"/>
                  <a:pt x="1895269" y="3374034"/>
                  <a:pt x="1891389" y="3373060"/>
                </a:cubicBezTo>
                <a:cubicBezTo>
                  <a:pt x="1876791" y="3368840"/>
                  <a:pt x="1860901" y="3376956"/>
                  <a:pt x="1847227" y="3361048"/>
                </a:cubicBezTo>
                <a:cubicBezTo>
                  <a:pt x="1845195" y="3358776"/>
                  <a:pt x="1842792" y="3358451"/>
                  <a:pt x="1842238" y="3353581"/>
                </a:cubicBezTo>
                <a:cubicBezTo>
                  <a:pt x="1840760" y="3342219"/>
                  <a:pt x="1837803" y="3337349"/>
                  <a:pt x="1833923" y="3335726"/>
                </a:cubicBezTo>
                <a:cubicBezTo>
                  <a:pt x="1832075" y="3336700"/>
                  <a:pt x="1830597" y="3337025"/>
                  <a:pt x="1829488" y="3335077"/>
                </a:cubicBezTo>
                <a:cubicBezTo>
                  <a:pt x="1826532" y="3335401"/>
                  <a:pt x="1823206" y="3336375"/>
                  <a:pt x="1820065" y="3337349"/>
                </a:cubicBezTo>
                <a:cubicBezTo>
                  <a:pt x="1817848" y="3337998"/>
                  <a:pt x="1815076" y="3336700"/>
                  <a:pt x="1815076" y="3342868"/>
                </a:cubicBezTo>
                <a:cubicBezTo>
                  <a:pt x="1815076" y="3348387"/>
                  <a:pt x="1817663" y="3348387"/>
                  <a:pt x="1819880" y="3349686"/>
                </a:cubicBezTo>
                <a:cubicBezTo>
                  <a:pt x="1822467" y="3351309"/>
                  <a:pt x="1827826" y="3348063"/>
                  <a:pt x="1826162" y="3357802"/>
                </a:cubicBezTo>
                <a:cubicBezTo>
                  <a:pt x="1824684" y="3365918"/>
                  <a:pt x="1821913" y="3363321"/>
                  <a:pt x="1818032" y="3360399"/>
                </a:cubicBezTo>
                <a:cubicBezTo>
                  <a:pt x="1815446" y="3358451"/>
                  <a:pt x="1809717" y="3355205"/>
                  <a:pt x="1806576" y="3362996"/>
                </a:cubicBezTo>
                <a:cubicBezTo>
                  <a:pt x="1804913" y="3367216"/>
                  <a:pt x="1801218" y="3368840"/>
                  <a:pt x="1800663" y="3366567"/>
                </a:cubicBezTo>
                <a:cubicBezTo>
                  <a:pt x="1794566" y="3340920"/>
                  <a:pt x="1785697" y="3359750"/>
                  <a:pt x="1777751" y="3360724"/>
                </a:cubicBezTo>
                <a:cubicBezTo>
                  <a:pt x="1772023" y="3361373"/>
                  <a:pt x="1766110" y="3361373"/>
                  <a:pt x="1760752" y="3354880"/>
                </a:cubicBezTo>
                <a:cubicBezTo>
                  <a:pt x="1757795" y="3351309"/>
                  <a:pt x="1753915" y="3346115"/>
                  <a:pt x="1750404" y="3350010"/>
                </a:cubicBezTo>
                <a:cubicBezTo>
                  <a:pt x="1731742" y="3370788"/>
                  <a:pt x="1712895" y="3353906"/>
                  <a:pt x="1694602" y="3349036"/>
                </a:cubicBezTo>
                <a:cubicBezTo>
                  <a:pt x="1688504" y="3347413"/>
                  <a:pt x="1679635" y="3351309"/>
                  <a:pt x="1674277" y="3335077"/>
                </a:cubicBezTo>
                <a:cubicBezTo>
                  <a:pt x="1671874" y="3327935"/>
                  <a:pt x="1654321" y="3359425"/>
                  <a:pt x="1656168" y="3371761"/>
                </a:cubicBezTo>
                <a:cubicBezTo>
                  <a:pt x="1650256" y="3373385"/>
                  <a:pt x="1641941" y="3362671"/>
                  <a:pt x="1638799" y="3380851"/>
                </a:cubicBezTo>
                <a:cubicBezTo>
                  <a:pt x="1629376" y="3366243"/>
                  <a:pt x="1623833" y="3385396"/>
                  <a:pt x="1616996" y="3389617"/>
                </a:cubicBezTo>
                <a:cubicBezTo>
                  <a:pt x="1609420" y="3394162"/>
                  <a:pt x="1600736" y="3389942"/>
                  <a:pt x="1598149" y="3385396"/>
                </a:cubicBezTo>
                <a:cubicBezTo>
                  <a:pt x="1590758" y="3372411"/>
                  <a:pt x="1582812" y="3381826"/>
                  <a:pt x="1578747" y="3384747"/>
                </a:cubicBezTo>
                <a:cubicBezTo>
                  <a:pt x="1565443" y="3394162"/>
                  <a:pt x="1551585" y="3394811"/>
                  <a:pt x="1535879" y="3399356"/>
                </a:cubicBezTo>
                <a:cubicBezTo>
                  <a:pt x="1539575" y="3391565"/>
                  <a:pt x="1546966" y="3389292"/>
                  <a:pt x="1544009" y="3379228"/>
                </a:cubicBezTo>
                <a:cubicBezTo>
                  <a:pt x="1540868" y="3368190"/>
                  <a:pt x="1535879" y="3375657"/>
                  <a:pt x="1531075" y="3375982"/>
                </a:cubicBezTo>
                <a:cubicBezTo>
                  <a:pt x="1525162" y="3376306"/>
                  <a:pt x="1520912" y="3375333"/>
                  <a:pt x="1516478" y="3384423"/>
                </a:cubicBezTo>
                <a:cubicBezTo>
                  <a:pt x="1513336" y="3390916"/>
                  <a:pt x="1510195" y="3387994"/>
                  <a:pt x="1509826" y="3377930"/>
                </a:cubicBezTo>
                <a:cubicBezTo>
                  <a:pt x="1509641" y="3371761"/>
                  <a:pt x="1507978" y="3365269"/>
                  <a:pt x="1506130" y="3359750"/>
                </a:cubicBezTo>
                <a:cubicBezTo>
                  <a:pt x="1504652" y="3355529"/>
                  <a:pt x="1502250" y="3351958"/>
                  <a:pt x="1499109" y="3356179"/>
                </a:cubicBezTo>
                <a:cubicBezTo>
                  <a:pt x="1496522" y="3359425"/>
                  <a:pt x="1497446" y="3362022"/>
                  <a:pt x="1499293" y="3365918"/>
                </a:cubicBezTo>
                <a:cubicBezTo>
                  <a:pt x="1501880" y="3371437"/>
                  <a:pt x="1501511" y="3378904"/>
                  <a:pt x="1501141" y="3388643"/>
                </a:cubicBezTo>
                <a:cubicBezTo>
                  <a:pt x="1497076" y="3365269"/>
                  <a:pt x="1493565" y="3362996"/>
                  <a:pt x="1483772" y="3380851"/>
                </a:cubicBezTo>
                <a:cubicBezTo>
                  <a:pt x="1478229" y="3391240"/>
                  <a:pt x="1466403" y="3392539"/>
                  <a:pt x="1458088" y="3401629"/>
                </a:cubicBezTo>
                <a:cubicBezTo>
                  <a:pt x="1455686" y="3404226"/>
                  <a:pt x="1454208" y="3398382"/>
                  <a:pt x="1453838" y="3394487"/>
                </a:cubicBezTo>
                <a:cubicBezTo>
                  <a:pt x="1452915" y="3384747"/>
                  <a:pt x="1457719" y="3380851"/>
                  <a:pt x="1460490" y="3374683"/>
                </a:cubicBezTo>
                <a:cubicBezTo>
                  <a:pt x="1462153" y="3371112"/>
                  <a:pt x="1466773" y="3385721"/>
                  <a:pt x="1466773" y="3372086"/>
                </a:cubicBezTo>
                <a:cubicBezTo>
                  <a:pt x="1466773" y="3366567"/>
                  <a:pt x="1462338" y="3363970"/>
                  <a:pt x="1460490" y="3364619"/>
                </a:cubicBezTo>
                <a:cubicBezTo>
                  <a:pt x="1450143" y="3368840"/>
                  <a:pt x="1449589" y="3358776"/>
                  <a:pt x="1449773" y="3345465"/>
                </a:cubicBezTo>
                <a:cubicBezTo>
                  <a:pt x="1449773" y="3339946"/>
                  <a:pt x="1448110" y="3334103"/>
                  <a:pt x="1447741" y="3328584"/>
                </a:cubicBezTo>
                <a:cubicBezTo>
                  <a:pt x="1447187" y="3321117"/>
                  <a:pt x="1444230" y="3322740"/>
                  <a:pt x="1441643" y="3321766"/>
                </a:cubicBezTo>
                <a:cubicBezTo>
                  <a:pt x="1437948" y="3320468"/>
                  <a:pt x="1436654" y="3322416"/>
                  <a:pt x="1437024" y="3329233"/>
                </a:cubicBezTo>
                <a:cubicBezTo>
                  <a:pt x="1437578" y="3337349"/>
                  <a:pt x="1433513" y="3341245"/>
                  <a:pt x="1432404" y="3348063"/>
                </a:cubicBezTo>
                <a:cubicBezTo>
                  <a:pt x="1426861" y="3344816"/>
                  <a:pt x="1430187" y="3339297"/>
                  <a:pt x="1430002" y="3335077"/>
                </a:cubicBezTo>
                <a:cubicBezTo>
                  <a:pt x="1429818" y="3329882"/>
                  <a:pt x="1429448" y="3324688"/>
                  <a:pt x="1426122" y="3323390"/>
                </a:cubicBezTo>
                <a:cubicBezTo>
                  <a:pt x="1423166" y="3322091"/>
                  <a:pt x="1420579" y="3323065"/>
                  <a:pt x="1419840" y="3329558"/>
                </a:cubicBezTo>
                <a:cubicBezTo>
                  <a:pt x="1418916" y="3338973"/>
                  <a:pt x="1414666" y="3337998"/>
                  <a:pt x="1411155" y="3336700"/>
                </a:cubicBezTo>
                <a:cubicBezTo>
                  <a:pt x="1406720" y="3334752"/>
                  <a:pt x="1407460" y="3328584"/>
                  <a:pt x="1408753" y="3322740"/>
                </a:cubicBezTo>
                <a:cubicBezTo>
                  <a:pt x="1410231" y="3316572"/>
                  <a:pt x="1408938" y="3313326"/>
                  <a:pt x="1405242" y="3313326"/>
                </a:cubicBezTo>
                <a:cubicBezTo>
                  <a:pt x="1393971" y="3313326"/>
                  <a:pt x="1391199" y="3329233"/>
                  <a:pt x="1389536" y="3343518"/>
                </a:cubicBezTo>
                <a:cubicBezTo>
                  <a:pt x="1387689" y="3358451"/>
                  <a:pt x="1396003" y="3355205"/>
                  <a:pt x="1399884" y="3354880"/>
                </a:cubicBezTo>
                <a:cubicBezTo>
                  <a:pt x="1409123" y="3353906"/>
                  <a:pt x="1411525" y="3374683"/>
                  <a:pt x="1420579" y="3373060"/>
                </a:cubicBezTo>
                <a:cubicBezTo>
                  <a:pt x="1420764" y="3382150"/>
                  <a:pt x="1421133" y="3391240"/>
                  <a:pt x="1421503" y="3400980"/>
                </a:cubicBezTo>
                <a:cubicBezTo>
                  <a:pt x="1416698" y="3399356"/>
                  <a:pt x="1414112" y="3396110"/>
                  <a:pt x="1412449" y="3388968"/>
                </a:cubicBezTo>
                <a:cubicBezTo>
                  <a:pt x="1410231" y="3379228"/>
                  <a:pt x="1406166" y="3373385"/>
                  <a:pt x="1399699" y="3372735"/>
                </a:cubicBezTo>
                <a:cubicBezTo>
                  <a:pt x="1394895" y="3372411"/>
                  <a:pt x="1391199" y="3369164"/>
                  <a:pt x="1388797" y="3359750"/>
                </a:cubicBezTo>
                <a:cubicBezTo>
                  <a:pt x="1386765" y="3350984"/>
                  <a:pt x="1381961" y="3344167"/>
                  <a:pt x="1375124" y="3348063"/>
                </a:cubicBezTo>
                <a:cubicBezTo>
                  <a:pt x="1369950" y="3350660"/>
                  <a:pt x="1365146" y="3345790"/>
                  <a:pt x="1360342" y="3343518"/>
                </a:cubicBezTo>
                <a:cubicBezTo>
                  <a:pt x="1353505" y="3340596"/>
                  <a:pt x="1351103" y="3315273"/>
                  <a:pt x="1340386" y="3330856"/>
                </a:cubicBezTo>
                <a:cubicBezTo>
                  <a:pt x="1336136" y="3313975"/>
                  <a:pt x="1325419" y="3317871"/>
                  <a:pt x="1318582" y="3309754"/>
                </a:cubicBezTo>
                <a:cubicBezTo>
                  <a:pt x="1321908" y="3332804"/>
                  <a:pt x="1315256" y="3332804"/>
                  <a:pt x="1305094" y="3327285"/>
                </a:cubicBezTo>
                <a:cubicBezTo>
                  <a:pt x="1298626" y="3323390"/>
                  <a:pt x="1293083" y="3322091"/>
                  <a:pt x="1286801" y="3334427"/>
                </a:cubicBezTo>
                <a:cubicBezTo>
                  <a:pt x="1277931" y="3351309"/>
                  <a:pt x="1279225" y="3325013"/>
                  <a:pt x="1274605" y="3320143"/>
                </a:cubicBezTo>
                <a:cubicBezTo>
                  <a:pt x="1270910" y="3328908"/>
                  <a:pt x="1273312" y="3339622"/>
                  <a:pt x="1269432" y="3348063"/>
                </a:cubicBezTo>
                <a:cubicBezTo>
                  <a:pt x="1266845" y="3353581"/>
                  <a:pt x="1266475" y="3368840"/>
                  <a:pt x="1276453" y="3363645"/>
                </a:cubicBezTo>
                <a:cubicBezTo>
                  <a:pt x="1278671" y="3362671"/>
                  <a:pt x="1281442" y="3360724"/>
                  <a:pt x="1281627" y="3367541"/>
                </a:cubicBezTo>
                <a:cubicBezTo>
                  <a:pt x="1281812" y="3375008"/>
                  <a:pt x="1278486" y="3370138"/>
                  <a:pt x="1276823" y="3371761"/>
                </a:cubicBezTo>
                <a:cubicBezTo>
                  <a:pt x="1273866" y="3374683"/>
                  <a:pt x="1273127" y="3382800"/>
                  <a:pt x="1276084" y="3381501"/>
                </a:cubicBezTo>
                <a:cubicBezTo>
                  <a:pt x="1287355" y="3376631"/>
                  <a:pt x="1293637" y="3392214"/>
                  <a:pt x="1302137" y="3398382"/>
                </a:cubicBezTo>
                <a:cubicBezTo>
                  <a:pt x="1303431" y="3399356"/>
                  <a:pt x="1305278" y="3397733"/>
                  <a:pt x="1306941" y="3397084"/>
                </a:cubicBezTo>
                <a:cubicBezTo>
                  <a:pt x="1305094" y="3406823"/>
                  <a:pt x="1307126" y="3416238"/>
                  <a:pt x="1306941" y="3425977"/>
                </a:cubicBezTo>
                <a:cubicBezTo>
                  <a:pt x="1296409" y="3425653"/>
                  <a:pt x="1285692" y="3419484"/>
                  <a:pt x="1275345" y="3431496"/>
                </a:cubicBezTo>
                <a:cubicBezTo>
                  <a:pt x="1265921" y="3442534"/>
                  <a:pt x="1258530" y="3417212"/>
                  <a:pt x="1248552" y="3423705"/>
                </a:cubicBezTo>
                <a:cubicBezTo>
                  <a:pt x="1247998" y="3416887"/>
                  <a:pt x="1245596" y="3407797"/>
                  <a:pt x="1247259" y="3403252"/>
                </a:cubicBezTo>
                <a:cubicBezTo>
                  <a:pt x="1251508" y="3391240"/>
                  <a:pt x="1247813" y="3372411"/>
                  <a:pt x="1257791" y="3365269"/>
                </a:cubicBezTo>
                <a:cubicBezTo>
                  <a:pt x="1261302" y="3362671"/>
                  <a:pt x="1260378" y="3356828"/>
                  <a:pt x="1258715" y="3352608"/>
                </a:cubicBezTo>
                <a:cubicBezTo>
                  <a:pt x="1253726" y="3338648"/>
                  <a:pt x="1248737" y="3325013"/>
                  <a:pt x="1240422" y="3316897"/>
                </a:cubicBezTo>
                <a:cubicBezTo>
                  <a:pt x="1236726" y="3321766"/>
                  <a:pt x="1238759" y="3324688"/>
                  <a:pt x="1240237" y="3327935"/>
                </a:cubicBezTo>
                <a:cubicBezTo>
                  <a:pt x="1242270" y="3332480"/>
                  <a:pt x="1242454" y="3337025"/>
                  <a:pt x="1238944" y="3339622"/>
                </a:cubicBezTo>
                <a:cubicBezTo>
                  <a:pt x="1235433" y="3342543"/>
                  <a:pt x="1232107" y="3341570"/>
                  <a:pt x="1231553" y="3333778"/>
                </a:cubicBezTo>
                <a:cubicBezTo>
                  <a:pt x="1230444" y="3318844"/>
                  <a:pt x="1225825" y="3316897"/>
                  <a:pt x="1217694" y="3313650"/>
                </a:cubicBezTo>
                <a:cubicBezTo>
                  <a:pt x="1214923" y="3312676"/>
                  <a:pt x="1212521" y="3311053"/>
                  <a:pt x="1209934" y="3309754"/>
                </a:cubicBezTo>
                <a:lnTo>
                  <a:pt x="1187391" y="3312351"/>
                </a:lnTo>
                <a:cubicBezTo>
                  <a:pt x="1186282" y="3313975"/>
                  <a:pt x="1185174" y="3313326"/>
                  <a:pt x="1184250" y="3312027"/>
                </a:cubicBezTo>
                <a:lnTo>
                  <a:pt x="1168913" y="3310079"/>
                </a:lnTo>
                <a:cubicBezTo>
                  <a:pt x="1162631" y="3318844"/>
                  <a:pt x="1153947" y="3307482"/>
                  <a:pt x="1146740" y="3307157"/>
                </a:cubicBezTo>
                <a:cubicBezTo>
                  <a:pt x="1146371" y="3307157"/>
                  <a:pt x="1146186" y="3307157"/>
                  <a:pt x="1146001" y="3307157"/>
                </a:cubicBezTo>
                <a:lnTo>
                  <a:pt x="1073384" y="3297418"/>
                </a:lnTo>
                <a:cubicBezTo>
                  <a:pt x="1073939" y="3304235"/>
                  <a:pt x="1073384" y="3312351"/>
                  <a:pt x="1078004" y="3315923"/>
                </a:cubicBezTo>
                <a:cubicBezTo>
                  <a:pt x="1080406" y="3317871"/>
                  <a:pt x="1084471" y="3319494"/>
                  <a:pt x="1086134" y="3317546"/>
                </a:cubicBezTo>
                <a:cubicBezTo>
                  <a:pt x="1089829" y="3313001"/>
                  <a:pt x="1092786" y="3308781"/>
                  <a:pt x="1094264" y="3319494"/>
                </a:cubicBezTo>
                <a:cubicBezTo>
                  <a:pt x="1095188" y="3326636"/>
                  <a:pt x="1092601" y="3334752"/>
                  <a:pt x="1088721" y="3333778"/>
                </a:cubicBezTo>
                <a:cubicBezTo>
                  <a:pt x="1073569" y="3329558"/>
                  <a:pt x="1057309" y="3337674"/>
                  <a:pt x="1043266" y="3321766"/>
                </a:cubicBezTo>
                <a:cubicBezTo>
                  <a:pt x="1041418" y="3319494"/>
                  <a:pt x="1038831" y="3319169"/>
                  <a:pt x="1038277" y="3314299"/>
                </a:cubicBezTo>
                <a:cubicBezTo>
                  <a:pt x="1035320" y="3289951"/>
                  <a:pt x="1025158" y="3295470"/>
                  <a:pt x="1015549" y="3297743"/>
                </a:cubicBezTo>
                <a:cubicBezTo>
                  <a:pt x="1013332" y="3298392"/>
                  <a:pt x="1010375" y="3297093"/>
                  <a:pt x="1010375" y="3303261"/>
                </a:cubicBezTo>
                <a:cubicBezTo>
                  <a:pt x="1010375" y="3308781"/>
                  <a:pt x="1013147" y="3308781"/>
                  <a:pt x="1015364" y="3310079"/>
                </a:cubicBezTo>
                <a:cubicBezTo>
                  <a:pt x="1017951" y="3311702"/>
                  <a:pt x="1023495" y="3308456"/>
                  <a:pt x="1021832" y="3318195"/>
                </a:cubicBezTo>
                <a:cubicBezTo>
                  <a:pt x="1020353" y="3326311"/>
                  <a:pt x="1017582" y="3323714"/>
                  <a:pt x="1013517" y="3320792"/>
                </a:cubicBezTo>
                <a:cubicBezTo>
                  <a:pt x="1011115" y="3318844"/>
                  <a:pt x="1005202" y="3315598"/>
                  <a:pt x="1001876" y="3323390"/>
                </a:cubicBezTo>
                <a:cubicBezTo>
                  <a:pt x="1000213" y="3327610"/>
                  <a:pt x="996332" y="3329233"/>
                  <a:pt x="995778" y="3326961"/>
                </a:cubicBezTo>
                <a:cubicBezTo>
                  <a:pt x="989496" y="3301314"/>
                  <a:pt x="980257" y="3320143"/>
                  <a:pt x="972127" y="3321117"/>
                </a:cubicBezTo>
                <a:cubicBezTo>
                  <a:pt x="966214" y="3321766"/>
                  <a:pt x="960116" y="3321766"/>
                  <a:pt x="954573" y="3315273"/>
                </a:cubicBezTo>
                <a:cubicBezTo>
                  <a:pt x="951617" y="3311702"/>
                  <a:pt x="947736" y="3306508"/>
                  <a:pt x="944041" y="3310404"/>
                </a:cubicBezTo>
                <a:cubicBezTo>
                  <a:pt x="924639" y="3331181"/>
                  <a:pt x="905423" y="3314299"/>
                  <a:pt x="886575" y="3309430"/>
                </a:cubicBezTo>
                <a:cubicBezTo>
                  <a:pt x="880293" y="3307806"/>
                  <a:pt x="871239" y="3311702"/>
                  <a:pt x="865696" y="3295470"/>
                </a:cubicBezTo>
                <a:cubicBezTo>
                  <a:pt x="863294" y="3288328"/>
                  <a:pt x="845185" y="3319818"/>
                  <a:pt x="847033" y="3332155"/>
                </a:cubicBezTo>
                <a:cubicBezTo>
                  <a:pt x="840936" y="3333778"/>
                  <a:pt x="832436" y="3323065"/>
                  <a:pt x="829110" y="3341245"/>
                </a:cubicBezTo>
                <a:cubicBezTo>
                  <a:pt x="819502" y="3326636"/>
                  <a:pt x="813774" y="3345790"/>
                  <a:pt x="806752" y="3350010"/>
                </a:cubicBezTo>
                <a:cubicBezTo>
                  <a:pt x="798991" y="3354555"/>
                  <a:pt x="789937" y="3350335"/>
                  <a:pt x="787351" y="3345790"/>
                </a:cubicBezTo>
                <a:cubicBezTo>
                  <a:pt x="779775" y="3332804"/>
                  <a:pt x="771645" y="3342219"/>
                  <a:pt x="767395" y="3345141"/>
                </a:cubicBezTo>
                <a:cubicBezTo>
                  <a:pt x="753721" y="3354555"/>
                  <a:pt x="739678" y="3355205"/>
                  <a:pt x="723418" y="3359750"/>
                </a:cubicBezTo>
                <a:cubicBezTo>
                  <a:pt x="727298" y="3351958"/>
                  <a:pt x="734689" y="3349686"/>
                  <a:pt x="731733" y="3339622"/>
                </a:cubicBezTo>
                <a:cubicBezTo>
                  <a:pt x="728407" y="3328584"/>
                  <a:pt x="723418" y="3336051"/>
                  <a:pt x="718429" y="3336375"/>
                </a:cubicBezTo>
                <a:cubicBezTo>
                  <a:pt x="712516" y="3336700"/>
                  <a:pt x="707897" y="3335726"/>
                  <a:pt x="703462" y="3344816"/>
                </a:cubicBezTo>
                <a:cubicBezTo>
                  <a:pt x="700321" y="3351309"/>
                  <a:pt x="696995" y="3348387"/>
                  <a:pt x="696625" y="3338323"/>
                </a:cubicBezTo>
                <a:cubicBezTo>
                  <a:pt x="696441" y="3332155"/>
                  <a:pt x="694593" y="3325662"/>
                  <a:pt x="692745" y="3320143"/>
                </a:cubicBezTo>
                <a:cubicBezTo>
                  <a:pt x="691267" y="3315923"/>
                  <a:pt x="688865" y="3312351"/>
                  <a:pt x="685539" y="3316572"/>
                </a:cubicBezTo>
                <a:cubicBezTo>
                  <a:pt x="682952" y="3319818"/>
                  <a:pt x="683876" y="3322416"/>
                  <a:pt x="685724" y="3326311"/>
                </a:cubicBezTo>
                <a:cubicBezTo>
                  <a:pt x="688495" y="3331830"/>
                  <a:pt x="688126" y="3339297"/>
                  <a:pt x="687756" y="3349036"/>
                </a:cubicBezTo>
                <a:cubicBezTo>
                  <a:pt x="683506" y="3325662"/>
                  <a:pt x="679811" y="3323390"/>
                  <a:pt x="669833" y="3341245"/>
                </a:cubicBezTo>
                <a:cubicBezTo>
                  <a:pt x="664105" y="3351634"/>
                  <a:pt x="651910" y="3352932"/>
                  <a:pt x="643410" y="3362022"/>
                </a:cubicBezTo>
                <a:cubicBezTo>
                  <a:pt x="640823" y="3364619"/>
                  <a:pt x="639345" y="3358776"/>
                  <a:pt x="638975" y="3354880"/>
                </a:cubicBezTo>
                <a:cubicBezTo>
                  <a:pt x="638051" y="3345141"/>
                  <a:pt x="643040" y="3341245"/>
                  <a:pt x="645812" y="3335077"/>
                </a:cubicBezTo>
                <a:cubicBezTo>
                  <a:pt x="647475" y="3331506"/>
                  <a:pt x="652279" y="3346115"/>
                  <a:pt x="652279" y="3332480"/>
                </a:cubicBezTo>
                <a:cubicBezTo>
                  <a:pt x="652279" y="3326961"/>
                  <a:pt x="647844" y="3324363"/>
                  <a:pt x="645812" y="3325013"/>
                </a:cubicBezTo>
                <a:cubicBezTo>
                  <a:pt x="635280" y="3329233"/>
                  <a:pt x="634541" y="3319169"/>
                  <a:pt x="634725" y="3305859"/>
                </a:cubicBezTo>
                <a:cubicBezTo>
                  <a:pt x="634910" y="3300340"/>
                  <a:pt x="633062" y="3294496"/>
                  <a:pt x="632693" y="3288977"/>
                </a:cubicBezTo>
                <a:cubicBezTo>
                  <a:pt x="632139" y="3281510"/>
                  <a:pt x="629182" y="3283134"/>
                  <a:pt x="626410" y="3282160"/>
                </a:cubicBezTo>
                <a:cubicBezTo>
                  <a:pt x="622530" y="3280861"/>
                  <a:pt x="621237" y="3282809"/>
                  <a:pt x="621606" y="3289626"/>
                </a:cubicBezTo>
                <a:cubicBezTo>
                  <a:pt x="622161" y="3297743"/>
                  <a:pt x="617911" y="3301638"/>
                  <a:pt x="616802" y="3308456"/>
                </a:cubicBezTo>
                <a:cubicBezTo>
                  <a:pt x="611259" y="3305209"/>
                  <a:pt x="614585" y="3299690"/>
                  <a:pt x="614400" y="3295470"/>
                </a:cubicBezTo>
                <a:cubicBezTo>
                  <a:pt x="614030" y="3290276"/>
                  <a:pt x="613661" y="3285081"/>
                  <a:pt x="610335" y="3283783"/>
                </a:cubicBezTo>
                <a:cubicBezTo>
                  <a:pt x="607194" y="3282484"/>
                  <a:pt x="604607" y="3283458"/>
                  <a:pt x="603868" y="3289951"/>
                </a:cubicBezTo>
                <a:cubicBezTo>
                  <a:pt x="602759" y="3299366"/>
                  <a:pt x="598324" y="3298392"/>
                  <a:pt x="594814" y="3297093"/>
                </a:cubicBezTo>
                <a:cubicBezTo>
                  <a:pt x="590379" y="3295145"/>
                  <a:pt x="591118" y="3288977"/>
                  <a:pt x="592412" y="3283134"/>
                </a:cubicBezTo>
                <a:cubicBezTo>
                  <a:pt x="593890" y="3276965"/>
                  <a:pt x="592781" y="3273719"/>
                  <a:pt x="588901" y="3273719"/>
                </a:cubicBezTo>
                <a:cubicBezTo>
                  <a:pt x="577260" y="3273719"/>
                  <a:pt x="574488" y="3289626"/>
                  <a:pt x="572641" y="3303911"/>
                </a:cubicBezTo>
                <a:cubicBezTo>
                  <a:pt x="570978" y="3318844"/>
                  <a:pt x="579477" y="3315598"/>
                  <a:pt x="583358" y="3315273"/>
                </a:cubicBezTo>
                <a:cubicBezTo>
                  <a:pt x="592966" y="3314299"/>
                  <a:pt x="595553" y="3335077"/>
                  <a:pt x="604792" y="3333453"/>
                </a:cubicBezTo>
                <a:cubicBezTo>
                  <a:pt x="605161" y="3342543"/>
                  <a:pt x="605531" y="3351634"/>
                  <a:pt x="605900" y="3361373"/>
                </a:cubicBezTo>
                <a:cubicBezTo>
                  <a:pt x="600911" y="3359750"/>
                  <a:pt x="598140" y="3356503"/>
                  <a:pt x="596477" y="3349361"/>
                </a:cubicBezTo>
                <a:cubicBezTo>
                  <a:pt x="594259" y="3339622"/>
                  <a:pt x="590010" y="3333778"/>
                  <a:pt x="583358" y="3333129"/>
                </a:cubicBezTo>
                <a:cubicBezTo>
                  <a:pt x="578369" y="3332804"/>
                  <a:pt x="574673" y="3329558"/>
                  <a:pt x="572271" y="3320143"/>
                </a:cubicBezTo>
                <a:cubicBezTo>
                  <a:pt x="570054" y="3311378"/>
                  <a:pt x="565249" y="3304560"/>
                  <a:pt x="558228" y="3308456"/>
                </a:cubicBezTo>
                <a:cubicBezTo>
                  <a:pt x="552869" y="3311053"/>
                  <a:pt x="547881" y="3306183"/>
                  <a:pt x="542892" y="3303911"/>
                </a:cubicBezTo>
                <a:cubicBezTo>
                  <a:pt x="535870" y="3300989"/>
                  <a:pt x="533468" y="3275667"/>
                  <a:pt x="522381" y="3291250"/>
                </a:cubicBezTo>
                <a:cubicBezTo>
                  <a:pt x="518132" y="3274368"/>
                  <a:pt x="507045" y="3278264"/>
                  <a:pt x="500023" y="3270148"/>
                </a:cubicBezTo>
                <a:cubicBezTo>
                  <a:pt x="503534" y="3293198"/>
                  <a:pt x="496513" y="3293198"/>
                  <a:pt x="486165" y="3287679"/>
                </a:cubicBezTo>
                <a:cubicBezTo>
                  <a:pt x="479513" y="3283783"/>
                  <a:pt x="473785" y="3282484"/>
                  <a:pt x="467318" y="3294821"/>
                </a:cubicBezTo>
                <a:cubicBezTo>
                  <a:pt x="458449" y="3311702"/>
                  <a:pt x="459557" y="3285406"/>
                  <a:pt x="454938" y="3280536"/>
                </a:cubicBezTo>
                <a:cubicBezTo>
                  <a:pt x="451058" y="3289302"/>
                  <a:pt x="453460" y="3300015"/>
                  <a:pt x="449580" y="3308456"/>
                </a:cubicBezTo>
                <a:cubicBezTo>
                  <a:pt x="447177" y="3313975"/>
                  <a:pt x="446623" y="3329233"/>
                  <a:pt x="456971" y="3324039"/>
                </a:cubicBezTo>
                <a:cubicBezTo>
                  <a:pt x="459003" y="3323065"/>
                  <a:pt x="461960" y="3321117"/>
                  <a:pt x="462144" y="3327935"/>
                </a:cubicBezTo>
                <a:cubicBezTo>
                  <a:pt x="462329" y="3335401"/>
                  <a:pt x="458818" y="3330532"/>
                  <a:pt x="457155" y="3332155"/>
                </a:cubicBezTo>
                <a:cubicBezTo>
                  <a:pt x="454199" y="3335077"/>
                  <a:pt x="453460" y="3343193"/>
                  <a:pt x="456416" y="3341894"/>
                </a:cubicBezTo>
                <a:cubicBezTo>
                  <a:pt x="468057" y="3337025"/>
                  <a:pt x="474524" y="3352608"/>
                  <a:pt x="483209" y="3358776"/>
                </a:cubicBezTo>
                <a:cubicBezTo>
                  <a:pt x="484502" y="3359750"/>
                  <a:pt x="486535" y="3358126"/>
                  <a:pt x="488198" y="3357477"/>
                </a:cubicBezTo>
                <a:cubicBezTo>
                  <a:pt x="486350" y="3367216"/>
                  <a:pt x="488383" y="3376631"/>
                  <a:pt x="488198" y="3386371"/>
                </a:cubicBezTo>
                <a:cubicBezTo>
                  <a:pt x="477296" y="3386046"/>
                  <a:pt x="466394" y="3379878"/>
                  <a:pt x="455677" y="3391890"/>
                </a:cubicBezTo>
                <a:cubicBezTo>
                  <a:pt x="445699" y="3402927"/>
                  <a:pt x="438123" y="3377605"/>
                  <a:pt x="427961" y="3384098"/>
                </a:cubicBezTo>
                <a:cubicBezTo>
                  <a:pt x="427406" y="3377280"/>
                  <a:pt x="425004" y="3368190"/>
                  <a:pt x="426667" y="3363645"/>
                </a:cubicBezTo>
                <a:cubicBezTo>
                  <a:pt x="431102" y="3351634"/>
                  <a:pt x="427222" y="3332804"/>
                  <a:pt x="437569" y="3325662"/>
                </a:cubicBezTo>
                <a:cubicBezTo>
                  <a:pt x="441265" y="3323065"/>
                  <a:pt x="440156" y="3317221"/>
                  <a:pt x="438493" y="3313001"/>
                </a:cubicBezTo>
                <a:cubicBezTo>
                  <a:pt x="433319" y="3299041"/>
                  <a:pt x="428146" y="3285406"/>
                  <a:pt x="419646" y="3277290"/>
                </a:cubicBezTo>
                <a:cubicBezTo>
                  <a:pt x="415950" y="3282160"/>
                  <a:pt x="417983" y="3285081"/>
                  <a:pt x="419461" y="3288328"/>
                </a:cubicBezTo>
                <a:cubicBezTo>
                  <a:pt x="421678" y="3292873"/>
                  <a:pt x="421678" y="3297418"/>
                  <a:pt x="418168" y="3300015"/>
                </a:cubicBezTo>
                <a:cubicBezTo>
                  <a:pt x="414657" y="3302937"/>
                  <a:pt x="411146" y="3301963"/>
                  <a:pt x="410592" y="3294171"/>
                </a:cubicBezTo>
                <a:cubicBezTo>
                  <a:pt x="409483" y="3279238"/>
                  <a:pt x="404679" y="3277290"/>
                  <a:pt x="396364" y="3274044"/>
                </a:cubicBezTo>
                <a:cubicBezTo>
                  <a:pt x="385647" y="3269823"/>
                  <a:pt x="376408" y="3260084"/>
                  <a:pt x="365322" y="3272745"/>
                </a:cubicBezTo>
                <a:cubicBezTo>
                  <a:pt x="362365" y="3276316"/>
                  <a:pt x="359224" y="3269174"/>
                  <a:pt x="361072" y="3262032"/>
                </a:cubicBezTo>
                <a:cubicBezTo>
                  <a:pt x="362735" y="3254565"/>
                  <a:pt x="359594" y="3253266"/>
                  <a:pt x="357007" y="3251968"/>
                </a:cubicBezTo>
                <a:cubicBezTo>
                  <a:pt x="354420" y="3250669"/>
                  <a:pt x="351648" y="3253266"/>
                  <a:pt x="350909" y="3256837"/>
                </a:cubicBezTo>
                <a:cubicBezTo>
                  <a:pt x="345181" y="3287029"/>
                  <a:pt x="332986" y="3267551"/>
                  <a:pt x="323377" y="3267226"/>
                </a:cubicBezTo>
                <a:cubicBezTo>
                  <a:pt x="318019" y="3267226"/>
                  <a:pt x="315247" y="3262681"/>
                  <a:pt x="314508" y="3251968"/>
                </a:cubicBezTo>
                <a:cubicBezTo>
                  <a:pt x="312476" y="3218529"/>
                  <a:pt x="312106" y="3218529"/>
                  <a:pt x="293444" y="3223399"/>
                </a:cubicBezTo>
                <a:cubicBezTo>
                  <a:pt x="290672" y="3208141"/>
                  <a:pt x="301389" y="3212361"/>
                  <a:pt x="303237" y="3201972"/>
                </a:cubicBezTo>
                <a:cubicBezTo>
                  <a:pt x="296585" y="3196129"/>
                  <a:pt x="290487" y="3201648"/>
                  <a:pt x="284944" y="3205868"/>
                </a:cubicBezTo>
                <a:cubicBezTo>
                  <a:pt x="282542" y="3207816"/>
                  <a:pt x="281988" y="3216257"/>
                  <a:pt x="277553" y="3210738"/>
                </a:cubicBezTo>
                <a:cubicBezTo>
                  <a:pt x="274227" y="3206517"/>
                  <a:pt x="274227" y="3197427"/>
                  <a:pt x="275336" y="3195155"/>
                </a:cubicBezTo>
                <a:cubicBezTo>
                  <a:pt x="280509" y="3184117"/>
                  <a:pt x="272564" y="3178273"/>
                  <a:pt x="272564" y="3175352"/>
                </a:cubicBezTo>
                <a:cubicBezTo>
                  <a:pt x="273488" y="3149055"/>
                  <a:pt x="256488" y="3124707"/>
                  <a:pt x="269053" y="3097112"/>
                </a:cubicBezTo>
                <a:cubicBezTo>
                  <a:pt x="272749" y="3088996"/>
                  <a:pt x="276999" y="3077958"/>
                  <a:pt x="264803" y="3080231"/>
                </a:cubicBezTo>
                <a:cubicBezTo>
                  <a:pt x="262586" y="3080555"/>
                  <a:pt x="261847" y="3076660"/>
                  <a:pt x="261662" y="3073413"/>
                </a:cubicBezTo>
                <a:cubicBezTo>
                  <a:pt x="261293" y="3068219"/>
                  <a:pt x="263140" y="3065622"/>
                  <a:pt x="265912" y="3066595"/>
                </a:cubicBezTo>
                <a:cubicBezTo>
                  <a:pt x="274781" y="3069842"/>
                  <a:pt x="275336" y="3057181"/>
                  <a:pt x="276259" y="3049065"/>
                </a:cubicBezTo>
                <a:cubicBezTo>
                  <a:pt x="277553" y="3035430"/>
                  <a:pt x="269238" y="3043870"/>
                  <a:pt x="266466" y="3039001"/>
                </a:cubicBezTo>
                <a:cubicBezTo>
                  <a:pt x="256673" y="3021145"/>
                  <a:pt x="242445" y="3024717"/>
                  <a:pt x="230435" y="3017574"/>
                </a:cubicBezTo>
                <a:cubicBezTo>
                  <a:pt x="204751" y="3002316"/>
                  <a:pt x="201056" y="2984460"/>
                  <a:pt x="194404" y="2939984"/>
                </a:cubicBezTo>
                <a:cubicBezTo>
                  <a:pt x="189784" y="2938036"/>
                  <a:pt x="188491" y="2948100"/>
                  <a:pt x="184610" y="2948100"/>
                </a:cubicBezTo>
                <a:cubicBezTo>
                  <a:pt x="181284" y="2948100"/>
                  <a:pt x="175741" y="2947451"/>
                  <a:pt x="177404" y="2940633"/>
                </a:cubicBezTo>
                <a:cubicBezTo>
                  <a:pt x="180915" y="2926674"/>
                  <a:pt x="175372" y="2925700"/>
                  <a:pt x="170752" y="2922453"/>
                </a:cubicBezTo>
                <a:cubicBezTo>
                  <a:pt x="163915" y="2917908"/>
                  <a:pt x="166318" y="2907520"/>
                  <a:pt x="168165" y="2902001"/>
                </a:cubicBezTo>
                <a:cubicBezTo>
                  <a:pt x="174078" y="2883821"/>
                  <a:pt x="174448" y="2884145"/>
                  <a:pt x="170013" y="2872133"/>
                </a:cubicBezTo>
                <a:cubicBezTo>
                  <a:pt x="186273" y="2870186"/>
                  <a:pt x="186458" y="2869861"/>
                  <a:pt x="181100" y="2839669"/>
                </a:cubicBezTo>
                <a:cubicBezTo>
                  <a:pt x="179621" y="2831553"/>
                  <a:pt x="186089" y="2815970"/>
                  <a:pt x="176665" y="2816944"/>
                </a:cubicBezTo>
                <a:cubicBezTo>
                  <a:pt x="169274" y="2817918"/>
                  <a:pt x="173524" y="2834150"/>
                  <a:pt x="171676" y="2845188"/>
                </a:cubicBezTo>
                <a:cubicBezTo>
                  <a:pt x="165763" y="2836747"/>
                  <a:pt x="157818" y="2833176"/>
                  <a:pt x="166687" y="2816944"/>
                </a:cubicBezTo>
                <a:cubicBezTo>
                  <a:pt x="170198" y="2810776"/>
                  <a:pt x="172415" y="2798114"/>
                  <a:pt x="167796" y="2788051"/>
                </a:cubicBezTo>
                <a:cubicBezTo>
                  <a:pt x="160035" y="2787077"/>
                  <a:pt x="148025" y="2804932"/>
                  <a:pt x="146177" y="2770844"/>
                </a:cubicBezTo>
                <a:cubicBezTo>
                  <a:pt x="153198" y="2782207"/>
                  <a:pt x="159850" y="2788375"/>
                  <a:pt x="167981" y="2788051"/>
                </a:cubicBezTo>
                <a:cubicBezTo>
                  <a:pt x="161513" y="2774415"/>
                  <a:pt x="153383" y="2764351"/>
                  <a:pt x="144144" y="2754612"/>
                </a:cubicBezTo>
                <a:cubicBezTo>
                  <a:pt x="141003" y="2764351"/>
                  <a:pt x="138786" y="2775714"/>
                  <a:pt x="134351" y="2783181"/>
                </a:cubicBezTo>
                <a:cubicBezTo>
                  <a:pt x="128808" y="2792596"/>
                  <a:pt x="122526" y="2787726"/>
                  <a:pt x="115319" y="2782207"/>
                </a:cubicBezTo>
                <a:cubicBezTo>
                  <a:pt x="107928" y="2776363"/>
                  <a:pt x="114950" y="2804283"/>
                  <a:pt x="103494" y="2801361"/>
                </a:cubicBezTo>
                <a:cubicBezTo>
                  <a:pt x="87972" y="2797465"/>
                  <a:pt x="72266" y="2796816"/>
                  <a:pt x="56930" y="2790972"/>
                </a:cubicBezTo>
                <a:cubicBezTo>
                  <a:pt x="49354" y="2788051"/>
                  <a:pt x="46028" y="2781233"/>
                  <a:pt x="43996" y="2768572"/>
                </a:cubicBezTo>
                <a:cubicBezTo>
                  <a:pt x="39746" y="2742600"/>
                  <a:pt x="43626" y="2715330"/>
                  <a:pt x="39376" y="2687411"/>
                </a:cubicBezTo>
                <a:cubicBezTo>
                  <a:pt x="31616" y="2695202"/>
                  <a:pt x="23670" y="2700721"/>
                  <a:pt x="28659" y="2719226"/>
                </a:cubicBezTo>
                <a:cubicBezTo>
                  <a:pt x="30137" y="2725069"/>
                  <a:pt x="29953" y="2730913"/>
                  <a:pt x="26072" y="2733835"/>
                </a:cubicBezTo>
                <a:cubicBezTo>
                  <a:pt x="24964" y="2734809"/>
                  <a:pt x="23116" y="2734809"/>
                  <a:pt x="22007" y="2733835"/>
                </a:cubicBezTo>
                <a:cubicBezTo>
                  <a:pt x="17573" y="2729939"/>
                  <a:pt x="19975" y="2723771"/>
                  <a:pt x="21083" y="2718901"/>
                </a:cubicBezTo>
                <a:cubicBezTo>
                  <a:pt x="23670" y="2706889"/>
                  <a:pt x="22007" y="2701046"/>
                  <a:pt x="14062" y="2699098"/>
                </a:cubicBezTo>
                <a:cubicBezTo>
                  <a:pt x="11475" y="2698449"/>
                  <a:pt x="5193" y="2695202"/>
                  <a:pt x="6671" y="2690008"/>
                </a:cubicBezTo>
                <a:cubicBezTo>
                  <a:pt x="13692" y="2665010"/>
                  <a:pt x="-905" y="2646181"/>
                  <a:pt x="1497" y="2623131"/>
                </a:cubicBezTo>
                <a:cubicBezTo>
                  <a:pt x="2236" y="2616638"/>
                  <a:pt x="19" y="2603328"/>
                  <a:pt x="7964" y="2607224"/>
                </a:cubicBezTo>
                <a:cubicBezTo>
                  <a:pt x="12953" y="2609821"/>
                  <a:pt x="16834" y="2611119"/>
                  <a:pt x="17388" y="2601704"/>
                </a:cubicBezTo>
                <a:cubicBezTo>
                  <a:pt x="17942" y="2592614"/>
                  <a:pt x="21823" y="2582875"/>
                  <a:pt x="14247" y="2573785"/>
                </a:cubicBezTo>
                <a:cubicBezTo>
                  <a:pt x="758" y="2557553"/>
                  <a:pt x="204" y="2493273"/>
                  <a:pt x="14616" y="2480937"/>
                </a:cubicBezTo>
                <a:cubicBezTo>
                  <a:pt x="27181" y="2470223"/>
                  <a:pt x="26257" y="2462432"/>
                  <a:pt x="20714" y="2446524"/>
                </a:cubicBezTo>
                <a:cubicBezTo>
                  <a:pt x="19236" y="2441979"/>
                  <a:pt x="20344" y="2435162"/>
                  <a:pt x="19790" y="2429643"/>
                </a:cubicBezTo>
                <a:cubicBezTo>
                  <a:pt x="17018" y="2395880"/>
                  <a:pt x="17203" y="2392633"/>
                  <a:pt x="36050" y="2391335"/>
                </a:cubicBezTo>
                <a:cubicBezTo>
                  <a:pt x="52680" y="2390036"/>
                  <a:pt x="69495" y="2382245"/>
                  <a:pt x="85755" y="2385166"/>
                </a:cubicBezTo>
                <a:cubicBezTo>
                  <a:pt x="95179" y="2386790"/>
                  <a:pt x="105157" y="2386790"/>
                  <a:pt x="114765" y="2391660"/>
                </a:cubicBezTo>
                <a:cubicBezTo>
                  <a:pt x="125112" y="2396854"/>
                  <a:pt x="135275" y="2392309"/>
                  <a:pt x="143221" y="2377375"/>
                </a:cubicBezTo>
                <a:cubicBezTo>
                  <a:pt x="145807" y="2372505"/>
                  <a:pt x="148025" y="2361468"/>
                  <a:pt x="152829" y="2366337"/>
                </a:cubicBezTo>
                <a:cubicBezTo>
                  <a:pt x="159111" y="2372505"/>
                  <a:pt x="148210" y="2377050"/>
                  <a:pt x="151535" y="2386140"/>
                </a:cubicBezTo>
                <a:cubicBezTo>
                  <a:pt x="156524" y="2381271"/>
                  <a:pt x="170383" y="2399776"/>
                  <a:pt x="165209" y="2367960"/>
                </a:cubicBezTo>
                <a:cubicBezTo>
                  <a:pt x="164285" y="2362117"/>
                  <a:pt x="168720" y="2361468"/>
                  <a:pt x="171122" y="2359195"/>
                </a:cubicBezTo>
                <a:cubicBezTo>
                  <a:pt x="176480" y="2356273"/>
                  <a:pt x="182024" y="2353351"/>
                  <a:pt x="188676" y="2349780"/>
                </a:cubicBezTo>
                <a:cubicBezTo>
                  <a:pt x="179437" y="2345235"/>
                  <a:pt x="179621" y="2333223"/>
                  <a:pt x="180176" y="2322510"/>
                </a:cubicBezTo>
                <a:cubicBezTo>
                  <a:pt x="180176" y="2321861"/>
                  <a:pt x="180361" y="2321536"/>
                  <a:pt x="180361" y="2320887"/>
                </a:cubicBezTo>
                <a:cubicBezTo>
                  <a:pt x="179621" y="2317965"/>
                  <a:pt x="179067" y="2313745"/>
                  <a:pt x="178698" y="2308226"/>
                </a:cubicBezTo>
                <a:cubicBezTo>
                  <a:pt x="180545" y="2311148"/>
                  <a:pt x="182208" y="2313745"/>
                  <a:pt x="184056" y="2316017"/>
                </a:cubicBezTo>
                <a:cubicBezTo>
                  <a:pt x="186458" y="2316991"/>
                  <a:pt x="189415" y="2320887"/>
                  <a:pt x="191262" y="2316991"/>
                </a:cubicBezTo>
                <a:cubicBezTo>
                  <a:pt x="192001" y="2315368"/>
                  <a:pt x="192741" y="2314394"/>
                  <a:pt x="193849" y="2313745"/>
                </a:cubicBezTo>
                <a:cubicBezTo>
                  <a:pt x="188676" y="2305629"/>
                  <a:pt x="182763" y="2298811"/>
                  <a:pt x="176480" y="2291994"/>
                </a:cubicBezTo>
                <a:cubicBezTo>
                  <a:pt x="173339" y="2301733"/>
                  <a:pt x="171122" y="2313095"/>
                  <a:pt x="166687" y="2320562"/>
                </a:cubicBezTo>
                <a:cubicBezTo>
                  <a:pt x="161144" y="2329977"/>
                  <a:pt x="154861" y="2325107"/>
                  <a:pt x="147655" y="2319588"/>
                </a:cubicBezTo>
                <a:cubicBezTo>
                  <a:pt x="140264" y="2313745"/>
                  <a:pt x="147286" y="2341664"/>
                  <a:pt x="135830" y="2338742"/>
                </a:cubicBezTo>
                <a:cubicBezTo>
                  <a:pt x="120308" y="2334847"/>
                  <a:pt x="104602" y="2334197"/>
                  <a:pt x="89266" y="2328354"/>
                </a:cubicBezTo>
                <a:cubicBezTo>
                  <a:pt x="81690" y="2325432"/>
                  <a:pt x="78364" y="2318614"/>
                  <a:pt x="76332" y="2305953"/>
                </a:cubicBezTo>
                <a:cubicBezTo>
                  <a:pt x="72082" y="2279982"/>
                  <a:pt x="75962" y="2252711"/>
                  <a:pt x="71712" y="2224792"/>
                </a:cubicBezTo>
                <a:cubicBezTo>
                  <a:pt x="63952" y="2232584"/>
                  <a:pt x="56006" y="2238103"/>
                  <a:pt x="60995" y="2256607"/>
                </a:cubicBezTo>
                <a:cubicBezTo>
                  <a:pt x="62473" y="2262451"/>
                  <a:pt x="62289" y="2268294"/>
                  <a:pt x="58408" y="2271216"/>
                </a:cubicBezTo>
                <a:cubicBezTo>
                  <a:pt x="57300" y="2272190"/>
                  <a:pt x="55452" y="2272190"/>
                  <a:pt x="54343" y="2271216"/>
                </a:cubicBezTo>
                <a:cubicBezTo>
                  <a:pt x="49909" y="2267321"/>
                  <a:pt x="52311" y="2261152"/>
                  <a:pt x="53419" y="2256283"/>
                </a:cubicBezTo>
                <a:cubicBezTo>
                  <a:pt x="56006" y="2244271"/>
                  <a:pt x="54343" y="2238427"/>
                  <a:pt x="46398" y="2236479"/>
                </a:cubicBezTo>
                <a:cubicBezTo>
                  <a:pt x="43811" y="2235830"/>
                  <a:pt x="37529" y="2232584"/>
                  <a:pt x="39007" y="2227389"/>
                </a:cubicBezTo>
                <a:cubicBezTo>
                  <a:pt x="46028" y="2202392"/>
                  <a:pt x="31431" y="2183562"/>
                  <a:pt x="33833" y="2160512"/>
                </a:cubicBezTo>
                <a:cubicBezTo>
                  <a:pt x="34572" y="2154020"/>
                  <a:pt x="32355" y="2140709"/>
                  <a:pt x="40300" y="2144605"/>
                </a:cubicBezTo>
                <a:cubicBezTo>
                  <a:pt x="45289" y="2147202"/>
                  <a:pt x="49169" y="2148501"/>
                  <a:pt x="49724" y="2139086"/>
                </a:cubicBezTo>
                <a:cubicBezTo>
                  <a:pt x="50278" y="2129996"/>
                  <a:pt x="54158" y="2120257"/>
                  <a:pt x="46583" y="2111166"/>
                </a:cubicBezTo>
                <a:cubicBezTo>
                  <a:pt x="33094" y="2094934"/>
                  <a:pt x="32540" y="2030655"/>
                  <a:pt x="46952" y="2018318"/>
                </a:cubicBezTo>
                <a:cubicBezTo>
                  <a:pt x="59517" y="2007605"/>
                  <a:pt x="58593" y="1999813"/>
                  <a:pt x="53050" y="1983906"/>
                </a:cubicBezTo>
                <a:cubicBezTo>
                  <a:pt x="51572" y="1979361"/>
                  <a:pt x="52680" y="1972543"/>
                  <a:pt x="52126" y="1967024"/>
                </a:cubicBezTo>
                <a:cubicBezTo>
                  <a:pt x="49354" y="1933261"/>
                  <a:pt x="49539" y="1930015"/>
                  <a:pt x="68386" y="1928716"/>
                </a:cubicBezTo>
                <a:cubicBezTo>
                  <a:pt x="85016" y="1927418"/>
                  <a:pt x="101831" y="1919626"/>
                  <a:pt x="118091" y="1922548"/>
                </a:cubicBezTo>
                <a:cubicBezTo>
                  <a:pt x="127515" y="1924171"/>
                  <a:pt x="137492" y="1924171"/>
                  <a:pt x="147101" y="1929041"/>
                </a:cubicBezTo>
                <a:cubicBezTo>
                  <a:pt x="157448" y="1934235"/>
                  <a:pt x="167611" y="1929690"/>
                  <a:pt x="175556" y="1914756"/>
                </a:cubicBezTo>
                <a:cubicBezTo>
                  <a:pt x="178143" y="1909887"/>
                  <a:pt x="180361" y="1898849"/>
                  <a:pt x="185165" y="1903719"/>
                </a:cubicBezTo>
                <a:cubicBezTo>
                  <a:pt x="191447" y="1909887"/>
                  <a:pt x="180545" y="1914432"/>
                  <a:pt x="183871" y="1923522"/>
                </a:cubicBezTo>
                <a:cubicBezTo>
                  <a:pt x="188860" y="1918652"/>
                  <a:pt x="202718" y="1937157"/>
                  <a:pt x="197545" y="1905342"/>
                </a:cubicBezTo>
                <a:cubicBezTo>
                  <a:pt x="196621" y="1899498"/>
                  <a:pt x="201056" y="1898849"/>
                  <a:pt x="203642" y="1897226"/>
                </a:cubicBezTo>
                <a:cubicBezTo>
                  <a:pt x="209001" y="1894304"/>
                  <a:pt x="214544" y="1891382"/>
                  <a:pt x="221196" y="1887811"/>
                </a:cubicBezTo>
                <a:cubicBezTo>
                  <a:pt x="211957" y="1883266"/>
                  <a:pt x="212142" y="1871254"/>
                  <a:pt x="212696" y="1860541"/>
                </a:cubicBezTo>
                <a:cubicBezTo>
                  <a:pt x="213436" y="1844633"/>
                  <a:pt x="220642" y="1861839"/>
                  <a:pt x="223783" y="1855022"/>
                </a:cubicBezTo>
                <a:cubicBezTo>
                  <a:pt x="228033" y="1845283"/>
                  <a:pt x="238196" y="1857619"/>
                  <a:pt x="240782" y="1843335"/>
                </a:cubicBezTo>
                <a:cubicBezTo>
                  <a:pt x="241891" y="1836842"/>
                  <a:pt x="243739" y="1827102"/>
                  <a:pt x="238565" y="1820934"/>
                </a:cubicBezTo>
                <a:cubicBezTo>
                  <a:pt x="232652" y="1813792"/>
                  <a:pt x="227109" y="1805351"/>
                  <a:pt x="220642" y="1799832"/>
                </a:cubicBezTo>
                <a:cubicBezTo>
                  <a:pt x="215283" y="1795287"/>
                  <a:pt x="215098" y="1788794"/>
                  <a:pt x="219348" y="1787171"/>
                </a:cubicBezTo>
                <a:cubicBezTo>
                  <a:pt x="226370" y="1784249"/>
                  <a:pt x="228402" y="1777756"/>
                  <a:pt x="228218" y="1771263"/>
                </a:cubicBezTo>
                <a:cubicBezTo>
                  <a:pt x="226739" y="1771263"/>
                  <a:pt x="225076" y="1771263"/>
                  <a:pt x="223044" y="1770939"/>
                </a:cubicBezTo>
                <a:cubicBezTo>
                  <a:pt x="189230" y="1763147"/>
                  <a:pt x="154861" y="1761849"/>
                  <a:pt x="121232" y="1750486"/>
                </a:cubicBezTo>
                <a:cubicBezTo>
                  <a:pt x="104602" y="1744643"/>
                  <a:pt x="97396" y="1731332"/>
                  <a:pt x="92961" y="1706659"/>
                </a:cubicBezTo>
                <a:cubicBezTo>
                  <a:pt x="83723" y="1655690"/>
                  <a:pt x="92038" y="1602448"/>
                  <a:pt x="82983" y="1548233"/>
                </a:cubicBezTo>
                <a:cubicBezTo>
                  <a:pt x="65799" y="1563816"/>
                  <a:pt x="48615" y="1574204"/>
                  <a:pt x="59332" y="1610564"/>
                </a:cubicBezTo>
                <a:cubicBezTo>
                  <a:pt x="62658" y="1621602"/>
                  <a:pt x="62289" y="1632965"/>
                  <a:pt x="53789" y="1638809"/>
                </a:cubicBezTo>
                <a:cubicBezTo>
                  <a:pt x="51387" y="1640756"/>
                  <a:pt x="47322" y="1640756"/>
                  <a:pt x="44920" y="1638809"/>
                </a:cubicBezTo>
                <a:cubicBezTo>
                  <a:pt x="35126" y="1631342"/>
                  <a:pt x="40485" y="1619654"/>
                  <a:pt x="42887" y="1609915"/>
                </a:cubicBezTo>
                <a:cubicBezTo>
                  <a:pt x="48800" y="1586541"/>
                  <a:pt x="44920" y="1574529"/>
                  <a:pt x="27735" y="1570958"/>
                </a:cubicBezTo>
                <a:cubicBezTo>
                  <a:pt x="22007" y="1569659"/>
                  <a:pt x="8334" y="1563491"/>
                  <a:pt x="11660" y="1553102"/>
                </a:cubicBezTo>
                <a:cubicBezTo>
                  <a:pt x="27366" y="1504406"/>
                  <a:pt x="-4600" y="1467071"/>
                  <a:pt x="573" y="1422270"/>
                </a:cubicBezTo>
                <a:cubicBezTo>
                  <a:pt x="2051" y="1408960"/>
                  <a:pt x="-2753" y="1382989"/>
                  <a:pt x="14801" y="1390780"/>
                </a:cubicBezTo>
                <a:cubicBezTo>
                  <a:pt x="26072" y="1395974"/>
                  <a:pt x="34387" y="1398247"/>
                  <a:pt x="35496" y="1379742"/>
                </a:cubicBezTo>
                <a:cubicBezTo>
                  <a:pt x="36605" y="1361887"/>
                  <a:pt x="45104" y="1342733"/>
                  <a:pt x="28474" y="1324877"/>
                </a:cubicBezTo>
                <a:cubicBezTo>
                  <a:pt x="-720" y="1293062"/>
                  <a:pt x="-2014" y="1167425"/>
                  <a:pt x="29398" y="1143401"/>
                </a:cubicBezTo>
                <a:cubicBezTo>
                  <a:pt x="56560" y="1122624"/>
                  <a:pt x="54528" y="1107690"/>
                  <a:pt x="42517" y="1076524"/>
                </a:cubicBezTo>
                <a:cubicBezTo>
                  <a:pt x="39192" y="1068083"/>
                  <a:pt x="41409" y="1054773"/>
                  <a:pt x="40300" y="1043735"/>
                </a:cubicBezTo>
                <a:cubicBezTo>
                  <a:pt x="33833" y="977832"/>
                  <a:pt x="34387" y="971988"/>
                  <a:pt x="75592" y="969067"/>
                </a:cubicBezTo>
                <a:cubicBezTo>
                  <a:pt x="112178" y="966794"/>
                  <a:pt x="148764" y="951536"/>
                  <a:pt x="184426" y="957055"/>
                </a:cubicBezTo>
                <a:cubicBezTo>
                  <a:pt x="194219" y="958678"/>
                  <a:pt x="204381" y="959327"/>
                  <a:pt x="214729" y="960950"/>
                </a:cubicBezTo>
                <a:cubicBezTo>
                  <a:pt x="217870" y="957379"/>
                  <a:pt x="216761" y="950237"/>
                  <a:pt x="213436" y="932057"/>
                </a:cubicBezTo>
                <a:cubicBezTo>
                  <a:pt x="211957" y="923941"/>
                  <a:pt x="218424" y="908358"/>
                  <a:pt x="209001" y="909332"/>
                </a:cubicBezTo>
                <a:cubicBezTo>
                  <a:pt x="201610" y="909981"/>
                  <a:pt x="205860" y="926538"/>
                  <a:pt x="204012" y="937576"/>
                </a:cubicBezTo>
                <a:cubicBezTo>
                  <a:pt x="198099" y="929135"/>
                  <a:pt x="190154" y="925564"/>
                  <a:pt x="199023" y="909332"/>
                </a:cubicBezTo>
                <a:cubicBezTo>
                  <a:pt x="202534" y="903164"/>
                  <a:pt x="204751" y="890503"/>
                  <a:pt x="200132" y="880439"/>
                </a:cubicBezTo>
                <a:cubicBezTo>
                  <a:pt x="192371" y="879465"/>
                  <a:pt x="180361" y="897320"/>
                  <a:pt x="178513" y="863232"/>
                </a:cubicBezTo>
                <a:cubicBezTo>
                  <a:pt x="185534" y="874595"/>
                  <a:pt x="192186" y="880763"/>
                  <a:pt x="200316" y="880439"/>
                </a:cubicBezTo>
                <a:cubicBezTo>
                  <a:pt x="193849" y="866804"/>
                  <a:pt x="185719" y="856740"/>
                  <a:pt x="176480" y="847000"/>
                </a:cubicBezTo>
                <a:cubicBezTo>
                  <a:pt x="173339" y="856740"/>
                  <a:pt x="171122" y="868102"/>
                  <a:pt x="166687" y="875569"/>
                </a:cubicBezTo>
                <a:cubicBezTo>
                  <a:pt x="161144" y="884984"/>
                  <a:pt x="154861" y="880114"/>
                  <a:pt x="147655" y="874595"/>
                </a:cubicBezTo>
                <a:cubicBezTo>
                  <a:pt x="140264" y="868751"/>
                  <a:pt x="147286" y="896671"/>
                  <a:pt x="135830" y="893749"/>
                </a:cubicBezTo>
                <a:cubicBezTo>
                  <a:pt x="120308" y="889853"/>
                  <a:pt x="104602" y="889204"/>
                  <a:pt x="89266" y="883360"/>
                </a:cubicBezTo>
                <a:cubicBezTo>
                  <a:pt x="81690" y="880439"/>
                  <a:pt x="78364" y="873621"/>
                  <a:pt x="76332" y="860960"/>
                </a:cubicBezTo>
                <a:cubicBezTo>
                  <a:pt x="72082" y="834988"/>
                  <a:pt x="75962" y="807718"/>
                  <a:pt x="71712" y="779799"/>
                </a:cubicBezTo>
                <a:cubicBezTo>
                  <a:pt x="63952" y="787590"/>
                  <a:pt x="56006" y="793109"/>
                  <a:pt x="60995" y="811614"/>
                </a:cubicBezTo>
                <a:cubicBezTo>
                  <a:pt x="62473" y="817458"/>
                  <a:pt x="62289" y="823301"/>
                  <a:pt x="58408" y="826223"/>
                </a:cubicBezTo>
                <a:cubicBezTo>
                  <a:pt x="57300" y="827197"/>
                  <a:pt x="55452" y="827197"/>
                  <a:pt x="54343" y="826223"/>
                </a:cubicBezTo>
                <a:cubicBezTo>
                  <a:pt x="49909" y="822327"/>
                  <a:pt x="52311" y="816159"/>
                  <a:pt x="53419" y="811289"/>
                </a:cubicBezTo>
                <a:cubicBezTo>
                  <a:pt x="56006" y="799277"/>
                  <a:pt x="54343" y="793434"/>
                  <a:pt x="46398" y="791486"/>
                </a:cubicBezTo>
                <a:cubicBezTo>
                  <a:pt x="43811" y="790837"/>
                  <a:pt x="37529" y="787590"/>
                  <a:pt x="39007" y="782396"/>
                </a:cubicBezTo>
                <a:cubicBezTo>
                  <a:pt x="46028" y="757398"/>
                  <a:pt x="31431" y="738569"/>
                  <a:pt x="33833" y="715519"/>
                </a:cubicBezTo>
                <a:cubicBezTo>
                  <a:pt x="34572" y="709026"/>
                  <a:pt x="32355" y="695716"/>
                  <a:pt x="40300" y="699612"/>
                </a:cubicBezTo>
                <a:cubicBezTo>
                  <a:pt x="45289" y="702209"/>
                  <a:pt x="49169" y="703507"/>
                  <a:pt x="49724" y="694093"/>
                </a:cubicBezTo>
                <a:cubicBezTo>
                  <a:pt x="50278" y="685003"/>
                  <a:pt x="54158" y="675263"/>
                  <a:pt x="46583" y="666173"/>
                </a:cubicBezTo>
                <a:cubicBezTo>
                  <a:pt x="33094" y="649941"/>
                  <a:pt x="32540" y="585661"/>
                  <a:pt x="46952" y="573325"/>
                </a:cubicBezTo>
                <a:cubicBezTo>
                  <a:pt x="59517" y="562612"/>
                  <a:pt x="58593" y="554820"/>
                  <a:pt x="53050" y="538912"/>
                </a:cubicBezTo>
                <a:cubicBezTo>
                  <a:pt x="51572" y="534367"/>
                  <a:pt x="52680" y="527550"/>
                  <a:pt x="52126" y="522031"/>
                </a:cubicBezTo>
                <a:cubicBezTo>
                  <a:pt x="49354" y="488268"/>
                  <a:pt x="49539" y="485021"/>
                  <a:pt x="68386" y="483723"/>
                </a:cubicBezTo>
                <a:cubicBezTo>
                  <a:pt x="85016" y="482424"/>
                  <a:pt x="101831" y="474633"/>
                  <a:pt x="118091" y="477555"/>
                </a:cubicBezTo>
                <a:cubicBezTo>
                  <a:pt x="127515" y="479178"/>
                  <a:pt x="137492" y="479178"/>
                  <a:pt x="147101" y="484048"/>
                </a:cubicBezTo>
                <a:cubicBezTo>
                  <a:pt x="157448" y="489242"/>
                  <a:pt x="167611" y="484697"/>
                  <a:pt x="175556" y="469763"/>
                </a:cubicBezTo>
                <a:cubicBezTo>
                  <a:pt x="178143" y="464893"/>
                  <a:pt x="180361" y="453856"/>
                  <a:pt x="185165" y="458725"/>
                </a:cubicBezTo>
                <a:cubicBezTo>
                  <a:pt x="191447" y="464893"/>
                  <a:pt x="180545" y="469439"/>
                  <a:pt x="183871" y="478529"/>
                </a:cubicBezTo>
                <a:cubicBezTo>
                  <a:pt x="188860" y="473659"/>
                  <a:pt x="202718" y="492164"/>
                  <a:pt x="197545" y="460348"/>
                </a:cubicBezTo>
                <a:cubicBezTo>
                  <a:pt x="196621" y="454505"/>
                  <a:pt x="201056" y="453856"/>
                  <a:pt x="203642" y="452232"/>
                </a:cubicBezTo>
                <a:cubicBezTo>
                  <a:pt x="209001" y="449311"/>
                  <a:pt x="214544" y="446389"/>
                  <a:pt x="221196" y="442818"/>
                </a:cubicBezTo>
                <a:cubicBezTo>
                  <a:pt x="211957" y="438273"/>
                  <a:pt x="212142" y="426261"/>
                  <a:pt x="212696" y="415547"/>
                </a:cubicBezTo>
                <a:cubicBezTo>
                  <a:pt x="213436" y="399640"/>
                  <a:pt x="220642" y="416846"/>
                  <a:pt x="223783" y="410029"/>
                </a:cubicBezTo>
                <a:cubicBezTo>
                  <a:pt x="228033" y="400289"/>
                  <a:pt x="238196" y="412626"/>
                  <a:pt x="240782" y="398341"/>
                </a:cubicBezTo>
                <a:cubicBezTo>
                  <a:pt x="241891" y="391524"/>
                  <a:pt x="243739" y="382109"/>
                  <a:pt x="238565" y="375941"/>
                </a:cubicBezTo>
                <a:cubicBezTo>
                  <a:pt x="232652" y="368799"/>
                  <a:pt x="227109" y="360358"/>
                  <a:pt x="220642" y="354839"/>
                </a:cubicBezTo>
                <a:cubicBezTo>
                  <a:pt x="215283" y="350294"/>
                  <a:pt x="215098" y="343801"/>
                  <a:pt x="219348" y="342178"/>
                </a:cubicBezTo>
                <a:cubicBezTo>
                  <a:pt x="232283" y="336983"/>
                  <a:pt x="228402" y="320427"/>
                  <a:pt x="225261" y="311661"/>
                </a:cubicBezTo>
                <a:cubicBezTo>
                  <a:pt x="218979" y="293481"/>
                  <a:pt x="225816" y="286988"/>
                  <a:pt x="230989" y="277898"/>
                </a:cubicBezTo>
                <a:cubicBezTo>
                  <a:pt x="235239" y="285365"/>
                  <a:pt x="238935" y="292183"/>
                  <a:pt x="244663" y="302571"/>
                </a:cubicBezTo>
                <a:cubicBezTo>
                  <a:pt x="244293" y="285040"/>
                  <a:pt x="256119" y="267834"/>
                  <a:pt x="238380" y="263289"/>
                </a:cubicBezTo>
                <a:cubicBezTo>
                  <a:pt x="235793" y="262640"/>
                  <a:pt x="235609" y="256796"/>
                  <a:pt x="235609" y="252901"/>
                </a:cubicBezTo>
                <a:cubicBezTo>
                  <a:pt x="235609" y="235370"/>
                  <a:pt x="230065" y="215242"/>
                  <a:pt x="245217" y="205178"/>
                </a:cubicBezTo>
                <a:cubicBezTo>
                  <a:pt x="250945" y="201282"/>
                  <a:pt x="246880" y="193491"/>
                  <a:pt x="243184" y="188296"/>
                </a:cubicBezTo>
                <a:cubicBezTo>
                  <a:pt x="240967" y="185050"/>
                  <a:pt x="235978" y="182453"/>
                  <a:pt x="239304" y="175310"/>
                </a:cubicBezTo>
                <a:cubicBezTo>
                  <a:pt x="241337" y="170765"/>
                  <a:pt x="245217" y="170441"/>
                  <a:pt x="248543" y="173687"/>
                </a:cubicBezTo>
                <a:cubicBezTo>
                  <a:pt x="259075" y="184076"/>
                  <a:pt x="271640" y="178232"/>
                  <a:pt x="282727" y="186024"/>
                </a:cubicBezTo>
                <a:cubicBezTo>
                  <a:pt x="284574" y="187322"/>
                  <a:pt x="287900" y="183102"/>
                  <a:pt x="290672" y="181154"/>
                </a:cubicBezTo>
                <a:cubicBezTo>
                  <a:pt x="290118" y="171739"/>
                  <a:pt x="281803" y="178557"/>
                  <a:pt x="282172" y="168168"/>
                </a:cubicBezTo>
                <a:cubicBezTo>
                  <a:pt x="288270" y="157780"/>
                  <a:pt x="298063" y="166870"/>
                  <a:pt x="300280" y="169467"/>
                </a:cubicBezTo>
                <a:cubicBezTo>
                  <a:pt x="313769" y="185050"/>
                  <a:pt x="328366" y="154858"/>
                  <a:pt x="341116" y="174661"/>
                </a:cubicBezTo>
                <a:cubicBezTo>
                  <a:pt x="344627" y="180180"/>
                  <a:pt x="345920" y="155183"/>
                  <a:pt x="353681" y="168493"/>
                </a:cubicBezTo>
                <a:cubicBezTo>
                  <a:pt x="356637" y="173363"/>
                  <a:pt x="365137" y="155183"/>
                  <a:pt x="367724" y="175310"/>
                </a:cubicBezTo>
                <a:cubicBezTo>
                  <a:pt x="367908" y="177908"/>
                  <a:pt x="374376" y="171090"/>
                  <a:pt x="376962" y="166870"/>
                </a:cubicBezTo>
                <a:cubicBezTo>
                  <a:pt x="384723" y="153559"/>
                  <a:pt x="384538" y="153235"/>
                  <a:pt x="393962" y="151611"/>
                </a:cubicBezTo>
                <a:cubicBezTo>
                  <a:pt x="395440" y="162974"/>
                  <a:pt x="378441" y="159078"/>
                  <a:pt x="386940" y="174661"/>
                </a:cubicBezTo>
                <a:cubicBezTo>
                  <a:pt x="391375" y="182777"/>
                  <a:pt x="399690" y="174337"/>
                  <a:pt x="403940" y="184725"/>
                </a:cubicBezTo>
                <a:cubicBezTo>
                  <a:pt x="408005" y="173687"/>
                  <a:pt x="399320" y="164922"/>
                  <a:pt x="404309" y="155183"/>
                </a:cubicBezTo>
                <a:cubicBezTo>
                  <a:pt x="410777" y="153235"/>
                  <a:pt x="405788" y="173687"/>
                  <a:pt x="412624" y="168818"/>
                </a:cubicBezTo>
                <a:cubicBezTo>
                  <a:pt x="416135" y="166545"/>
                  <a:pt x="418722" y="159403"/>
                  <a:pt x="421309" y="154209"/>
                </a:cubicBezTo>
                <a:cubicBezTo>
                  <a:pt x="425004" y="146742"/>
                  <a:pt x="427222" y="137327"/>
                  <a:pt x="435906" y="136353"/>
                </a:cubicBezTo>
                <a:cubicBezTo>
                  <a:pt x="427406" y="121419"/>
                  <a:pt x="418168" y="115251"/>
                  <a:pt x="409114" y="104863"/>
                </a:cubicBezTo>
                <a:cubicBezTo>
                  <a:pt x="421309" y="90254"/>
                  <a:pt x="425189" y="59412"/>
                  <a:pt x="443852" y="61685"/>
                </a:cubicBezTo>
                <a:cubicBezTo>
                  <a:pt x="469166" y="64931"/>
                  <a:pt x="494480" y="60062"/>
                  <a:pt x="519979" y="63308"/>
                </a:cubicBezTo>
                <a:cubicBezTo>
                  <a:pt x="536609" y="65256"/>
                  <a:pt x="556011" y="66230"/>
                  <a:pt x="573195" y="50972"/>
                </a:cubicBezTo>
                <a:cubicBezTo>
                  <a:pt x="577260" y="47076"/>
                  <a:pt x="588162" y="30844"/>
                  <a:pt x="591303" y="56491"/>
                </a:cubicBezTo>
                <a:cubicBezTo>
                  <a:pt x="597585" y="52919"/>
                  <a:pt x="607748" y="52919"/>
                  <a:pt x="609781" y="48699"/>
                </a:cubicBezTo>
                <a:cubicBezTo>
                  <a:pt x="617356" y="33441"/>
                  <a:pt x="627150" y="39609"/>
                  <a:pt x="633247" y="41882"/>
                </a:cubicBezTo>
                <a:cubicBezTo>
                  <a:pt x="644149" y="45777"/>
                  <a:pt x="656344" y="41232"/>
                  <a:pt x="666137" y="53569"/>
                </a:cubicBezTo>
                <a:cubicBezTo>
                  <a:pt x="673713" y="62983"/>
                  <a:pt x="673898" y="47076"/>
                  <a:pt x="678887" y="41557"/>
                </a:cubicBezTo>
                <a:cubicBezTo>
                  <a:pt x="679811" y="51946"/>
                  <a:pt x="679811" y="63308"/>
                  <a:pt x="687202" y="62334"/>
                </a:cubicBezTo>
                <a:cubicBezTo>
                  <a:pt x="689234" y="62009"/>
                  <a:pt x="698288" y="68178"/>
                  <a:pt x="691821" y="52919"/>
                </a:cubicBezTo>
                <a:cubicBezTo>
                  <a:pt x="690713" y="49998"/>
                  <a:pt x="694593" y="45777"/>
                  <a:pt x="696810" y="46751"/>
                </a:cubicBezTo>
                <a:cubicBezTo>
                  <a:pt x="704571" y="50322"/>
                  <a:pt x="713255" y="38635"/>
                  <a:pt x="720462" y="49348"/>
                </a:cubicBezTo>
                <a:cubicBezTo>
                  <a:pt x="725266" y="56491"/>
                  <a:pt x="731179" y="49998"/>
                  <a:pt x="733396" y="48050"/>
                </a:cubicBezTo>
                <a:cubicBezTo>
                  <a:pt x="746330" y="36038"/>
                  <a:pt x="757232" y="40258"/>
                  <a:pt x="769242" y="51946"/>
                </a:cubicBezTo>
                <a:cubicBezTo>
                  <a:pt x="774231" y="55841"/>
                  <a:pt x="783470" y="52919"/>
                  <a:pt x="790861" y="52595"/>
                </a:cubicBezTo>
                <a:cubicBezTo>
                  <a:pt x="798622" y="52595"/>
                  <a:pt x="805459" y="56491"/>
                  <a:pt x="808785" y="71749"/>
                </a:cubicBezTo>
                <a:cubicBezTo>
                  <a:pt x="813774" y="94474"/>
                  <a:pt x="818762" y="114927"/>
                  <a:pt x="811002" y="140573"/>
                </a:cubicBezTo>
                <a:cubicBezTo>
                  <a:pt x="805643" y="158429"/>
                  <a:pt x="818023" y="165246"/>
                  <a:pt x="825045" y="172713"/>
                </a:cubicBezTo>
                <a:cubicBezTo>
                  <a:pt x="828371" y="176284"/>
                  <a:pt x="833360" y="175635"/>
                  <a:pt x="837610" y="176609"/>
                </a:cubicBezTo>
                <a:cubicBezTo>
                  <a:pt x="837610" y="176609"/>
                  <a:pt x="837610" y="176934"/>
                  <a:pt x="837610" y="176934"/>
                </a:cubicBezTo>
                <a:lnTo>
                  <a:pt x="838002" y="176761"/>
                </a:lnTo>
                <a:lnTo>
                  <a:pt x="835947" y="185374"/>
                </a:lnTo>
                <a:cubicBezTo>
                  <a:pt x="835023" y="190893"/>
                  <a:pt x="835392" y="196412"/>
                  <a:pt x="837979" y="200308"/>
                </a:cubicBezTo>
                <a:lnTo>
                  <a:pt x="839273" y="200308"/>
                </a:lnTo>
                <a:cubicBezTo>
                  <a:pt x="841490" y="196088"/>
                  <a:pt x="843707" y="191867"/>
                  <a:pt x="845925" y="187647"/>
                </a:cubicBezTo>
                <a:cubicBezTo>
                  <a:pt x="845555" y="186024"/>
                  <a:pt x="845185" y="184401"/>
                  <a:pt x="844631" y="182777"/>
                </a:cubicBezTo>
                <a:lnTo>
                  <a:pt x="839147" y="176259"/>
                </a:lnTo>
                <a:lnTo>
                  <a:pt x="845000" y="173687"/>
                </a:lnTo>
                <a:cubicBezTo>
                  <a:pt x="847356" y="174012"/>
                  <a:pt x="849620" y="175472"/>
                  <a:pt x="851837" y="177258"/>
                </a:cubicBezTo>
                <a:cubicBezTo>
                  <a:pt x="862554" y="158754"/>
                  <a:pt x="874934" y="144145"/>
                  <a:pt x="895814" y="146417"/>
                </a:cubicBezTo>
                <a:cubicBezTo>
                  <a:pt x="951247" y="152585"/>
                  <a:pt x="1006495" y="143171"/>
                  <a:pt x="1062298" y="149339"/>
                </a:cubicBezTo>
                <a:cubicBezTo>
                  <a:pt x="1098514" y="153559"/>
                  <a:pt x="1141197" y="154858"/>
                  <a:pt x="1178522" y="125315"/>
                </a:cubicBezTo>
                <a:cubicBezTo>
                  <a:pt x="1187391" y="118173"/>
                  <a:pt x="1211043" y="86358"/>
                  <a:pt x="1218064" y="136353"/>
                </a:cubicBezTo>
                <a:cubicBezTo>
                  <a:pt x="1231737" y="129536"/>
                  <a:pt x="1253911" y="129211"/>
                  <a:pt x="1258530" y="121095"/>
                </a:cubicBezTo>
                <a:cubicBezTo>
                  <a:pt x="1274790" y="91877"/>
                  <a:pt x="1296224" y="103889"/>
                  <a:pt x="1309713" y="108109"/>
                </a:cubicBezTo>
                <a:cubicBezTo>
                  <a:pt x="1333549" y="115576"/>
                  <a:pt x="1360157" y="106810"/>
                  <a:pt x="1381591" y="130834"/>
                </a:cubicBezTo>
                <a:cubicBezTo>
                  <a:pt x="1398406" y="149664"/>
                  <a:pt x="1398590" y="118173"/>
                  <a:pt x="1409492" y="107460"/>
                </a:cubicBezTo>
                <a:cubicBezTo>
                  <a:pt x="1411525" y="127263"/>
                  <a:pt x="1411710" y="149339"/>
                  <a:pt x="1427785" y="147716"/>
                </a:cubicBezTo>
                <a:cubicBezTo>
                  <a:pt x="1432035" y="147066"/>
                  <a:pt x="1451991" y="159078"/>
                  <a:pt x="1437948" y="129211"/>
                </a:cubicBezTo>
                <a:cubicBezTo>
                  <a:pt x="1435176" y="123367"/>
                  <a:pt x="1443861" y="115251"/>
                  <a:pt x="1448665" y="117199"/>
                </a:cubicBezTo>
                <a:cubicBezTo>
                  <a:pt x="1465849" y="124341"/>
                  <a:pt x="1484511" y="100967"/>
                  <a:pt x="1500402" y="122069"/>
                </a:cubicBezTo>
                <a:cubicBezTo>
                  <a:pt x="1510934" y="136028"/>
                  <a:pt x="1523684" y="123367"/>
                  <a:pt x="1528488" y="119472"/>
                </a:cubicBezTo>
                <a:cubicBezTo>
                  <a:pt x="1556944" y="96422"/>
                  <a:pt x="1580780" y="104538"/>
                  <a:pt x="1608681" y="124017"/>
                </a:cubicBezTo>
                <a:cubicBezTo>
                  <a:pt x="1619583" y="131483"/>
                  <a:pt x="1639908" y="125640"/>
                  <a:pt x="1655984" y="124991"/>
                </a:cubicBezTo>
                <a:cubicBezTo>
                  <a:pt x="1672983" y="124341"/>
                  <a:pt x="1687765" y="132133"/>
                  <a:pt x="1695156" y="162000"/>
                </a:cubicBezTo>
                <a:cubicBezTo>
                  <a:pt x="1697743" y="172389"/>
                  <a:pt x="1700330" y="182453"/>
                  <a:pt x="1702547" y="192517"/>
                </a:cubicBezTo>
                <a:lnTo>
                  <a:pt x="1835956" y="181479"/>
                </a:lnTo>
                <a:cubicBezTo>
                  <a:pt x="1840206" y="177908"/>
                  <a:pt x="1844825" y="174661"/>
                  <a:pt x="1846857" y="169792"/>
                </a:cubicBezTo>
                <a:cubicBezTo>
                  <a:pt x="1849075" y="164597"/>
                  <a:pt x="1851292" y="173687"/>
                  <a:pt x="1854988" y="179855"/>
                </a:cubicBezTo>
                <a:lnTo>
                  <a:pt x="1887693" y="177258"/>
                </a:lnTo>
                <a:cubicBezTo>
                  <a:pt x="1888617" y="175635"/>
                  <a:pt x="1889356" y="173687"/>
                  <a:pt x="1889910" y="171415"/>
                </a:cubicBezTo>
                <a:cubicBezTo>
                  <a:pt x="1892497" y="158754"/>
                  <a:pt x="1898595" y="163948"/>
                  <a:pt x="1902475" y="168493"/>
                </a:cubicBezTo>
                <a:cubicBezTo>
                  <a:pt x="1904138" y="170441"/>
                  <a:pt x="1905432" y="172713"/>
                  <a:pt x="1906725" y="175635"/>
                </a:cubicBezTo>
                <a:lnTo>
                  <a:pt x="1915409" y="174986"/>
                </a:lnTo>
                <a:cubicBezTo>
                  <a:pt x="1914116" y="165896"/>
                  <a:pt x="1919105" y="155507"/>
                  <a:pt x="1919475" y="144145"/>
                </a:cubicBezTo>
                <a:cubicBezTo>
                  <a:pt x="1922801" y="152585"/>
                  <a:pt x="1930746" y="155832"/>
                  <a:pt x="1926311" y="161351"/>
                </a:cubicBezTo>
                <a:cubicBezTo>
                  <a:pt x="1922801" y="165571"/>
                  <a:pt x="1922246" y="169792"/>
                  <a:pt x="1922431" y="174337"/>
                </a:cubicBezTo>
                <a:lnTo>
                  <a:pt x="1953104" y="171739"/>
                </a:lnTo>
                <a:cubicBezTo>
                  <a:pt x="1949963" y="166870"/>
                  <a:pt x="1946452" y="162649"/>
                  <a:pt x="1946267" y="155183"/>
                </a:cubicBezTo>
                <a:cubicBezTo>
                  <a:pt x="1946267" y="150637"/>
                  <a:pt x="1946452" y="143171"/>
                  <a:pt x="1949593" y="142846"/>
                </a:cubicBezTo>
                <a:cubicBezTo>
                  <a:pt x="1956661" y="142602"/>
                  <a:pt x="1963001" y="133228"/>
                  <a:pt x="1970016" y="132939"/>
                </a:cubicBezTo>
                <a:lnTo>
                  <a:pt x="1976707" y="136071"/>
                </a:lnTo>
                <a:lnTo>
                  <a:pt x="1971397" y="141872"/>
                </a:lnTo>
                <a:cubicBezTo>
                  <a:pt x="1969364" y="147066"/>
                  <a:pt x="1968810" y="151936"/>
                  <a:pt x="1972136" y="156806"/>
                </a:cubicBezTo>
                <a:cubicBezTo>
                  <a:pt x="1974168" y="159403"/>
                  <a:pt x="1976016" y="162974"/>
                  <a:pt x="1978603" y="159728"/>
                </a:cubicBezTo>
                <a:cubicBezTo>
                  <a:pt x="1981559" y="155832"/>
                  <a:pt x="1981929" y="149988"/>
                  <a:pt x="1980820" y="144469"/>
                </a:cubicBezTo>
                <a:lnTo>
                  <a:pt x="1978560" y="135676"/>
                </a:lnTo>
                <a:lnTo>
                  <a:pt x="1991168" y="132133"/>
                </a:lnTo>
                <a:cubicBezTo>
                  <a:pt x="1998928" y="124666"/>
                  <a:pt x="2012417" y="117524"/>
                  <a:pt x="2006504" y="99993"/>
                </a:cubicBezTo>
                <a:cubicBezTo>
                  <a:pt x="1998004" y="74346"/>
                  <a:pt x="2003548" y="53893"/>
                  <a:pt x="2009091" y="31168"/>
                </a:cubicBezTo>
                <a:cubicBezTo>
                  <a:pt x="2012787" y="15910"/>
                  <a:pt x="2020178" y="11690"/>
                  <a:pt x="2028677" y="12014"/>
                </a:cubicBezTo>
                <a:cubicBezTo>
                  <a:pt x="2036623" y="12014"/>
                  <a:pt x="2046970" y="15261"/>
                  <a:pt x="2052329" y="11365"/>
                </a:cubicBezTo>
                <a:cubicBezTo>
                  <a:pt x="2066187" y="1301"/>
                  <a:pt x="2078197" y="-2595"/>
                  <a:pt x="2092425" y="9092"/>
                </a:cubicBezTo>
                <a:cubicBezTo>
                  <a:pt x="2094827" y="11040"/>
                  <a:pt x="2101110" y="17533"/>
                  <a:pt x="2106468" y="10391"/>
                </a:cubicBezTo>
                <a:cubicBezTo>
                  <a:pt x="2114414" y="-647"/>
                  <a:pt x="2123652" y="11365"/>
                  <a:pt x="2132337" y="7794"/>
                </a:cubicBezTo>
                <a:cubicBezTo>
                  <a:pt x="2134739" y="6820"/>
                  <a:pt x="2138989" y="11040"/>
                  <a:pt x="2137695" y="13962"/>
                </a:cubicBezTo>
                <a:cubicBezTo>
                  <a:pt x="2130674" y="29220"/>
                  <a:pt x="2140652" y="23052"/>
                  <a:pt x="2142869" y="23377"/>
                </a:cubicBezTo>
                <a:cubicBezTo>
                  <a:pt x="2150999" y="24026"/>
                  <a:pt x="2151184" y="12664"/>
                  <a:pt x="2152108" y="2600"/>
                </a:cubicBezTo>
                <a:cubicBezTo>
                  <a:pt x="2157466" y="8118"/>
                  <a:pt x="2157651" y="24026"/>
                  <a:pt x="2165966" y="14611"/>
                </a:cubicBezTo>
                <a:cubicBezTo>
                  <a:pt x="2176683" y="2275"/>
                  <a:pt x="2189987" y="6820"/>
                  <a:pt x="2201997" y="2924"/>
                </a:cubicBezTo>
                <a:cubicBezTo>
                  <a:pt x="2205415" y="1950"/>
                  <a:pt x="2209804" y="-79"/>
                  <a:pt x="2214354" y="2"/>
                </a:cubicBezTo>
                <a:close/>
              </a:path>
            </a:pathLst>
          </a:custGeom>
          <a:solidFill>
            <a:schemeClr val="accent3"/>
          </a:solidFill>
          <a:ln w="18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8" name="Text Placeholder 6">
            <a:extLst>
              <a:ext uri="{FF2B5EF4-FFF2-40B4-BE49-F238E27FC236}">
                <a16:creationId xmlns:a16="http://schemas.microsoft.com/office/drawing/2014/main" id="{5FE4F53F-3B46-484F-8601-3C9F14690B3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348577" y="7975610"/>
            <a:ext cx="2730479" cy="459492"/>
          </a:xfrm>
        </p:spPr>
        <p:txBody>
          <a:bodyPr anchor="ctr"/>
          <a:lstStyle>
            <a:lvl1pPr marL="0" indent="0" algn="ctr">
              <a:buNone/>
              <a:defRPr sz="1800" b="1" spc="300">
                <a:solidFill>
                  <a:schemeClr val="accent1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9" name="Text Placeholder 6">
            <a:extLst>
              <a:ext uri="{FF2B5EF4-FFF2-40B4-BE49-F238E27FC236}">
                <a16:creationId xmlns:a16="http://schemas.microsoft.com/office/drawing/2014/main" id="{376FB709-FDA0-4032-B545-8532ABBF96E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04998" y="8555452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1" spc="300">
                <a:solidFill>
                  <a:schemeClr val="tx1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72EC-93CF-48A8-AA46-E39828E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C4E6F7-272E-4A8F-9B04-EBEF71E0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D18458-E678-4F83-B20A-8315A845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9208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7E8B4D-40CE-463F-B424-43FAB95A0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11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5744ADD-6205-486B-8562-7E40E014A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9482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400A09-D51E-4217-9BA6-676190CCCA14}"/>
              </a:ext>
            </a:extLst>
          </p:cNvPr>
          <p:cNvGrpSpPr/>
          <p:nvPr/>
        </p:nvGrpSpPr>
        <p:grpSpPr>
          <a:xfrm>
            <a:off x="222965" y="5483422"/>
            <a:ext cx="7320835" cy="235442"/>
            <a:chOff x="222965" y="5483422"/>
            <a:chExt cx="7320835" cy="2354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8FADAE-B126-450F-8A31-1B51BDD34DF3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8140166-1B1C-4273-8B57-C9A08528E09E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F6A4047-DF31-4D15-AC88-2D2EA9D4F4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534877D-26E0-4BC7-BFC8-85E7477A4945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77DA045-30A5-43DA-913A-A86093389A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A7B53C0-6386-4A0B-BB55-28DFD17FD8B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E4BE37-A783-448F-B03D-5F8B5FC530F0}"/>
                </a:ext>
              </a:extLst>
            </p:cNvPr>
            <p:cNvGrpSpPr/>
            <p:nvPr userDrawn="1"/>
          </p:nvGrpSpPr>
          <p:grpSpPr>
            <a:xfrm>
              <a:off x="7315200" y="5483422"/>
              <a:ext cx="228600" cy="228600"/>
              <a:chOff x="7315200" y="5483422"/>
              <a:chExt cx="228600" cy="22860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3F8CBC-5CD5-4026-858F-52785AD0494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1D1CEDB-7235-4583-9320-67EB664A38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0080A18-7E60-4F72-B17C-B017445A9679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DBD76D-D3C4-4E5B-9AD4-34BC0EA63A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5FCE9D3-127A-4414-8224-B2B0E4724C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369CA12-6573-43B7-8B01-0ED4F348515F}"/>
              </a:ext>
            </a:extLst>
          </p:cNvPr>
          <p:cNvGrpSpPr/>
          <p:nvPr/>
        </p:nvGrpSpPr>
        <p:grpSpPr>
          <a:xfrm>
            <a:off x="227807" y="4831222"/>
            <a:ext cx="7319666" cy="233609"/>
            <a:chOff x="227807" y="4831222"/>
            <a:chExt cx="7319666" cy="233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FDC2EDE-0284-44AB-AFA1-57DAD507F8B9}"/>
                </a:ext>
              </a:extLst>
            </p:cNvPr>
            <p:cNvGrpSpPr/>
            <p:nvPr userDrawn="1"/>
          </p:nvGrpSpPr>
          <p:grpSpPr>
            <a:xfrm rot="16200000">
              <a:off x="226776" y="4835200"/>
              <a:ext cx="230662" cy="228600"/>
              <a:chOff x="226538" y="5490264"/>
              <a:chExt cx="230662" cy="22860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9CF838D-4A0A-410D-B1ED-994F20DA3D06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98215B1-78D5-490F-B7F1-6D311518EB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60BF5E-1DF8-4512-B045-A13BD41EF64C}"/>
                </a:ext>
              </a:extLst>
            </p:cNvPr>
            <p:cNvGrpSpPr/>
            <p:nvPr userDrawn="1"/>
          </p:nvGrpSpPr>
          <p:grpSpPr>
            <a:xfrm rot="5400000">
              <a:off x="3659471" y="4830882"/>
              <a:ext cx="228600" cy="229280"/>
              <a:chOff x="3655023" y="5485720"/>
              <a:chExt cx="228600" cy="22928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AA68DDB-46EF-4057-B394-4CCFB22E98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76FAA0F-F18B-4398-BEE6-129217365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912339-50A8-4E69-818D-3F9D71B7D4A3}"/>
                </a:ext>
              </a:extLst>
            </p:cNvPr>
            <p:cNvGrpSpPr/>
            <p:nvPr userDrawn="1"/>
          </p:nvGrpSpPr>
          <p:grpSpPr>
            <a:xfrm rot="16200000">
              <a:off x="3887648" y="4832970"/>
              <a:ext cx="228600" cy="228600"/>
              <a:chOff x="3886715" y="5486400"/>
              <a:chExt cx="228600" cy="2286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7BD2015-F8E7-4BF9-96BA-F62726DC016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288B794-DD21-4DA9-B7A4-540F0ECCD6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4924D32-108B-49DD-9DB4-74C33E5AC7DB}"/>
                </a:ext>
              </a:extLst>
            </p:cNvPr>
            <p:cNvGrpSpPr/>
            <p:nvPr userDrawn="1"/>
          </p:nvGrpSpPr>
          <p:grpSpPr>
            <a:xfrm rot="5400000">
              <a:off x="7318873" y="4834907"/>
              <a:ext cx="228600" cy="228600"/>
              <a:chOff x="7312930" y="5483422"/>
              <a:chExt cx="228600" cy="2286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6D15B5-5F7C-4A52-9CA6-91871DAA9B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B390450-6AF0-41C6-AA1B-31C96555E8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4DF530B-E460-495F-971E-8E5FE84C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03320" y="7543800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1F92658-CDF0-4A5A-9A24-7442366138AC}"/>
              </a:ext>
            </a:extLst>
          </p:cNvPr>
          <p:cNvGrpSpPr/>
          <p:nvPr/>
        </p:nvGrpSpPr>
        <p:grpSpPr>
          <a:xfrm>
            <a:off x="227807" y="9367168"/>
            <a:ext cx="7319666" cy="233609"/>
            <a:chOff x="227807" y="9346072"/>
            <a:chExt cx="7319666" cy="23360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8E56A8C-2C58-4789-97DF-1DD4CF0D7471}"/>
                </a:ext>
              </a:extLst>
            </p:cNvPr>
            <p:cNvGrpSpPr/>
            <p:nvPr userDrawn="1"/>
          </p:nvGrpSpPr>
          <p:grpSpPr>
            <a:xfrm rot="16200000">
              <a:off x="226776" y="9350050"/>
              <a:ext cx="230662" cy="228600"/>
              <a:chOff x="226538" y="5490264"/>
              <a:chExt cx="230662" cy="22860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46DCE49-EEF7-4101-9A5E-3A2BF3870851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D7CC2A1-48EB-4272-AC4F-7C72B14DB8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7DC8E0B-0960-42E7-B99A-DDB6C69E852E}"/>
                </a:ext>
              </a:extLst>
            </p:cNvPr>
            <p:cNvGrpSpPr/>
            <p:nvPr userDrawn="1"/>
          </p:nvGrpSpPr>
          <p:grpSpPr>
            <a:xfrm rot="5400000">
              <a:off x="3659471" y="9345732"/>
              <a:ext cx="228600" cy="229280"/>
              <a:chOff x="3655023" y="5485720"/>
              <a:chExt cx="228600" cy="22928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3D7422-C5A2-4D7E-BACE-3DC627F3B27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71C538C-BF67-4DD3-8511-60863479DE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2D26B2B-88DF-47C0-8200-C4BA340E35A6}"/>
                </a:ext>
              </a:extLst>
            </p:cNvPr>
            <p:cNvGrpSpPr/>
            <p:nvPr userDrawn="1"/>
          </p:nvGrpSpPr>
          <p:grpSpPr>
            <a:xfrm rot="16200000">
              <a:off x="3887648" y="9347820"/>
              <a:ext cx="228600" cy="228600"/>
              <a:chOff x="3886715" y="5486400"/>
              <a:chExt cx="228600" cy="22860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4FA7CB5-FD67-4263-AF99-440A421D33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77E7B8F-186C-405F-94DD-2D87983B3C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7A6636B-1AEF-4358-B52F-FE61054CF295}"/>
                </a:ext>
              </a:extLst>
            </p:cNvPr>
            <p:cNvGrpSpPr/>
            <p:nvPr userDrawn="1"/>
          </p:nvGrpSpPr>
          <p:grpSpPr>
            <a:xfrm rot="5400000">
              <a:off x="7318873" y="9349757"/>
              <a:ext cx="228600" cy="228600"/>
              <a:chOff x="7312930" y="5483422"/>
              <a:chExt cx="228600" cy="22860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397846F-3865-478B-9156-C5FCD02A40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8BD4876-7F6F-4CCE-829A-0708A79529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12E078E-AEB3-48D7-A024-69A000BCECC1}"/>
              </a:ext>
            </a:extLst>
          </p:cNvPr>
          <p:cNvGrpSpPr/>
          <p:nvPr/>
        </p:nvGrpSpPr>
        <p:grpSpPr>
          <a:xfrm>
            <a:off x="225346" y="937499"/>
            <a:ext cx="7320835" cy="233144"/>
            <a:chOff x="222965" y="5485720"/>
            <a:chExt cx="7320835" cy="233144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72A3A8E-8FD8-460F-B92C-665A82CFD644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C03225F-7C77-4D2C-9194-C74C72C75A42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0D7021F-4979-43F1-B4BD-AFE2D67A0E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A46DFC3-9D0E-45BC-AC13-548C574B1919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38887A9-AB8E-4681-B2A6-595D989C6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B4A459C-726F-48AE-AC27-829B7C8E4B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8F9A461-E264-4361-BC74-1E06A80B691D}"/>
                </a:ext>
              </a:extLst>
            </p:cNvPr>
            <p:cNvGrpSpPr/>
            <p:nvPr userDrawn="1"/>
          </p:nvGrpSpPr>
          <p:grpSpPr>
            <a:xfrm>
              <a:off x="7315200" y="5489398"/>
              <a:ext cx="228600" cy="228600"/>
              <a:chOff x="7315200" y="5489398"/>
              <a:chExt cx="228600" cy="22860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8238B24-BE6E-47A5-9515-63A956F5DE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9398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A91A1B8-51FF-4692-AD6E-B3BA63E65C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7666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73C4E3A-B158-4F84-943B-E917E1B3A0A7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E51849C-FC19-4D39-B48B-B60A58EAB4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B667B74-533B-4C08-8201-B31258D31B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49644A31-5617-46AA-AB6A-95698E159DEA}"/>
              </a:ext>
            </a:extLst>
          </p:cNvPr>
          <p:cNvSpPr/>
          <p:nvPr/>
        </p:nvSpPr>
        <p:spPr>
          <a:xfrm>
            <a:off x="602256" y="1271958"/>
            <a:ext cx="2991821" cy="3439492"/>
          </a:xfrm>
          <a:custGeom>
            <a:avLst/>
            <a:gdLst>
              <a:gd name="connsiteX0" fmla="*/ 1308049 w 2991821"/>
              <a:gd name="connsiteY0" fmla="*/ 3425652 h 3439492"/>
              <a:gd name="connsiteX1" fmla="*/ 1308234 w 2991821"/>
              <a:gd name="connsiteY1" fmla="*/ 3425652 h 3439492"/>
              <a:gd name="connsiteX2" fmla="*/ 1308418 w 2991821"/>
              <a:gd name="connsiteY2" fmla="*/ 3425976 h 3439492"/>
              <a:gd name="connsiteX3" fmla="*/ 1308049 w 2991821"/>
              <a:gd name="connsiteY3" fmla="*/ 3426301 h 3439492"/>
              <a:gd name="connsiteX4" fmla="*/ 1308049 w 2991821"/>
              <a:gd name="connsiteY4" fmla="*/ 3425652 h 3439492"/>
              <a:gd name="connsiteX5" fmla="*/ 1354797 w 2991821"/>
              <a:gd name="connsiteY5" fmla="*/ 3400980 h 3439492"/>
              <a:gd name="connsiteX6" fmla="*/ 1365699 w 2991821"/>
              <a:gd name="connsiteY6" fmla="*/ 3409745 h 3439492"/>
              <a:gd name="connsiteX7" fmla="*/ 1365884 w 2991821"/>
              <a:gd name="connsiteY7" fmla="*/ 3422731 h 3439492"/>
              <a:gd name="connsiteX8" fmla="*/ 1360710 w 2991821"/>
              <a:gd name="connsiteY8" fmla="*/ 3429873 h 3439492"/>
              <a:gd name="connsiteX9" fmla="*/ 1356091 w 2991821"/>
              <a:gd name="connsiteY9" fmla="*/ 3422731 h 3439492"/>
              <a:gd name="connsiteX10" fmla="*/ 1350917 w 2991821"/>
              <a:gd name="connsiteY10" fmla="*/ 3419484 h 3439492"/>
              <a:gd name="connsiteX11" fmla="*/ 1354797 w 2991821"/>
              <a:gd name="connsiteY11" fmla="*/ 3400980 h 3439492"/>
              <a:gd name="connsiteX12" fmla="*/ 1308049 w 2991821"/>
              <a:gd name="connsiteY12" fmla="*/ 3396110 h 3439492"/>
              <a:gd name="connsiteX13" fmla="*/ 1308418 w 2991821"/>
              <a:gd name="connsiteY13" fmla="*/ 3396759 h 3439492"/>
              <a:gd name="connsiteX14" fmla="*/ 1307864 w 2991821"/>
              <a:gd name="connsiteY14" fmla="*/ 3397084 h 3439492"/>
              <a:gd name="connsiteX15" fmla="*/ 1308049 w 2991821"/>
              <a:gd name="connsiteY15" fmla="*/ 3396110 h 3439492"/>
              <a:gd name="connsiteX16" fmla="*/ 488751 w 2991821"/>
              <a:gd name="connsiteY16" fmla="*/ 3387020 h 3439492"/>
              <a:gd name="connsiteX17" fmla="*/ 488936 w 2991821"/>
              <a:gd name="connsiteY17" fmla="*/ 3387020 h 3439492"/>
              <a:gd name="connsiteX18" fmla="*/ 489121 w 2991821"/>
              <a:gd name="connsiteY18" fmla="*/ 3387345 h 3439492"/>
              <a:gd name="connsiteX19" fmla="*/ 488751 w 2991821"/>
              <a:gd name="connsiteY19" fmla="*/ 3387669 h 3439492"/>
              <a:gd name="connsiteX20" fmla="*/ 488751 w 2991821"/>
              <a:gd name="connsiteY20" fmla="*/ 3387020 h 3439492"/>
              <a:gd name="connsiteX21" fmla="*/ 2381968 w 2991821"/>
              <a:gd name="connsiteY21" fmla="*/ 3384098 h 3439492"/>
              <a:gd name="connsiteX22" fmla="*/ 2386772 w 2991821"/>
              <a:gd name="connsiteY22" fmla="*/ 3407148 h 3439492"/>
              <a:gd name="connsiteX23" fmla="*/ 2380675 w 2991821"/>
              <a:gd name="connsiteY23" fmla="*/ 3411368 h 3439492"/>
              <a:gd name="connsiteX24" fmla="*/ 2375132 w 2991821"/>
              <a:gd name="connsiteY24" fmla="*/ 3420458 h 3439492"/>
              <a:gd name="connsiteX25" fmla="*/ 2369034 w 2991821"/>
              <a:gd name="connsiteY25" fmla="*/ 3411693 h 3439492"/>
              <a:gd name="connsiteX26" fmla="*/ 2369219 w 2991821"/>
              <a:gd name="connsiteY26" fmla="*/ 3395136 h 3439492"/>
              <a:gd name="connsiteX27" fmla="*/ 2381968 w 2991821"/>
              <a:gd name="connsiteY27" fmla="*/ 3384098 h 3439492"/>
              <a:gd name="connsiteX28" fmla="*/ 2436663 w 2991821"/>
              <a:gd name="connsiteY28" fmla="*/ 3378254 h 3439492"/>
              <a:gd name="connsiteX29" fmla="*/ 2436847 w 2991821"/>
              <a:gd name="connsiteY29" fmla="*/ 3379228 h 3439492"/>
              <a:gd name="connsiteX30" fmla="*/ 2436293 w 2991821"/>
              <a:gd name="connsiteY30" fmla="*/ 3378903 h 3439492"/>
              <a:gd name="connsiteX31" fmla="*/ 2436663 w 2991821"/>
              <a:gd name="connsiteY31" fmla="*/ 3378254 h 3439492"/>
              <a:gd name="connsiteX32" fmla="*/ 536978 w 2991821"/>
              <a:gd name="connsiteY32" fmla="*/ 3362022 h 3439492"/>
              <a:gd name="connsiteX33" fmla="*/ 548249 w 2991821"/>
              <a:gd name="connsiteY33" fmla="*/ 3370787 h 3439492"/>
              <a:gd name="connsiteX34" fmla="*/ 548434 w 2991821"/>
              <a:gd name="connsiteY34" fmla="*/ 3383773 h 3439492"/>
              <a:gd name="connsiteX35" fmla="*/ 543076 w 2991821"/>
              <a:gd name="connsiteY35" fmla="*/ 3390915 h 3439492"/>
              <a:gd name="connsiteX36" fmla="*/ 538271 w 2991821"/>
              <a:gd name="connsiteY36" fmla="*/ 3383773 h 3439492"/>
              <a:gd name="connsiteX37" fmla="*/ 532913 w 2991821"/>
              <a:gd name="connsiteY37" fmla="*/ 3380527 h 3439492"/>
              <a:gd name="connsiteX38" fmla="*/ 536978 w 2991821"/>
              <a:gd name="connsiteY38" fmla="*/ 3362022 h 3439492"/>
              <a:gd name="connsiteX39" fmla="*/ 1432773 w 2991821"/>
              <a:gd name="connsiteY39" fmla="*/ 3359750 h 3439492"/>
              <a:gd name="connsiteX40" fmla="*/ 1433327 w 2991821"/>
              <a:gd name="connsiteY40" fmla="*/ 3382799 h 3439492"/>
              <a:gd name="connsiteX41" fmla="*/ 1427969 w 2991821"/>
              <a:gd name="connsiteY41" fmla="*/ 3361697 h 3439492"/>
              <a:gd name="connsiteX42" fmla="*/ 1432773 w 2991821"/>
              <a:gd name="connsiteY42" fmla="*/ 3359750 h 3439492"/>
              <a:gd name="connsiteX43" fmla="*/ 1334103 w 2991821"/>
              <a:gd name="connsiteY43" fmla="*/ 3359749 h 3439492"/>
              <a:gd name="connsiteX44" fmla="*/ 1342603 w 2991821"/>
              <a:gd name="connsiteY44" fmla="*/ 3365268 h 3439492"/>
              <a:gd name="connsiteX45" fmla="*/ 1339831 w 2991821"/>
              <a:gd name="connsiteY45" fmla="*/ 3374358 h 3439492"/>
              <a:gd name="connsiteX46" fmla="*/ 1339461 w 2991821"/>
              <a:gd name="connsiteY46" fmla="*/ 3386695 h 3439492"/>
              <a:gd name="connsiteX47" fmla="*/ 1344820 w 2991821"/>
              <a:gd name="connsiteY47" fmla="*/ 3414290 h 3439492"/>
              <a:gd name="connsiteX48" fmla="*/ 1320245 w 2991821"/>
              <a:gd name="connsiteY48" fmla="*/ 3430197 h 3439492"/>
              <a:gd name="connsiteX49" fmla="*/ 1308419 w 2991821"/>
              <a:gd name="connsiteY49" fmla="*/ 3425977 h 3439492"/>
              <a:gd name="connsiteX50" fmla="*/ 1308604 w 2991821"/>
              <a:gd name="connsiteY50" fmla="*/ 3396434 h 3439492"/>
              <a:gd name="connsiteX51" fmla="*/ 1323016 w 2991821"/>
              <a:gd name="connsiteY51" fmla="*/ 3382150 h 3439492"/>
              <a:gd name="connsiteX52" fmla="*/ 1330962 w 2991821"/>
              <a:gd name="connsiteY52" fmla="*/ 3368190 h 3439492"/>
              <a:gd name="connsiteX53" fmla="*/ 1334103 w 2991821"/>
              <a:gd name="connsiteY53" fmla="*/ 3359749 h 3439492"/>
              <a:gd name="connsiteX54" fmla="*/ 488936 w 2991821"/>
              <a:gd name="connsiteY54" fmla="*/ 3357152 h 3439492"/>
              <a:gd name="connsiteX55" fmla="*/ 489177 w 2991821"/>
              <a:gd name="connsiteY55" fmla="*/ 3357575 h 3439492"/>
              <a:gd name="connsiteX56" fmla="*/ 489121 w 2991821"/>
              <a:gd name="connsiteY56" fmla="*/ 3357801 h 3439492"/>
              <a:gd name="connsiteX57" fmla="*/ 489160 w 2991821"/>
              <a:gd name="connsiteY57" fmla="*/ 3357886 h 3439492"/>
              <a:gd name="connsiteX58" fmla="*/ 488751 w 2991821"/>
              <a:gd name="connsiteY58" fmla="*/ 3358126 h 3439492"/>
              <a:gd name="connsiteX59" fmla="*/ 488936 w 2991821"/>
              <a:gd name="connsiteY59" fmla="*/ 3357152 h 3439492"/>
              <a:gd name="connsiteX60" fmla="*/ 1380482 w 2991821"/>
              <a:gd name="connsiteY60" fmla="*/ 3356503 h 3439492"/>
              <a:gd name="connsiteX61" fmla="*/ 1360157 w 2991821"/>
              <a:gd name="connsiteY61" fmla="*/ 3386046 h 3439492"/>
              <a:gd name="connsiteX62" fmla="*/ 1349070 w 2991821"/>
              <a:gd name="connsiteY62" fmla="*/ 3368515 h 3439492"/>
              <a:gd name="connsiteX63" fmla="*/ 1380482 w 2991821"/>
              <a:gd name="connsiteY63" fmla="*/ 3356503 h 3439492"/>
              <a:gd name="connsiteX64" fmla="*/ 1554171 w 2991821"/>
              <a:gd name="connsiteY64" fmla="*/ 3341894 h 3439492"/>
              <a:gd name="connsiteX65" fmla="*/ 1546965 w 2991821"/>
              <a:gd name="connsiteY65" fmla="*/ 3361048 h 3439492"/>
              <a:gd name="connsiteX66" fmla="*/ 1551769 w 2991821"/>
              <a:gd name="connsiteY66" fmla="*/ 3368515 h 3439492"/>
              <a:gd name="connsiteX67" fmla="*/ 1558236 w 2991821"/>
              <a:gd name="connsiteY67" fmla="*/ 3351958 h 3439492"/>
              <a:gd name="connsiteX68" fmla="*/ 1554171 w 2991821"/>
              <a:gd name="connsiteY68" fmla="*/ 3341894 h 3439492"/>
              <a:gd name="connsiteX69" fmla="*/ 2406359 w 2991821"/>
              <a:gd name="connsiteY69" fmla="*/ 3333128 h 3439492"/>
              <a:gd name="connsiteX70" fmla="*/ 2410054 w 2991821"/>
              <a:gd name="connsiteY70" fmla="*/ 3343517 h 3439492"/>
              <a:gd name="connsiteX71" fmla="*/ 2419478 w 2991821"/>
              <a:gd name="connsiteY71" fmla="*/ 3361048 h 3439492"/>
              <a:gd name="connsiteX72" fmla="*/ 2436293 w 2991821"/>
              <a:gd name="connsiteY72" fmla="*/ 3378903 h 3439492"/>
              <a:gd name="connsiteX73" fmla="*/ 2428601 w 2991821"/>
              <a:gd name="connsiteY73" fmla="*/ 3397408 h 3439492"/>
              <a:gd name="connsiteX74" fmla="*/ 2436108 w 2991821"/>
              <a:gd name="connsiteY74" fmla="*/ 3415468 h 3439492"/>
              <a:gd name="connsiteX75" fmla="*/ 2436108 w 2991821"/>
              <a:gd name="connsiteY75" fmla="*/ 3416569 h 3439492"/>
              <a:gd name="connsiteX76" fmla="*/ 2432089 w 2991821"/>
              <a:gd name="connsiteY76" fmla="*/ 3430806 h 3439492"/>
              <a:gd name="connsiteX77" fmla="*/ 2422619 w 2991821"/>
              <a:gd name="connsiteY77" fmla="*/ 3421107 h 3439492"/>
              <a:gd name="connsiteX78" fmla="*/ 2393794 w 2991821"/>
              <a:gd name="connsiteY78" fmla="*/ 3401304 h 3439492"/>
              <a:gd name="connsiteX79" fmla="*/ 2400076 w 2991821"/>
              <a:gd name="connsiteY79" fmla="*/ 3366891 h 3439492"/>
              <a:gd name="connsiteX80" fmla="*/ 2399707 w 2991821"/>
              <a:gd name="connsiteY80" fmla="*/ 3351308 h 3439492"/>
              <a:gd name="connsiteX81" fmla="*/ 2396381 w 2991821"/>
              <a:gd name="connsiteY81" fmla="*/ 3339946 h 3439492"/>
              <a:gd name="connsiteX82" fmla="*/ 2406359 w 2991821"/>
              <a:gd name="connsiteY82" fmla="*/ 3333128 h 3439492"/>
              <a:gd name="connsiteX83" fmla="*/ 2290689 w 2991821"/>
              <a:gd name="connsiteY83" fmla="*/ 3332479 h 3439492"/>
              <a:gd name="connsiteX84" fmla="*/ 2296232 w 2991821"/>
              <a:gd name="connsiteY84" fmla="*/ 3334752 h 3439492"/>
              <a:gd name="connsiteX85" fmla="*/ 2289950 w 2991821"/>
              <a:gd name="connsiteY85" fmla="*/ 3361048 h 3439492"/>
              <a:gd name="connsiteX86" fmla="*/ 2290689 w 2991821"/>
              <a:gd name="connsiteY86" fmla="*/ 3332479 h 3439492"/>
              <a:gd name="connsiteX87" fmla="*/ 1617549 w 2991821"/>
              <a:gd name="connsiteY87" fmla="*/ 3330856 h 3439492"/>
              <a:gd name="connsiteX88" fmla="*/ 1609419 w 2991821"/>
              <a:gd name="connsiteY88" fmla="*/ 3347089 h 3439492"/>
              <a:gd name="connsiteX89" fmla="*/ 1617919 w 2991821"/>
              <a:gd name="connsiteY89" fmla="*/ 3356828 h 3439492"/>
              <a:gd name="connsiteX90" fmla="*/ 1625310 w 2991821"/>
              <a:gd name="connsiteY90" fmla="*/ 3340920 h 3439492"/>
              <a:gd name="connsiteX91" fmla="*/ 1617549 w 2991821"/>
              <a:gd name="connsiteY91" fmla="*/ 3330856 h 3439492"/>
              <a:gd name="connsiteX92" fmla="*/ 1202703 w 2991821"/>
              <a:gd name="connsiteY92" fmla="*/ 3330005 h 3439492"/>
              <a:gd name="connsiteX93" fmla="*/ 1208639 w 2991821"/>
              <a:gd name="connsiteY93" fmla="*/ 3330207 h 3439492"/>
              <a:gd name="connsiteX94" fmla="*/ 1221758 w 2991821"/>
              <a:gd name="connsiteY94" fmla="*/ 3356503 h 3439492"/>
              <a:gd name="connsiteX95" fmla="*/ 1211965 w 2991821"/>
              <a:gd name="connsiteY95" fmla="*/ 3364295 h 3439492"/>
              <a:gd name="connsiteX96" fmla="*/ 1199400 w 2991821"/>
              <a:gd name="connsiteY96" fmla="*/ 3338323 h 3439492"/>
              <a:gd name="connsiteX97" fmla="*/ 1202703 w 2991821"/>
              <a:gd name="connsiteY97" fmla="*/ 3330005 h 3439492"/>
              <a:gd name="connsiteX98" fmla="*/ 1807130 w 2991821"/>
              <a:gd name="connsiteY98" fmla="*/ 3329882 h 3439492"/>
              <a:gd name="connsiteX99" fmla="*/ 1804173 w 2991821"/>
              <a:gd name="connsiteY99" fmla="*/ 3332804 h 3439492"/>
              <a:gd name="connsiteX100" fmla="*/ 1800662 w 2991821"/>
              <a:gd name="connsiteY100" fmla="*/ 3336700 h 3439492"/>
              <a:gd name="connsiteX101" fmla="*/ 1803434 w 2991821"/>
              <a:gd name="connsiteY101" fmla="*/ 3345141 h 3439492"/>
              <a:gd name="connsiteX102" fmla="*/ 1807130 w 2991821"/>
              <a:gd name="connsiteY102" fmla="*/ 3329882 h 3439492"/>
              <a:gd name="connsiteX103" fmla="*/ 2351850 w 2991821"/>
              <a:gd name="connsiteY103" fmla="*/ 3328584 h 3439492"/>
              <a:gd name="connsiteX104" fmla="*/ 2388805 w 2991821"/>
              <a:gd name="connsiteY104" fmla="*/ 3343842 h 3439492"/>
              <a:gd name="connsiteX105" fmla="*/ 2375687 w 2991821"/>
              <a:gd name="connsiteY105" fmla="*/ 3365594 h 3439492"/>
              <a:gd name="connsiteX106" fmla="*/ 2351850 w 2991821"/>
              <a:gd name="connsiteY106" fmla="*/ 3328584 h 3439492"/>
              <a:gd name="connsiteX107" fmla="*/ 515544 w 2991821"/>
              <a:gd name="connsiteY107" fmla="*/ 3321116 h 3439492"/>
              <a:gd name="connsiteX108" fmla="*/ 524413 w 2991821"/>
              <a:gd name="connsiteY108" fmla="*/ 3326635 h 3439492"/>
              <a:gd name="connsiteX109" fmla="*/ 521457 w 2991821"/>
              <a:gd name="connsiteY109" fmla="*/ 3335725 h 3439492"/>
              <a:gd name="connsiteX110" fmla="*/ 521087 w 2991821"/>
              <a:gd name="connsiteY110" fmla="*/ 3348062 h 3439492"/>
              <a:gd name="connsiteX111" fmla="*/ 526631 w 2991821"/>
              <a:gd name="connsiteY111" fmla="*/ 3375657 h 3439492"/>
              <a:gd name="connsiteX112" fmla="*/ 501316 w 2991821"/>
              <a:gd name="connsiteY112" fmla="*/ 3391564 h 3439492"/>
              <a:gd name="connsiteX113" fmla="*/ 489306 w 2991821"/>
              <a:gd name="connsiteY113" fmla="*/ 3387344 h 3439492"/>
              <a:gd name="connsiteX114" fmla="*/ 496004 w 2991821"/>
              <a:gd name="connsiteY114" fmla="*/ 3372695 h 3439492"/>
              <a:gd name="connsiteX115" fmla="*/ 489160 w 2991821"/>
              <a:gd name="connsiteY115" fmla="*/ 3357886 h 3439492"/>
              <a:gd name="connsiteX116" fmla="*/ 489305 w 2991821"/>
              <a:gd name="connsiteY116" fmla="*/ 3357801 h 3439492"/>
              <a:gd name="connsiteX117" fmla="*/ 489177 w 2991821"/>
              <a:gd name="connsiteY117" fmla="*/ 3357575 h 3439492"/>
              <a:gd name="connsiteX118" fmla="*/ 491197 w 2991821"/>
              <a:gd name="connsiteY118" fmla="*/ 3349315 h 3439492"/>
              <a:gd name="connsiteX119" fmla="*/ 503903 w 2991821"/>
              <a:gd name="connsiteY119" fmla="*/ 3343517 h 3439492"/>
              <a:gd name="connsiteX120" fmla="*/ 512218 w 2991821"/>
              <a:gd name="connsiteY120" fmla="*/ 3329557 h 3439492"/>
              <a:gd name="connsiteX121" fmla="*/ 515544 w 2991821"/>
              <a:gd name="connsiteY121" fmla="*/ 3321116 h 3439492"/>
              <a:gd name="connsiteX122" fmla="*/ 617171 w 2991821"/>
              <a:gd name="connsiteY122" fmla="*/ 3320792 h 3439492"/>
              <a:gd name="connsiteX123" fmla="*/ 617725 w 2991821"/>
              <a:gd name="connsiteY123" fmla="*/ 3343842 h 3439492"/>
              <a:gd name="connsiteX124" fmla="*/ 612182 w 2991821"/>
              <a:gd name="connsiteY124" fmla="*/ 3322740 h 3439492"/>
              <a:gd name="connsiteX125" fmla="*/ 617171 w 2991821"/>
              <a:gd name="connsiteY125" fmla="*/ 3320792 h 3439492"/>
              <a:gd name="connsiteX126" fmla="*/ 563401 w 2991821"/>
              <a:gd name="connsiteY126" fmla="*/ 3317546 h 3439492"/>
              <a:gd name="connsiteX127" fmla="*/ 542521 w 2991821"/>
              <a:gd name="connsiteY127" fmla="*/ 3347089 h 3439492"/>
              <a:gd name="connsiteX128" fmla="*/ 531065 w 2991821"/>
              <a:gd name="connsiteY128" fmla="*/ 3329558 h 3439492"/>
              <a:gd name="connsiteX129" fmla="*/ 563401 w 2991821"/>
              <a:gd name="connsiteY129" fmla="*/ 3317546 h 3439492"/>
              <a:gd name="connsiteX130" fmla="*/ 2148596 w 2991821"/>
              <a:gd name="connsiteY130" fmla="*/ 3310728 h 3439492"/>
              <a:gd name="connsiteX131" fmla="*/ 2143792 w 2991821"/>
              <a:gd name="connsiteY131" fmla="*/ 3323390 h 3439492"/>
              <a:gd name="connsiteX132" fmla="*/ 2151368 w 2991821"/>
              <a:gd name="connsiteY132" fmla="*/ 3343842 h 3439492"/>
              <a:gd name="connsiteX133" fmla="*/ 2156911 w 2991821"/>
              <a:gd name="connsiteY133" fmla="*/ 3334427 h 3439492"/>
              <a:gd name="connsiteX134" fmla="*/ 2148596 w 2991821"/>
              <a:gd name="connsiteY134" fmla="*/ 3310728 h 3439492"/>
              <a:gd name="connsiteX135" fmla="*/ 741895 w 2991821"/>
              <a:gd name="connsiteY135" fmla="*/ 3303261 h 3439492"/>
              <a:gd name="connsiteX136" fmla="*/ 734503 w 2991821"/>
              <a:gd name="connsiteY136" fmla="*/ 3322416 h 3439492"/>
              <a:gd name="connsiteX137" fmla="*/ 739492 w 2991821"/>
              <a:gd name="connsiteY137" fmla="*/ 3329882 h 3439492"/>
              <a:gd name="connsiteX138" fmla="*/ 746144 w 2991821"/>
              <a:gd name="connsiteY138" fmla="*/ 3313326 h 3439492"/>
              <a:gd name="connsiteX139" fmla="*/ 741895 w 2991821"/>
              <a:gd name="connsiteY139" fmla="*/ 3303261 h 3439492"/>
              <a:gd name="connsiteX140" fmla="*/ 1320059 w 2991821"/>
              <a:gd name="connsiteY140" fmla="*/ 3297743 h 3439492"/>
              <a:gd name="connsiteX141" fmla="*/ 1302321 w 2991821"/>
              <a:gd name="connsiteY141" fmla="*/ 3299690 h 3439492"/>
              <a:gd name="connsiteX142" fmla="*/ 1302321 w 2991821"/>
              <a:gd name="connsiteY142" fmla="*/ 3306833 h 3439492"/>
              <a:gd name="connsiteX143" fmla="*/ 1308419 w 2991821"/>
              <a:gd name="connsiteY143" fmla="*/ 3309430 h 3439492"/>
              <a:gd name="connsiteX144" fmla="*/ 1318951 w 2991821"/>
              <a:gd name="connsiteY144" fmla="*/ 3308131 h 3439492"/>
              <a:gd name="connsiteX145" fmla="*/ 1320059 w 2991821"/>
              <a:gd name="connsiteY145" fmla="*/ 3297743 h 3439492"/>
              <a:gd name="connsiteX146" fmla="*/ 2074316 w 2991821"/>
              <a:gd name="connsiteY146" fmla="*/ 3296444 h 3439492"/>
              <a:gd name="connsiteX147" fmla="*/ 2065077 w 2991821"/>
              <a:gd name="connsiteY147" fmla="*/ 3309105 h 3439492"/>
              <a:gd name="connsiteX148" fmla="*/ 2073762 w 2991821"/>
              <a:gd name="connsiteY148" fmla="*/ 3328908 h 3439492"/>
              <a:gd name="connsiteX149" fmla="*/ 2083740 w 2991821"/>
              <a:gd name="connsiteY149" fmla="*/ 3316897 h 3439492"/>
              <a:gd name="connsiteX150" fmla="*/ 2074316 w 2991821"/>
              <a:gd name="connsiteY150" fmla="*/ 3296444 h 3439492"/>
              <a:gd name="connsiteX151" fmla="*/ 2560209 w 2991821"/>
              <a:gd name="connsiteY151" fmla="*/ 3295267 h 3439492"/>
              <a:gd name="connsiteX152" fmla="*/ 2563973 w 2991821"/>
              <a:gd name="connsiteY152" fmla="*/ 3305534 h 3439492"/>
              <a:gd name="connsiteX153" fmla="*/ 2549376 w 2991821"/>
              <a:gd name="connsiteY153" fmla="*/ 3338323 h 3439492"/>
              <a:gd name="connsiteX154" fmla="*/ 2537920 w 2991821"/>
              <a:gd name="connsiteY154" fmla="*/ 3328584 h 3439492"/>
              <a:gd name="connsiteX155" fmla="*/ 2553256 w 2991821"/>
              <a:gd name="connsiteY155" fmla="*/ 3295470 h 3439492"/>
              <a:gd name="connsiteX156" fmla="*/ 2560209 w 2991821"/>
              <a:gd name="connsiteY156" fmla="*/ 3295267 h 3439492"/>
              <a:gd name="connsiteX157" fmla="*/ 1678156 w 2991821"/>
              <a:gd name="connsiteY157" fmla="*/ 3294496 h 3439492"/>
              <a:gd name="connsiteX158" fmla="*/ 1673536 w 2991821"/>
              <a:gd name="connsiteY158" fmla="*/ 3302937 h 3439492"/>
              <a:gd name="connsiteX159" fmla="*/ 1678340 w 2991821"/>
              <a:gd name="connsiteY159" fmla="*/ 3320468 h 3439492"/>
              <a:gd name="connsiteX160" fmla="*/ 1685177 w 2991821"/>
              <a:gd name="connsiteY160" fmla="*/ 3307482 h 3439492"/>
              <a:gd name="connsiteX161" fmla="*/ 1678156 w 2991821"/>
              <a:gd name="connsiteY161" fmla="*/ 3294496 h 3439492"/>
              <a:gd name="connsiteX162" fmla="*/ 807121 w 2991821"/>
              <a:gd name="connsiteY162" fmla="*/ 3292224 h 3439492"/>
              <a:gd name="connsiteX163" fmla="*/ 798806 w 2991821"/>
              <a:gd name="connsiteY163" fmla="*/ 3308456 h 3439492"/>
              <a:gd name="connsiteX164" fmla="*/ 807675 w 2991821"/>
              <a:gd name="connsiteY164" fmla="*/ 3318195 h 3439492"/>
              <a:gd name="connsiteX165" fmla="*/ 815251 w 2991821"/>
              <a:gd name="connsiteY165" fmla="*/ 3302288 h 3439492"/>
              <a:gd name="connsiteX166" fmla="*/ 807121 w 2991821"/>
              <a:gd name="connsiteY166" fmla="*/ 3292224 h 3439492"/>
              <a:gd name="connsiteX167" fmla="*/ 380404 w 2991821"/>
              <a:gd name="connsiteY167" fmla="*/ 3291046 h 3439492"/>
              <a:gd name="connsiteX168" fmla="*/ 386571 w 2991821"/>
              <a:gd name="connsiteY168" fmla="*/ 3291249 h 3439492"/>
              <a:gd name="connsiteX169" fmla="*/ 400060 w 2991821"/>
              <a:gd name="connsiteY169" fmla="*/ 3317545 h 3439492"/>
              <a:gd name="connsiteX170" fmla="*/ 390082 w 2991821"/>
              <a:gd name="connsiteY170" fmla="*/ 3325337 h 3439492"/>
              <a:gd name="connsiteX171" fmla="*/ 377147 w 2991821"/>
              <a:gd name="connsiteY171" fmla="*/ 3299365 h 3439492"/>
              <a:gd name="connsiteX172" fmla="*/ 380404 w 2991821"/>
              <a:gd name="connsiteY172" fmla="*/ 3291046 h 3439492"/>
              <a:gd name="connsiteX173" fmla="*/ 1530889 w 2991821"/>
              <a:gd name="connsiteY173" fmla="*/ 3287354 h 3439492"/>
              <a:gd name="connsiteX174" fmla="*/ 1525346 w 2991821"/>
              <a:gd name="connsiteY174" fmla="*/ 3295145 h 3439492"/>
              <a:gd name="connsiteX175" fmla="*/ 1529781 w 2991821"/>
              <a:gd name="connsiteY175" fmla="*/ 3307482 h 3439492"/>
              <a:gd name="connsiteX176" fmla="*/ 1534769 w 2991821"/>
              <a:gd name="connsiteY176" fmla="*/ 3299366 h 3439492"/>
              <a:gd name="connsiteX177" fmla="*/ 1530889 w 2991821"/>
              <a:gd name="connsiteY177" fmla="*/ 3287354 h 3439492"/>
              <a:gd name="connsiteX178" fmla="*/ 1891549 w 2991821"/>
              <a:gd name="connsiteY178" fmla="*/ 3282687 h 3439492"/>
              <a:gd name="connsiteX179" fmla="*/ 1874019 w 2991821"/>
              <a:gd name="connsiteY179" fmla="*/ 3288977 h 3439492"/>
              <a:gd name="connsiteX180" fmla="*/ 1870508 w 2991821"/>
              <a:gd name="connsiteY180" fmla="*/ 3288977 h 3439492"/>
              <a:gd name="connsiteX181" fmla="*/ 1870323 w 2991821"/>
              <a:gd name="connsiteY181" fmla="*/ 3290276 h 3439492"/>
              <a:gd name="connsiteX182" fmla="*/ 1874019 w 2991821"/>
              <a:gd name="connsiteY182" fmla="*/ 3288977 h 3439492"/>
              <a:gd name="connsiteX183" fmla="*/ 1871801 w 2991821"/>
              <a:gd name="connsiteY183" fmla="*/ 3299366 h 3439492"/>
              <a:gd name="connsiteX184" fmla="*/ 1876236 w 2991821"/>
              <a:gd name="connsiteY184" fmla="*/ 3305209 h 3439492"/>
              <a:gd name="connsiteX185" fmla="*/ 1884920 w 2991821"/>
              <a:gd name="connsiteY185" fmla="*/ 3310404 h 3439492"/>
              <a:gd name="connsiteX186" fmla="*/ 1887507 w 2991821"/>
              <a:gd name="connsiteY186" fmla="*/ 3312351 h 3439492"/>
              <a:gd name="connsiteX187" fmla="*/ 1900257 w 2991821"/>
              <a:gd name="connsiteY187" fmla="*/ 3306183 h 3439492"/>
              <a:gd name="connsiteX188" fmla="*/ 1906170 w 2991821"/>
              <a:gd name="connsiteY188" fmla="*/ 3303911 h 3439492"/>
              <a:gd name="connsiteX189" fmla="*/ 1891549 w 2991821"/>
              <a:gd name="connsiteY189" fmla="*/ 3282687 h 3439492"/>
              <a:gd name="connsiteX190" fmla="*/ 964735 w 2991821"/>
              <a:gd name="connsiteY190" fmla="*/ 3281835 h 3439492"/>
              <a:gd name="connsiteX191" fmla="*/ 954572 w 2991821"/>
              <a:gd name="connsiteY191" fmla="*/ 3298067 h 3439492"/>
              <a:gd name="connsiteX192" fmla="*/ 959931 w 2991821"/>
              <a:gd name="connsiteY192" fmla="*/ 3299690 h 3439492"/>
              <a:gd name="connsiteX193" fmla="*/ 983951 w 2991821"/>
              <a:gd name="connsiteY193" fmla="*/ 3299041 h 3439492"/>
              <a:gd name="connsiteX194" fmla="*/ 982843 w 2991821"/>
              <a:gd name="connsiteY194" fmla="*/ 3286055 h 3439492"/>
              <a:gd name="connsiteX195" fmla="*/ 998734 w 2991821"/>
              <a:gd name="connsiteY195" fmla="*/ 3306183 h 3439492"/>
              <a:gd name="connsiteX196" fmla="*/ 1003353 w 2991821"/>
              <a:gd name="connsiteY196" fmla="*/ 3287029 h 3439492"/>
              <a:gd name="connsiteX197" fmla="*/ 997071 w 2991821"/>
              <a:gd name="connsiteY197" fmla="*/ 3286055 h 3439492"/>
              <a:gd name="connsiteX198" fmla="*/ 982843 w 2991821"/>
              <a:gd name="connsiteY198" fmla="*/ 3286055 h 3439492"/>
              <a:gd name="connsiteX199" fmla="*/ 982658 w 2991821"/>
              <a:gd name="connsiteY199" fmla="*/ 3286055 h 3439492"/>
              <a:gd name="connsiteX200" fmla="*/ 976930 w 2991821"/>
              <a:gd name="connsiteY200" fmla="*/ 3283458 h 3439492"/>
              <a:gd name="connsiteX201" fmla="*/ 864956 w 2991821"/>
              <a:gd name="connsiteY201" fmla="*/ 3268200 h 3439492"/>
              <a:gd name="connsiteX202" fmla="*/ 869760 w 2991821"/>
              <a:gd name="connsiteY202" fmla="*/ 3281510 h 3439492"/>
              <a:gd name="connsiteX203" fmla="*/ 876596 w 2991821"/>
              <a:gd name="connsiteY203" fmla="*/ 3269823 h 3439492"/>
              <a:gd name="connsiteX204" fmla="*/ 497066 w 2991821"/>
              <a:gd name="connsiteY204" fmla="*/ 3252942 h 3439492"/>
              <a:gd name="connsiteX205" fmla="*/ 486903 w 2991821"/>
              <a:gd name="connsiteY205" fmla="*/ 3256188 h 3439492"/>
              <a:gd name="connsiteX206" fmla="*/ 482838 w 2991821"/>
              <a:gd name="connsiteY206" fmla="*/ 3267875 h 3439492"/>
              <a:gd name="connsiteX207" fmla="*/ 489121 w 2991821"/>
              <a:gd name="connsiteY207" fmla="*/ 3270473 h 3439492"/>
              <a:gd name="connsiteX208" fmla="*/ 500022 w 2991821"/>
              <a:gd name="connsiteY208" fmla="*/ 3269174 h 3439492"/>
              <a:gd name="connsiteX209" fmla="*/ 497066 w 2991821"/>
              <a:gd name="connsiteY209" fmla="*/ 3252942 h 3439492"/>
              <a:gd name="connsiteX210" fmla="*/ 2003177 w 2991821"/>
              <a:gd name="connsiteY210" fmla="*/ 3250669 h 3439492"/>
              <a:gd name="connsiteX211" fmla="*/ 1994862 w 2991821"/>
              <a:gd name="connsiteY211" fmla="*/ 3267226 h 3439492"/>
              <a:gd name="connsiteX212" fmla="*/ 2002992 w 2991821"/>
              <a:gd name="connsiteY212" fmla="*/ 3283458 h 3439492"/>
              <a:gd name="connsiteX213" fmla="*/ 2008720 w 2991821"/>
              <a:gd name="connsiteY213" fmla="*/ 3261382 h 3439492"/>
              <a:gd name="connsiteX214" fmla="*/ 2003177 w 2991821"/>
              <a:gd name="connsiteY214" fmla="*/ 3250669 h 3439492"/>
              <a:gd name="connsiteX215" fmla="*/ 718428 w 2991821"/>
              <a:gd name="connsiteY215" fmla="*/ 3248397 h 3439492"/>
              <a:gd name="connsiteX216" fmla="*/ 712700 w 2991821"/>
              <a:gd name="connsiteY216" fmla="*/ 3256188 h 3439492"/>
              <a:gd name="connsiteX217" fmla="*/ 717135 w 2991821"/>
              <a:gd name="connsiteY217" fmla="*/ 3268524 h 3439492"/>
              <a:gd name="connsiteX218" fmla="*/ 722493 w 2991821"/>
              <a:gd name="connsiteY218" fmla="*/ 3260408 h 3439492"/>
              <a:gd name="connsiteX219" fmla="*/ 718428 w 2991821"/>
              <a:gd name="connsiteY219" fmla="*/ 3248397 h 3439492"/>
              <a:gd name="connsiteX220" fmla="*/ 2427308 w 2991821"/>
              <a:gd name="connsiteY220" fmla="*/ 3247463 h 3439492"/>
              <a:gd name="connsiteX221" fmla="*/ 2423913 w 2991821"/>
              <a:gd name="connsiteY221" fmla="*/ 3267875 h 3439492"/>
              <a:gd name="connsiteX222" fmla="*/ 2436293 w 2991821"/>
              <a:gd name="connsiteY222" fmla="*/ 3269498 h 3439492"/>
              <a:gd name="connsiteX223" fmla="*/ 2443499 w 2991821"/>
              <a:gd name="connsiteY223" fmla="*/ 3266252 h 3439492"/>
              <a:gd name="connsiteX224" fmla="*/ 2438880 w 2991821"/>
              <a:gd name="connsiteY224" fmla="*/ 3251643 h 3439492"/>
              <a:gd name="connsiteX225" fmla="*/ 2427308 w 2991821"/>
              <a:gd name="connsiteY225" fmla="*/ 3247463 h 3439492"/>
              <a:gd name="connsiteX226" fmla="*/ 2175204 w 2991821"/>
              <a:gd name="connsiteY226" fmla="*/ 3241904 h 3439492"/>
              <a:gd name="connsiteX227" fmla="*/ 2170769 w 2991821"/>
              <a:gd name="connsiteY227" fmla="*/ 3256837 h 3439492"/>
              <a:gd name="connsiteX228" fmla="*/ 2176867 w 2991821"/>
              <a:gd name="connsiteY228" fmla="*/ 3267226 h 3439492"/>
              <a:gd name="connsiteX229" fmla="*/ 2181856 w 2991821"/>
              <a:gd name="connsiteY229" fmla="*/ 3251643 h 3439492"/>
              <a:gd name="connsiteX230" fmla="*/ 2175204 w 2991821"/>
              <a:gd name="connsiteY230" fmla="*/ 3241904 h 3439492"/>
              <a:gd name="connsiteX231" fmla="*/ 432210 w 2991821"/>
              <a:gd name="connsiteY231" fmla="*/ 3236060 h 3439492"/>
              <a:gd name="connsiteX232" fmla="*/ 424449 w 2991821"/>
              <a:gd name="connsiteY232" fmla="*/ 3252292 h 3439492"/>
              <a:gd name="connsiteX233" fmla="*/ 431841 w 2991821"/>
              <a:gd name="connsiteY233" fmla="*/ 3264953 h 3439492"/>
              <a:gd name="connsiteX234" fmla="*/ 436644 w 2991821"/>
              <a:gd name="connsiteY234" fmla="*/ 3254889 h 3439492"/>
              <a:gd name="connsiteX235" fmla="*/ 432210 w 2991821"/>
              <a:gd name="connsiteY235" fmla="*/ 3236060 h 3439492"/>
              <a:gd name="connsiteX236" fmla="*/ 2501334 w 2991821"/>
              <a:gd name="connsiteY236" fmla="*/ 3225996 h 3439492"/>
              <a:gd name="connsiteX237" fmla="*/ 2496345 w 2991821"/>
              <a:gd name="connsiteY237" fmla="*/ 3249695 h 3439492"/>
              <a:gd name="connsiteX238" fmla="*/ 2501703 w 2991821"/>
              <a:gd name="connsiteY238" fmla="*/ 3262356 h 3439492"/>
              <a:gd name="connsiteX239" fmla="*/ 2510203 w 2991821"/>
              <a:gd name="connsiteY239" fmla="*/ 3246124 h 3439492"/>
              <a:gd name="connsiteX240" fmla="*/ 2501334 w 2991821"/>
              <a:gd name="connsiteY240" fmla="*/ 3225996 h 3439492"/>
              <a:gd name="connsiteX241" fmla="*/ 297877 w 2991821"/>
              <a:gd name="connsiteY241" fmla="*/ 3152626 h 3439492"/>
              <a:gd name="connsiteX242" fmla="*/ 293258 w 2991821"/>
              <a:gd name="connsiteY242" fmla="*/ 3162041 h 3439492"/>
              <a:gd name="connsiteX243" fmla="*/ 298986 w 2991821"/>
              <a:gd name="connsiteY243" fmla="*/ 3175676 h 3439492"/>
              <a:gd name="connsiteX244" fmla="*/ 303975 w 2991821"/>
              <a:gd name="connsiteY244" fmla="*/ 3165937 h 3439492"/>
              <a:gd name="connsiteX245" fmla="*/ 297877 w 2991821"/>
              <a:gd name="connsiteY245" fmla="*/ 3152626 h 3439492"/>
              <a:gd name="connsiteX246" fmla="*/ 2654329 w 2991821"/>
              <a:gd name="connsiteY246" fmla="*/ 3122110 h 3439492"/>
              <a:gd name="connsiteX247" fmla="*/ 2647307 w 2991821"/>
              <a:gd name="connsiteY247" fmla="*/ 3138667 h 3439492"/>
              <a:gd name="connsiteX248" fmla="*/ 2653035 w 2991821"/>
              <a:gd name="connsiteY248" fmla="*/ 3150679 h 3439492"/>
              <a:gd name="connsiteX249" fmla="*/ 2659502 w 2991821"/>
              <a:gd name="connsiteY249" fmla="*/ 3133797 h 3439492"/>
              <a:gd name="connsiteX250" fmla="*/ 2654329 w 2991821"/>
              <a:gd name="connsiteY250" fmla="*/ 3122110 h 3439492"/>
              <a:gd name="connsiteX251" fmla="*/ 240228 w 2991821"/>
              <a:gd name="connsiteY251" fmla="*/ 3103280 h 3439492"/>
              <a:gd name="connsiteX252" fmla="*/ 255195 w 2991821"/>
              <a:gd name="connsiteY252" fmla="*/ 3144185 h 3439492"/>
              <a:gd name="connsiteX253" fmla="*/ 256119 w 2991821"/>
              <a:gd name="connsiteY253" fmla="*/ 3202297 h 3439492"/>
              <a:gd name="connsiteX254" fmla="*/ 230620 w 2991821"/>
              <a:gd name="connsiteY254" fmla="*/ 3134771 h 3439492"/>
              <a:gd name="connsiteX255" fmla="*/ 234131 w 2991821"/>
              <a:gd name="connsiteY255" fmla="*/ 3107825 h 3439492"/>
              <a:gd name="connsiteX256" fmla="*/ 240228 w 2991821"/>
              <a:gd name="connsiteY256" fmla="*/ 3103280 h 3439492"/>
              <a:gd name="connsiteX257" fmla="*/ 287716 w 2991821"/>
              <a:gd name="connsiteY257" fmla="*/ 3098735 h 3439492"/>
              <a:gd name="connsiteX258" fmla="*/ 266281 w 2991821"/>
              <a:gd name="connsiteY258" fmla="*/ 3125356 h 3439492"/>
              <a:gd name="connsiteX259" fmla="*/ 280139 w 2991821"/>
              <a:gd name="connsiteY259" fmla="*/ 3138991 h 3439492"/>
              <a:gd name="connsiteX260" fmla="*/ 285682 w 2991821"/>
              <a:gd name="connsiteY260" fmla="*/ 3152626 h 3439492"/>
              <a:gd name="connsiteX261" fmla="*/ 291226 w 2991821"/>
              <a:gd name="connsiteY261" fmla="*/ 3140939 h 3439492"/>
              <a:gd name="connsiteX262" fmla="*/ 287716 w 2991821"/>
              <a:gd name="connsiteY262" fmla="*/ 3098735 h 3439492"/>
              <a:gd name="connsiteX263" fmla="*/ 293627 w 2991821"/>
              <a:gd name="connsiteY263" fmla="*/ 3079581 h 3439492"/>
              <a:gd name="connsiteX264" fmla="*/ 287345 w 2991821"/>
              <a:gd name="connsiteY264" fmla="*/ 3087048 h 3439492"/>
              <a:gd name="connsiteX265" fmla="*/ 287899 w 2991821"/>
              <a:gd name="connsiteY265" fmla="*/ 3098086 h 3439492"/>
              <a:gd name="connsiteX266" fmla="*/ 293073 w 2991821"/>
              <a:gd name="connsiteY266" fmla="*/ 3095489 h 3439492"/>
              <a:gd name="connsiteX267" fmla="*/ 297323 w 2991821"/>
              <a:gd name="connsiteY267" fmla="*/ 3086074 h 3439492"/>
              <a:gd name="connsiteX268" fmla="*/ 293627 w 2991821"/>
              <a:gd name="connsiteY268" fmla="*/ 3079581 h 3439492"/>
              <a:gd name="connsiteX269" fmla="*/ 2719740 w 2991821"/>
              <a:gd name="connsiteY269" fmla="*/ 3060103 h 3439492"/>
              <a:gd name="connsiteX270" fmla="*/ 2726762 w 2991821"/>
              <a:gd name="connsiteY270" fmla="*/ 3065946 h 3439492"/>
              <a:gd name="connsiteX271" fmla="*/ 2730642 w 2991821"/>
              <a:gd name="connsiteY271" fmla="*/ 3099709 h 3439492"/>
              <a:gd name="connsiteX272" fmla="*/ 2701632 w 2991821"/>
              <a:gd name="connsiteY272" fmla="*/ 3184442 h 3439492"/>
              <a:gd name="connsiteX273" fmla="*/ 2702741 w 2991821"/>
              <a:gd name="connsiteY273" fmla="*/ 3111397 h 3439492"/>
              <a:gd name="connsiteX274" fmla="*/ 2719740 w 2991821"/>
              <a:gd name="connsiteY274" fmla="*/ 3060103 h 3439492"/>
              <a:gd name="connsiteX275" fmla="*/ 2665785 w 2991821"/>
              <a:gd name="connsiteY275" fmla="*/ 3054909 h 3439492"/>
              <a:gd name="connsiteX276" fmla="*/ 2661905 w 2991821"/>
              <a:gd name="connsiteY276" fmla="*/ 3107501 h 3439492"/>
              <a:gd name="connsiteX277" fmla="*/ 2668187 w 2991821"/>
              <a:gd name="connsiteY277" fmla="*/ 3122110 h 3439492"/>
              <a:gd name="connsiteX278" fmla="*/ 2674469 w 2991821"/>
              <a:gd name="connsiteY278" fmla="*/ 3105228 h 3439492"/>
              <a:gd name="connsiteX279" fmla="*/ 2690175 w 2991821"/>
              <a:gd name="connsiteY279" fmla="*/ 3088022 h 3439492"/>
              <a:gd name="connsiteX280" fmla="*/ 2665785 w 2991821"/>
              <a:gd name="connsiteY280" fmla="*/ 3054909 h 3439492"/>
              <a:gd name="connsiteX281" fmla="*/ 2659133 w 2991821"/>
              <a:gd name="connsiteY281" fmla="*/ 3030235 h 3439492"/>
              <a:gd name="connsiteX282" fmla="*/ 2654883 w 2991821"/>
              <a:gd name="connsiteY282" fmla="*/ 3038352 h 3439492"/>
              <a:gd name="connsiteX283" fmla="*/ 2659872 w 2991821"/>
              <a:gd name="connsiteY283" fmla="*/ 3050363 h 3439492"/>
              <a:gd name="connsiteX284" fmla="*/ 2665600 w 2991821"/>
              <a:gd name="connsiteY284" fmla="*/ 3053610 h 3439492"/>
              <a:gd name="connsiteX285" fmla="*/ 2666154 w 2991821"/>
              <a:gd name="connsiteY285" fmla="*/ 3039650 h 3439492"/>
              <a:gd name="connsiteX286" fmla="*/ 2659133 w 2991821"/>
              <a:gd name="connsiteY286" fmla="*/ 3030235 h 3439492"/>
              <a:gd name="connsiteX287" fmla="*/ 203087 w 2991821"/>
              <a:gd name="connsiteY287" fmla="*/ 2870835 h 3439492"/>
              <a:gd name="connsiteX288" fmla="*/ 190337 w 2991821"/>
              <a:gd name="connsiteY288" fmla="*/ 2908494 h 3439492"/>
              <a:gd name="connsiteX289" fmla="*/ 196066 w 2991821"/>
              <a:gd name="connsiteY289" fmla="*/ 2921804 h 3439492"/>
              <a:gd name="connsiteX290" fmla="*/ 210109 w 2991821"/>
              <a:gd name="connsiteY290" fmla="*/ 2891612 h 3439492"/>
              <a:gd name="connsiteX291" fmla="*/ 203087 w 2991821"/>
              <a:gd name="connsiteY291" fmla="*/ 2870835 h 3439492"/>
              <a:gd name="connsiteX292" fmla="*/ 2762238 w 2991821"/>
              <a:gd name="connsiteY292" fmla="*/ 2768572 h 3439492"/>
              <a:gd name="connsiteX293" fmla="*/ 2754293 w 2991821"/>
              <a:gd name="connsiteY293" fmla="*/ 2794868 h 3439492"/>
              <a:gd name="connsiteX294" fmla="*/ 2770183 w 2991821"/>
              <a:gd name="connsiteY294" fmla="*/ 2832851 h 3439492"/>
              <a:gd name="connsiteX295" fmla="*/ 2776651 w 2991821"/>
              <a:gd name="connsiteY295" fmla="*/ 2815970 h 3439492"/>
              <a:gd name="connsiteX296" fmla="*/ 2762238 w 2991821"/>
              <a:gd name="connsiteY296" fmla="*/ 2768572 h 3439492"/>
              <a:gd name="connsiteX297" fmla="*/ 2825986 w 2991821"/>
              <a:gd name="connsiteY297" fmla="*/ 2647155 h 3439492"/>
              <a:gd name="connsiteX298" fmla="*/ 2801226 w 2991821"/>
              <a:gd name="connsiteY298" fmla="*/ 2668906 h 3439492"/>
              <a:gd name="connsiteX299" fmla="*/ 2825986 w 2991821"/>
              <a:gd name="connsiteY299" fmla="*/ 2647155 h 3439492"/>
              <a:gd name="connsiteX300" fmla="*/ 20159 w 2991821"/>
              <a:gd name="connsiteY300" fmla="*/ 2500415 h 3439492"/>
              <a:gd name="connsiteX301" fmla="*/ 8148 w 2991821"/>
              <a:gd name="connsiteY301" fmla="*/ 2522491 h 3439492"/>
              <a:gd name="connsiteX302" fmla="*/ 14247 w 2991821"/>
              <a:gd name="connsiteY302" fmla="*/ 2533529 h 3439492"/>
              <a:gd name="connsiteX303" fmla="*/ 23669 w 2991821"/>
              <a:gd name="connsiteY303" fmla="*/ 2517622 h 3439492"/>
              <a:gd name="connsiteX304" fmla="*/ 20159 w 2991821"/>
              <a:gd name="connsiteY304" fmla="*/ 2500415 h 3439492"/>
              <a:gd name="connsiteX305" fmla="*/ 178881 w 2991821"/>
              <a:gd name="connsiteY305" fmla="*/ 2384517 h 3439492"/>
              <a:gd name="connsiteX306" fmla="*/ 182392 w 2991821"/>
              <a:gd name="connsiteY306" fmla="*/ 2410489 h 3439492"/>
              <a:gd name="connsiteX307" fmla="*/ 187012 w 2991821"/>
              <a:gd name="connsiteY307" fmla="*/ 2406593 h 3439492"/>
              <a:gd name="connsiteX308" fmla="*/ 178881 w 2991821"/>
              <a:gd name="connsiteY308" fmla="*/ 2384517 h 3439492"/>
              <a:gd name="connsiteX309" fmla="*/ 2970481 w 2991821"/>
              <a:gd name="connsiteY309" fmla="*/ 2305629 h 3439492"/>
              <a:gd name="connsiteX310" fmla="*/ 2966416 w 2991821"/>
              <a:gd name="connsiteY310" fmla="*/ 2327055 h 3439492"/>
              <a:gd name="connsiteX311" fmla="*/ 2977133 w 2991821"/>
              <a:gd name="connsiteY311" fmla="*/ 2347183 h 3439492"/>
              <a:gd name="connsiteX312" fmla="*/ 2984154 w 2991821"/>
              <a:gd name="connsiteY312" fmla="*/ 2333223 h 3439492"/>
              <a:gd name="connsiteX313" fmla="*/ 2970481 w 2991821"/>
              <a:gd name="connsiteY313" fmla="*/ 2305629 h 3439492"/>
              <a:gd name="connsiteX314" fmla="*/ 2789585 w 2991821"/>
              <a:gd name="connsiteY314" fmla="*/ 2160188 h 3439492"/>
              <a:gd name="connsiteX315" fmla="*/ 2780531 w 2991821"/>
              <a:gd name="connsiteY315" fmla="*/ 2187783 h 3439492"/>
              <a:gd name="connsiteX316" fmla="*/ 2785705 w 2991821"/>
              <a:gd name="connsiteY316" fmla="*/ 2192652 h 3439492"/>
              <a:gd name="connsiteX317" fmla="*/ 2789585 w 2991821"/>
              <a:gd name="connsiteY317" fmla="*/ 2160188 h 3439492"/>
              <a:gd name="connsiteX318" fmla="*/ 52679 w 2991821"/>
              <a:gd name="connsiteY318" fmla="*/ 2038121 h 3439492"/>
              <a:gd name="connsiteX319" fmla="*/ 40669 w 2991821"/>
              <a:gd name="connsiteY319" fmla="*/ 2060197 h 3439492"/>
              <a:gd name="connsiteX320" fmla="*/ 46766 w 2991821"/>
              <a:gd name="connsiteY320" fmla="*/ 2071235 h 3439492"/>
              <a:gd name="connsiteX321" fmla="*/ 56190 w 2991821"/>
              <a:gd name="connsiteY321" fmla="*/ 2055327 h 3439492"/>
              <a:gd name="connsiteX322" fmla="*/ 52679 w 2991821"/>
              <a:gd name="connsiteY322" fmla="*/ 2038121 h 3439492"/>
              <a:gd name="connsiteX323" fmla="*/ 2779238 w 2991821"/>
              <a:gd name="connsiteY323" fmla="*/ 2033901 h 3439492"/>
              <a:gd name="connsiteX324" fmla="*/ 2782748 w 2991821"/>
              <a:gd name="connsiteY324" fmla="*/ 2038446 h 3439492"/>
              <a:gd name="connsiteX325" fmla="*/ 2773140 w 2991821"/>
              <a:gd name="connsiteY325" fmla="*/ 2063444 h 3439492"/>
              <a:gd name="connsiteX326" fmla="*/ 2779238 w 2991821"/>
              <a:gd name="connsiteY326" fmla="*/ 2033901 h 3439492"/>
              <a:gd name="connsiteX327" fmla="*/ 211402 w 2991821"/>
              <a:gd name="connsiteY327" fmla="*/ 1922223 h 3439492"/>
              <a:gd name="connsiteX328" fmla="*/ 214913 w 2991821"/>
              <a:gd name="connsiteY328" fmla="*/ 1948195 h 3439492"/>
              <a:gd name="connsiteX329" fmla="*/ 219532 w 2991821"/>
              <a:gd name="connsiteY329" fmla="*/ 1944299 h 3439492"/>
              <a:gd name="connsiteX330" fmla="*/ 211402 w 2991821"/>
              <a:gd name="connsiteY330" fmla="*/ 1922223 h 3439492"/>
              <a:gd name="connsiteX331" fmla="*/ 220643 w 2991821"/>
              <a:gd name="connsiteY331" fmla="*/ 1821258 h 3439492"/>
              <a:gd name="connsiteX332" fmla="*/ 226001 w 2991821"/>
              <a:gd name="connsiteY332" fmla="*/ 1844957 h 3439492"/>
              <a:gd name="connsiteX333" fmla="*/ 217501 w 2991821"/>
              <a:gd name="connsiteY333" fmla="*/ 1824829 h 3439492"/>
              <a:gd name="connsiteX334" fmla="*/ 220643 w 2991821"/>
              <a:gd name="connsiteY334" fmla="*/ 1821258 h 3439492"/>
              <a:gd name="connsiteX335" fmla="*/ 246509 w 2991821"/>
              <a:gd name="connsiteY335" fmla="*/ 1732955 h 3439492"/>
              <a:gd name="connsiteX336" fmla="*/ 240597 w 2991821"/>
              <a:gd name="connsiteY336" fmla="*/ 1740422 h 3439492"/>
              <a:gd name="connsiteX337" fmla="*/ 244662 w 2991821"/>
              <a:gd name="connsiteY337" fmla="*/ 1747889 h 3439492"/>
              <a:gd name="connsiteX338" fmla="*/ 246509 w 2991821"/>
              <a:gd name="connsiteY338" fmla="*/ 1732955 h 3439492"/>
              <a:gd name="connsiteX339" fmla="*/ 2658763 w 2991821"/>
              <a:gd name="connsiteY339" fmla="*/ 1595306 h 3439492"/>
              <a:gd name="connsiteX340" fmla="*/ 2661720 w 2991821"/>
              <a:gd name="connsiteY340" fmla="*/ 1634913 h 3439492"/>
              <a:gd name="connsiteX341" fmla="*/ 2674654 w 2991821"/>
              <a:gd name="connsiteY341" fmla="*/ 1620628 h 3439492"/>
              <a:gd name="connsiteX342" fmla="*/ 2658763 w 2991821"/>
              <a:gd name="connsiteY342" fmla="*/ 1595306 h 3439492"/>
              <a:gd name="connsiteX343" fmla="*/ 2714566 w 2991821"/>
              <a:gd name="connsiteY343" fmla="*/ 1459280 h 3439492"/>
              <a:gd name="connsiteX344" fmla="*/ 2714566 w 2991821"/>
              <a:gd name="connsiteY344" fmla="*/ 1486875 h 3439492"/>
              <a:gd name="connsiteX345" fmla="*/ 2703479 w 2991821"/>
              <a:gd name="connsiteY345" fmla="*/ 1511873 h 3439492"/>
              <a:gd name="connsiteX346" fmla="*/ 2697936 w 2991821"/>
              <a:gd name="connsiteY346" fmla="*/ 1510249 h 3439492"/>
              <a:gd name="connsiteX347" fmla="*/ 2704218 w 2991821"/>
              <a:gd name="connsiteY347" fmla="*/ 1482005 h 3439492"/>
              <a:gd name="connsiteX348" fmla="*/ 2714566 w 2991821"/>
              <a:gd name="connsiteY348" fmla="*/ 1459280 h 3439492"/>
              <a:gd name="connsiteX349" fmla="*/ 2676687 w 2991821"/>
              <a:gd name="connsiteY349" fmla="*/ 1370652 h 3439492"/>
              <a:gd name="connsiteX350" fmla="*/ 2668926 w 2991821"/>
              <a:gd name="connsiteY350" fmla="*/ 1391754 h 3439492"/>
              <a:gd name="connsiteX351" fmla="*/ 2684262 w 2991821"/>
              <a:gd name="connsiteY351" fmla="*/ 1421946 h 3439492"/>
              <a:gd name="connsiteX352" fmla="*/ 2690545 w 2991821"/>
              <a:gd name="connsiteY352" fmla="*/ 1408311 h 3439492"/>
              <a:gd name="connsiteX353" fmla="*/ 2676687 w 2991821"/>
              <a:gd name="connsiteY353" fmla="*/ 1370652 h 3439492"/>
              <a:gd name="connsiteX354" fmla="*/ 40854 w 2991821"/>
              <a:gd name="connsiteY354" fmla="*/ 1183332 h 3439492"/>
              <a:gd name="connsiteX355" fmla="*/ 14431 w 2991821"/>
              <a:gd name="connsiteY355" fmla="*/ 1226185 h 3439492"/>
              <a:gd name="connsiteX356" fmla="*/ 27919 w 2991821"/>
              <a:gd name="connsiteY356" fmla="*/ 1247936 h 3439492"/>
              <a:gd name="connsiteX357" fmla="*/ 48614 w 2991821"/>
              <a:gd name="connsiteY357" fmla="*/ 1217095 h 3439492"/>
              <a:gd name="connsiteX358" fmla="*/ 40854 w 2991821"/>
              <a:gd name="connsiteY358" fmla="*/ 1183332 h 3439492"/>
              <a:gd name="connsiteX359" fmla="*/ 2876799 w 2991821"/>
              <a:gd name="connsiteY359" fmla="*/ 1000557 h 3439492"/>
              <a:gd name="connsiteX360" fmla="*/ 2873104 w 2991821"/>
              <a:gd name="connsiteY360" fmla="*/ 1017763 h 3439492"/>
              <a:gd name="connsiteX361" fmla="*/ 2883451 w 2991821"/>
              <a:gd name="connsiteY361" fmla="*/ 1033671 h 3439492"/>
              <a:gd name="connsiteX362" fmla="*/ 2890103 w 2991821"/>
              <a:gd name="connsiteY362" fmla="*/ 1022633 h 3439492"/>
              <a:gd name="connsiteX363" fmla="*/ 2876799 w 2991821"/>
              <a:gd name="connsiteY363" fmla="*/ 1000557 h 3439492"/>
              <a:gd name="connsiteX364" fmla="*/ 235238 w 2991821"/>
              <a:gd name="connsiteY364" fmla="*/ 963548 h 3439492"/>
              <a:gd name="connsiteX365" fmla="*/ 232651 w 2991821"/>
              <a:gd name="connsiteY365" fmla="*/ 965171 h 3439492"/>
              <a:gd name="connsiteX366" fmla="*/ 239673 w 2991821"/>
              <a:gd name="connsiteY366" fmla="*/ 967119 h 3439492"/>
              <a:gd name="connsiteX367" fmla="*/ 235238 w 2991821"/>
              <a:gd name="connsiteY367" fmla="*/ 963548 h 3439492"/>
              <a:gd name="connsiteX368" fmla="*/ 2702925 w 2991821"/>
              <a:gd name="connsiteY368" fmla="*/ 884659 h 3439492"/>
              <a:gd name="connsiteX369" fmla="*/ 2694056 w 2991821"/>
              <a:gd name="connsiteY369" fmla="*/ 906735 h 3439492"/>
              <a:gd name="connsiteX370" fmla="*/ 2699045 w 2991821"/>
              <a:gd name="connsiteY370" fmla="*/ 910631 h 3439492"/>
              <a:gd name="connsiteX371" fmla="*/ 2702925 w 2991821"/>
              <a:gd name="connsiteY371" fmla="*/ 884659 h 3439492"/>
              <a:gd name="connsiteX372" fmla="*/ 52310 w 2991821"/>
              <a:gd name="connsiteY372" fmla="*/ 593453 h 3439492"/>
              <a:gd name="connsiteX373" fmla="*/ 40299 w 2991821"/>
              <a:gd name="connsiteY373" fmla="*/ 615529 h 3439492"/>
              <a:gd name="connsiteX374" fmla="*/ 46397 w 2991821"/>
              <a:gd name="connsiteY374" fmla="*/ 626567 h 3439492"/>
              <a:gd name="connsiteX375" fmla="*/ 55820 w 2991821"/>
              <a:gd name="connsiteY375" fmla="*/ 610659 h 3439492"/>
              <a:gd name="connsiteX376" fmla="*/ 52310 w 2991821"/>
              <a:gd name="connsiteY376" fmla="*/ 593453 h 3439492"/>
              <a:gd name="connsiteX377" fmla="*/ 2838366 w 2991821"/>
              <a:gd name="connsiteY377" fmla="*/ 552548 h 3439492"/>
              <a:gd name="connsiteX378" fmla="*/ 2834670 w 2991821"/>
              <a:gd name="connsiteY378" fmla="*/ 569754 h 3439492"/>
              <a:gd name="connsiteX379" fmla="*/ 2845018 w 2991821"/>
              <a:gd name="connsiteY379" fmla="*/ 585661 h 3439492"/>
              <a:gd name="connsiteX380" fmla="*/ 2851670 w 2991821"/>
              <a:gd name="connsiteY380" fmla="*/ 574623 h 3439492"/>
              <a:gd name="connsiteX381" fmla="*/ 2838366 w 2991821"/>
              <a:gd name="connsiteY381" fmla="*/ 552548 h 3439492"/>
              <a:gd name="connsiteX382" fmla="*/ 211032 w 2991821"/>
              <a:gd name="connsiteY382" fmla="*/ 477555 h 3439492"/>
              <a:gd name="connsiteX383" fmla="*/ 214544 w 2991821"/>
              <a:gd name="connsiteY383" fmla="*/ 503526 h 3439492"/>
              <a:gd name="connsiteX384" fmla="*/ 219163 w 2991821"/>
              <a:gd name="connsiteY384" fmla="*/ 499630 h 3439492"/>
              <a:gd name="connsiteX385" fmla="*/ 211032 w 2991821"/>
              <a:gd name="connsiteY385" fmla="*/ 477555 h 3439492"/>
              <a:gd name="connsiteX386" fmla="*/ 2664492 w 2991821"/>
              <a:gd name="connsiteY386" fmla="*/ 436649 h 3439492"/>
              <a:gd name="connsiteX387" fmla="*/ 2655622 w 2991821"/>
              <a:gd name="connsiteY387" fmla="*/ 458725 h 3439492"/>
              <a:gd name="connsiteX388" fmla="*/ 2660611 w 2991821"/>
              <a:gd name="connsiteY388" fmla="*/ 462621 h 3439492"/>
              <a:gd name="connsiteX389" fmla="*/ 2664492 w 2991821"/>
              <a:gd name="connsiteY389" fmla="*/ 436649 h 3439492"/>
              <a:gd name="connsiteX390" fmla="*/ 220273 w 2991821"/>
              <a:gd name="connsiteY390" fmla="*/ 376590 h 3439492"/>
              <a:gd name="connsiteX391" fmla="*/ 225631 w 2991821"/>
              <a:gd name="connsiteY391" fmla="*/ 400289 h 3439492"/>
              <a:gd name="connsiteX392" fmla="*/ 217131 w 2991821"/>
              <a:gd name="connsiteY392" fmla="*/ 380161 h 3439492"/>
              <a:gd name="connsiteX393" fmla="*/ 220273 w 2991821"/>
              <a:gd name="connsiteY393" fmla="*/ 376590 h 3439492"/>
              <a:gd name="connsiteX394" fmla="*/ 2654514 w 2991821"/>
              <a:gd name="connsiteY394" fmla="*/ 335684 h 3439492"/>
              <a:gd name="connsiteX395" fmla="*/ 2657840 w 2991821"/>
              <a:gd name="connsiteY395" fmla="*/ 338931 h 3439492"/>
              <a:gd name="connsiteX396" fmla="*/ 2648601 w 2991821"/>
              <a:gd name="connsiteY396" fmla="*/ 359059 h 3439492"/>
              <a:gd name="connsiteX397" fmla="*/ 2654514 w 2991821"/>
              <a:gd name="connsiteY397" fmla="*/ 335684 h 3439492"/>
              <a:gd name="connsiteX398" fmla="*/ 333539 w 2991821"/>
              <a:gd name="connsiteY398" fmla="*/ 229851 h 3439492"/>
              <a:gd name="connsiteX399" fmla="*/ 330028 w 2991821"/>
              <a:gd name="connsiteY399" fmla="*/ 251927 h 3439492"/>
              <a:gd name="connsiteX400" fmla="*/ 333909 w 2991821"/>
              <a:gd name="connsiteY400" fmla="*/ 251927 h 3439492"/>
              <a:gd name="connsiteX401" fmla="*/ 333539 w 2991821"/>
              <a:gd name="connsiteY401" fmla="*/ 229851 h 3439492"/>
              <a:gd name="connsiteX402" fmla="*/ 2530529 w 2991821"/>
              <a:gd name="connsiteY402" fmla="*/ 188621 h 3439492"/>
              <a:gd name="connsiteX403" fmla="*/ 2530159 w 2991821"/>
              <a:gd name="connsiteY403" fmla="*/ 210697 h 3439492"/>
              <a:gd name="connsiteX404" fmla="*/ 2534409 w 2991821"/>
              <a:gd name="connsiteY404" fmla="*/ 210697 h 3439492"/>
              <a:gd name="connsiteX405" fmla="*/ 2530529 w 2991821"/>
              <a:gd name="connsiteY405" fmla="*/ 188621 h 3439492"/>
              <a:gd name="connsiteX406" fmla="*/ 838348 w 2991821"/>
              <a:gd name="connsiteY406" fmla="*/ 175310 h 3439492"/>
              <a:gd name="connsiteX407" fmla="*/ 839146 w 2991821"/>
              <a:gd name="connsiteY407" fmla="*/ 176259 h 3439492"/>
              <a:gd name="connsiteX408" fmla="*/ 838002 w 2991821"/>
              <a:gd name="connsiteY408" fmla="*/ 176762 h 3439492"/>
              <a:gd name="connsiteX409" fmla="*/ 804719 w 2991821"/>
              <a:gd name="connsiteY409" fmla="*/ 147391 h 3439492"/>
              <a:gd name="connsiteX410" fmla="*/ 798806 w 2991821"/>
              <a:gd name="connsiteY410" fmla="*/ 157130 h 3439492"/>
              <a:gd name="connsiteX411" fmla="*/ 806566 w 2991821"/>
              <a:gd name="connsiteY411" fmla="*/ 167519 h 3439492"/>
              <a:gd name="connsiteX412" fmla="*/ 804719 w 2991821"/>
              <a:gd name="connsiteY412" fmla="*/ 147391 h 3439492"/>
              <a:gd name="connsiteX413" fmla="*/ 2033111 w 2991821"/>
              <a:gd name="connsiteY413" fmla="*/ 145443 h 3439492"/>
              <a:gd name="connsiteX414" fmla="*/ 2028122 w 2991821"/>
              <a:gd name="connsiteY414" fmla="*/ 161675 h 3439492"/>
              <a:gd name="connsiteX415" fmla="*/ 2025535 w 2991821"/>
              <a:gd name="connsiteY415" fmla="*/ 163299 h 3439492"/>
              <a:gd name="connsiteX416" fmla="*/ 2040687 w 2991821"/>
              <a:gd name="connsiteY416" fmla="*/ 162000 h 3439492"/>
              <a:gd name="connsiteX417" fmla="*/ 2033111 w 2991821"/>
              <a:gd name="connsiteY417" fmla="*/ 145443 h 3439492"/>
              <a:gd name="connsiteX418" fmla="*/ 1978232 w 2991821"/>
              <a:gd name="connsiteY418" fmla="*/ 134405 h 3439492"/>
              <a:gd name="connsiteX419" fmla="*/ 1978559 w 2991821"/>
              <a:gd name="connsiteY419" fmla="*/ 135676 h 3439492"/>
              <a:gd name="connsiteX420" fmla="*/ 1977308 w 2991821"/>
              <a:gd name="connsiteY420" fmla="*/ 136028 h 3439492"/>
              <a:gd name="connsiteX421" fmla="*/ 1977308 w 2991821"/>
              <a:gd name="connsiteY421" fmla="*/ 136353 h 3439492"/>
              <a:gd name="connsiteX422" fmla="*/ 1976706 w 2991821"/>
              <a:gd name="connsiteY422" fmla="*/ 136071 h 3439492"/>
              <a:gd name="connsiteX423" fmla="*/ 2014818 w 2991821"/>
              <a:gd name="connsiteY423" fmla="*/ 106161 h 3439492"/>
              <a:gd name="connsiteX424" fmla="*/ 2017405 w 2991821"/>
              <a:gd name="connsiteY424" fmla="*/ 131159 h 3439492"/>
              <a:gd name="connsiteX425" fmla="*/ 2014264 w 2991821"/>
              <a:gd name="connsiteY425" fmla="*/ 148365 h 3439492"/>
              <a:gd name="connsiteX426" fmla="*/ 2008166 w 2991821"/>
              <a:gd name="connsiteY426" fmla="*/ 164597 h 3439492"/>
              <a:gd name="connsiteX427" fmla="*/ 2021840 w 2991821"/>
              <a:gd name="connsiteY427" fmla="*/ 163623 h 3439492"/>
              <a:gd name="connsiteX428" fmla="*/ 2020916 w 2991821"/>
              <a:gd name="connsiteY428" fmla="*/ 162649 h 3439492"/>
              <a:gd name="connsiteX429" fmla="*/ 2021470 w 2991821"/>
              <a:gd name="connsiteY429" fmla="*/ 153884 h 3439492"/>
              <a:gd name="connsiteX430" fmla="*/ 2014818 w 2991821"/>
              <a:gd name="connsiteY430" fmla="*/ 106161 h 3439492"/>
              <a:gd name="connsiteX431" fmla="*/ 2214353 w 2991821"/>
              <a:gd name="connsiteY431" fmla="*/ 2 h 3439492"/>
              <a:gd name="connsiteX432" fmla="*/ 2227680 w 2991821"/>
              <a:gd name="connsiteY432" fmla="*/ 9742 h 3439492"/>
              <a:gd name="connsiteX433" fmla="*/ 2247821 w 2991821"/>
              <a:gd name="connsiteY433" fmla="*/ 17533 h 3439492"/>
              <a:gd name="connsiteX434" fmla="*/ 2267592 w 2991821"/>
              <a:gd name="connsiteY434" fmla="*/ 12014 h 3439492"/>
              <a:gd name="connsiteX435" fmla="*/ 2325796 w 2991821"/>
              <a:gd name="connsiteY435" fmla="*/ 24351 h 3439492"/>
              <a:gd name="connsiteX436" fmla="*/ 2409131 w 2991821"/>
              <a:gd name="connsiteY436" fmla="*/ 22727 h 3439492"/>
              <a:gd name="connsiteX437" fmla="*/ 2447194 w 2991821"/>
              <a:gd name="connsiteY437" fmla="*/ 65905 h 3439492"/>
              <a:gd name="connsiteX438" fmla="*/ 2417815 w 2991821"/>
              <a:gd name="connsiteY438" fmla="*/ 97396 h 3439492"/>
              <a:gd name="connsiteX439" fmla="*/ 2433706 w 2991821"/>
              <a:gd name="connsiteY439" fmla="*/ 115251 h 3439492"/>
              <a:gd name="connsiteX440" fmla="*/ 2443129 w 2991821"/>
              <a:gd name="connsiteY440" fmla="*/ 129860 h 3439492"/>
              <a:gd name="connsiteX441" fmla="*/ 2452184 w 2991821"/>
              <a:gd name="connsiteY441" fmla="*/ 116225 h 3439492"/>
              <a:gd name="connsiteX442" fmla="*/ 2452553 w 2991821"/>
              <a:gd name="connsiteY442" fmla="*/ 145768 h 3439492"/>
              <a:gd name="connsiteX443" fmla="*/ 2471031 w 2991821"/>
              <a:gd name="connsiteY443" fmla="*/ 135704 h 3439492"/>
              <a:gd name="connsiteX444" fmla="*/ 2463270 w 2991821"/>
              <a:gd name="connsiteY444" fmla="*/ 112654 h 3439492"/>
              <a:gd name="connsiteX445" fmla="*/ 2481933 w 2991821"/>
              <a:gd name="connsiteY445" fmla="*/ 127912 h 3439492"/>
              <a:gd name="connsiteX446" fmla="*/ 2492095 w 2991821"/>
              <a:gd name="connsiteY446" fmla="*/ 136353 h 3439492"/>
              <a:gd name="connsiteX447" fmla="*/ 2507432 w 2991821"/>
              <a:gd name="connsiteY447" fmla="*/ 129536 h 3439492"/>
              <a:gd name="connsiteX448" fmla="*/ 2521290 w 2991821"/>
              <a:gd name="connsiteY448" fmla="*/ 135704 h 3439492"/>
              <a:gd name="connsiteX449" fmla="*/ 2566006 w 2991821"/>
              <a:gd name="connsiteY449" fmla="*/ 130510 h 3439492"/>
              <a:gd name="connsiteX450" fmla="*/ 2585777 w 2991821"/>
              <a:gd name="connsiteY450" fmla="*/ 129211 h 3439492"/>
              <a:gd name="connsiteX451" fmla="*/ 2576538 w 2991821"/>
              <a:gd name="connsiteY451" fmla="*/ 142197 h 3439492"/>
              <a:gd name="connsiteX452" fmla="*/ 2585222 w 2991821"/>
              <a:gd name="connsiteY452" fmla="*/ 147066 h 3439492"/>
              <a:gd name="connsiteX453" fmla="*/ 2622732 w 2991821"/>
              <a:gd name="connsiteY453" fmla="*/ 134730 h 3439492"/>
              <a:gd name="connsiteX454" fmla="*/ 2632895 w 2991821"/>
              <a:gd name="connsiteY454" fmla="*/ 136353 h 3439492"/>
              <a:gd name="connsiteX455" fmla="*/ 2628645 w 2991821"/>
              <a:gd name="connsiteY455" fmla="*/ 149339 h 3439492"/>
              <a:gd name="connsiteX456" fmla="*/ 2626427 w 2991821"/>
              <a:gd name="connsiteY456" fmla="*/ 166220 h 3439492"/>
              <a:gd name="connsiteX457" fmla="*/ 2636960 w 2991821"/>
              <a:gd name="connsiteY457" fmla="*/ 213943 h 3439492"/>
              <a:gd name="connsiteX458" fmla="*/ 2633819 w 2991821"/>
              <a:gd name="connsiteY458" fmla="*/ 224332 h 3439492"/>
              <a:gd name="connsiteX459" fmla="*/ 2626982 w 2991821"/>
              <a:gd name="connsiteY459" fmla="*/ 263614 h 3439492"/>
              <a:gd name="connsiteX460" fmla="*/ 2641949 w 2991821"/>
              <a:gd name="connsiteY460" fmla="*/ 238941 h 3439492"/>
              <a:gd name="connsiteX461" fmla="*/ 2648231 w 2991821"/>
              <a:gd name="connsiteY461" fmla="*/ 272704 h 3439492"/>
              <a:gd name="connsiteX462" fmla="*/ 2654698 w 2991821"/>
              <a:gd name="connsiteY462" fmla="*/ 303220 h 3439492"/>
              <a:gd name="connsiteX463" fmla="*/ 2653405 w 2991821"/>
              <a:gd name="connsiteY463" fmla="*/ 315882 h 3439492"/>
              <a:gd name="connsiteX464" fmla="*/ 2633819 w 2991821"/>
              <a:gd name="connsiteY464" fmla="*/ 336983 h 3439492"/>
              <a:gd name="connsiteX465" fmla="*/ 2631416 w 2991821"/>
              <a:gd name="connsiteY465" fmla="*/ 359384 h 3439492"/>
              <a:gd name="connsiteX466" fmla="*/ 2650079 w 2991821"/>
              <a:gd name="connsiteY466" fmla="*/ 371071 h 3439492"/>
              <a:gd name="connsiteX467" fmla="*/ 2662089 w 2991821"/>
              <a:gd name="connsiteY467" fmla="*/ 376590 h 3439492"/>
              <a:gd name="connsiteX468" fmla="*/ 2652666 w 2991821"/>
              <a:gd name="connsiteY468" fmla="*/ 403860 h 3439492"/>
              <a:gd name="connsiteX469" fmla="*/ 2671882 w 2991821"/>
              <a:gd name="connsiteY469" fmla="*/ 413275 h 3439492"/>
              <a:gd name="connsiteX470" fmla="*/ 2678534 w 2991821"/>
              <a:gd name="connsiteY470" fmla="*/ 421391 h 3439492"/>
              <a:gd name="connsiteX471" fmla="*/ 2693501 w 2991821"/>
              <a:gd name="connsiteY471" fmla="*/ 439571 h 3439492"/>
              <a:gd name="connsiteX472" fmla="*/ 2692208 w 2991821"/>
              <a:gd name="connsiteY472" fmla="*/ 419768 h 3439492"/>
              <a:gd name="connsiteX473" fmla="*/ 2702740 w 2991821"/>
              <a:gd name="connsiteY473" fmla="*/ 430806 h 3439492"/>
              <a:gd name="connsiteX474" fmla="*/ 2733967 w 2991821"/>
              <a:gd name="connsiteY474" fmla="*/ 445090 h 3439492"/>
              <a:gd name="connsiteX475" fmla="*/ 2765749 w 2991821"/>
              <a:gd name="connsiteY475" fmla="*/ 438597 h 3439492"/>
              <a:gd name="connsiteX476" fmla="*/ 2820258 w 2991821"/>
              <a:gd name="connsiteY476" fmla="*/ 444766 h 3439492"/>
              <a:gd name="connsiteX477" fmla="*/ 2837996 w 2991821"/>
              <a:gd name="connsiteY477" fmla="*/ 483074 h 3439492"/>
              <a:gd name="connsiteX478" fmla="*/ 2836887 w 2991821"/>
              <a:gd name="connsiteY478" fmla="*/ 499955 h 3439492"/>
              <a:gd name="connsiteX479" fmla="*/ 2843539 w 2991821"/>
              <a:gd name="connsiteY479" fmla="*/ 534367 h 3439492"/>
              <a:gd name="connsiteX480" fmla="*/ 2843909 w 2991821"/>
              <a:gd name="connsiteY480" fmla="*/ 627216 h 3439492"/>
              <a:gd name="connsiteX481" fmla="*/ 2840398 w 2991821"/>
              <a:gd name="connsiteY481" fmla="*/ 655135 h 3439492"/>
              <a:gd name="connsiteX482" fmla="*/ 2850746 w 2991821"/>
              <a:gd name="connsiteY482" fmla="*/ 660654 h 3439492"/>
              <a:gd name="connsiteX483" fmla="*/ 2857767 w 2991821"/>
              <a:gd name="connsiteY483" fmla="*/ 676562 h 3439492"/>
              <a:gd name="connsiteX484" fmla="*/ 2852224 w 2991821"/>
              <a:gd name="connsiteY484" fmla="*/ 743439 h 3439492"/>
              <a:gd name="connsiteX485" fmla="*/ 2844279 w 2991821"/>
              <a:gd name="connsiteY485" fmla="*/ 752529 h 3439492"/>
              <a:gd name="connsiteX486" fmla="*/ 2836703 w 2991821"/>
              <a:gd name="connsiteY486" fmla="*/ 772332 h 3439492"/>
              <a:gd name="connsiteX487" fmla="*/ 2835594 w 2991821"/>
              <a:gd name="connsiteY487" fmla="*/ 787266 h 3439492"/>
              <a:gd name="connsiteX488" fmla="*/ 2831159 w 2991821"/>
              <a:gd name="connsiteY488" fmla="*/ 787266 h 3439492"/>
              <a:gd name="connsiteX489" fmla="*/ 2828388 w 2991821"/>
              <a:gd name="connsiteY489" fmla="*/ 772657 h 3439492"/>
              <a:gd name="connsiteX490" fmla="*/ 2816562 w 2991821"/>
              <a:gd name="connsiteY490" fmla="*/ 740841 h 3439492"/>
              <a:gd name="connsiteX491" fmla="*/ 2811573 w 2991821"/>
              <a:gd name="connsiteY491" fmla="*/ 822003 h 3439492"/>
              <a:gd name="connsiteX492" fmla="*/ 2797345 w 2991821"/>
              <a:gd name="connsiteY492" fmla="*/ 844403 h 3439492"/>
              <a:gd name="connsiteX493" fmla="*/ 2746347 w 2991821"/>
              <a:gd name="connsiteY493" fmla="*/ 854792 h 3439492"/>
              <a:gd name="connsiteX494" fmla="*/ 2733413 w 2991821"/>
              <a:gd name="connsiteY494" fmla="*/ 835638 h 3439492"/>
              <a:gd name="connsiteX495" fmla="*/ 2712533 w 2991821"/>
              <a:gd name="connsiteY495" fmla="*/ 836612 h 3439492"/>
              <a:gd name="connsiteX496" fmla="*/ 2701816 w 2991821"/>
              <a:gd name="connsiteY496" fmla="*/ 808043 h 3439492"/>
              <a:gd name="connsiteX497" fmla="*/ 2690175 w 2991821"/>
              <a:gd name="connsiteY497" fmla="*/ 820379 h 3439492"/>
              <a:gd name="connsiteX498" fmla="*/ 2700707 w 2991821"/>
              <a:gd name="connsiteY498" fmla="*/ 824275 h 3439492"/>
              <a:gd name="connsiteX499" fmla="*/ 2691284 w 2991821"/>
              <a:gd name="connsiteY499" fmla="*/ 851545 h 3439492"/>
              <a:gd name="connsiteX500" fmla="*/ 2710501 w 2991821"/>
              <a:gd name="connsiteY500" fmla="*/ 860960 h 3439492"/>
              <a:gd name="connsiteX501" fmla="*/ 2717153 w 2991821"/>
              <a:gd name="connsiteY501" fmla="*/ 869076 h 3439492"/>
              <a:gd name="connsiteX502" fmla="*/ 2732119 w 2991821"/>
              <a:gd name="connsiteY502" fmla="*/ 887256 h 3439492"/>
              <a:gd name="connsiteX503" fmla="*/ 2730826 w 2991821"/>
              <a:gd name="connsiteY503" fmla="*/ 867453 h 3439492"/>
              <a:gd name="connsiteX504" fmla="*/ 2741358 w 2991821"/>
              <a:gd name="connsiteY504" fmla="*/ 878491 h 3439492"/>
              <a:gd name="connsiteX505" fmla="*/ 2772585 w 2991821"/>
              <a:gd name="connsiteY505" fmla="*/ 892775 h 3439492"/>
              <a:gd name="connsiteX506" fmla="*/ 2804367 w 2991821"/>
              <a:gd name="connsiteY506" fmla="*/ 886282 h 3439492"/>
              <a:gd name="connsiteX507" fmla="*/ 2858876 w 2991821"/>
              <a:gd name="connsiteY507" fmla="*/ 892450 h 3439492"/>
              <a:gd name="connsiteX508" fmla="*/ 2876615 w 2991821"/>
              <a:gd name="connsiteY508" fmla="*/ 930759 h 3439492"/>
              <a:gd name="connsiteX509" fmla="*/ 2875506 w 2991821"/>
              <a:gd name="connsiteY509" fmla="*/ 947640 h 3439492"/>
              <a:gd name="connsiteX510" fmla="*/ 2882158 w 2991821"/>
              <a:gd name="connsiteY510" fmla="*/ 982052 h 3439492"/>
              <a:gd name="connsiteX511" fmla="*/ 2882527 w 2991821"/>
              <a:gd name="connsiteY511" fmla="*/ 1074901 h 3439492"/>
              <a:gd name="connsiteX512" fmla="*/ 2879017 w 2991821"/>
              <a:gd name="connsiteY512" fmla="*/ 1102820 h 3439492"/>
              <a:gd name="connsiteX513" fmla="*/ 2889364 w 2991821"/>
              <a:gd name="connsiteY513" fmla="*/ 1108339 h 3439492"/>
              <a:gd name="connsiteX514" fmla="*/ 2896385 w 2991821"/>
              <a:gd name="connsiteY514" fmla="*/ 1124247 h 3439492"/>
              <a:gd name="connsiteX515" fmla="*/ 2890842 w 2991821"/>
              <a:gd name="connsiteY515" fmla="*/ 1191124 h 3439492"/>
              <a:gd name="connsiteX516" fmla="*/ 2882897 w 2991821"/>
              <a:gd name="connsiteY516" fmla="*/ 1200214 h 3439492"/>
              <a:gd name="connsiteX517" fmla="*/ 2875321 w 2991821"/>
              <a:gd name="connsiteY517" fmla="*/ 1220017 h 3439492"/>
              <a:gd name="connsiteX518" fmla="*/ 2874212 w 2991821"/>
              <a:gd name="connsiteY518" fmla="*/ 1234951 h 3439492"/>
              <a:gd name="connsiteX519" fmla="*/ 2869778 w 2991821"/>
              <a:gd name="connsiteY519" fmla="*/ 1234951 h 3439492"/>
              <a:gd name="connsiteX520" fmla="*/ 2867006 w 2991821"/>
              <a:gd name="connsiteY520" fmla="*/ 1220342 h 3439492"/>
              <a:gd name="connsiteX521" fmla="*/ 2855180 w 2991821"/>
              <a:gd name="connsiteY521" fmla="*/ 1188526 h 3439492"/>
              <a:gd name="connsiteX522" fmla="*/ 2850191 w 2991821"/>
              <a:gd name="connsiteY522" fmla="*/ 1269687 h 3439492"/>
              <a:gd name="connsiteX523" fmla="*/ 2835964 w 2991821"/>
              <a:gd name="connsiteY523" fmla="*/ 1292088 h 3439492"/>
              <a:gd name="connsiteX524" fmla="*/ 2784965 w 2991821"/>
              <a:gd name="connsiteY524" fmla="*/ 1302477 h 3439492"/>
              <a:gd name="connsiteX525" fmla="*/ 2772031 w 2991821"/>
              <a:gd name="connsiteY525" fmla="*/ 1283323 h 3439492"/>
              <a:gd name="connsiteX526" fmla="*/ 2751151 w 2991821"/>
              <a:gd name="connsiteY526" fmla="*/ 1284297 h 3439492"/>
              <a:gd name="connsiteX527" fmla="*/ 2740435 w 2991821"/>
              <a:gd name="connsiteY527" fmla="*/ 1255728 h 3439492"/>
              <a:gd name="connsiteX528" fmla="*/ 2714381 w 2991821"/>
              <a:gd name="connsiteY528" fmla="*/ 1289166 h 3439492"/>
              <a:gd name="connsiteX529" fmla="*/ 2738217 w 2991821"/>
              <a:gd name="connsiteY529" fmla="*/ 1271960 h 3439492"/>
              <a:gd name="connsiteX530" fmla="*/ 2714566 w 2991821"/>
              <a:gd name="connsiteY530" fmla="*/ 1289166 h 3439492"/>
              <a:gd name="connsiteX531" fmla="*/ 2715674 w 2991821"/>
              <a:gd name="connsiteY531" fmla="*/ 1318060 h 3439492"/>
              <a:gd name="connsiteX532" fmla="*/ 2710316 w 2991821"/>
              <a:gd name="connsiteY532" fmla="*/ 1346304 h 3439492"/>
              <a:gd name="connsiteX533" fmla="*/ 2704957 w 2991821"/>
              <a:gd name="connsiteY533" fmla="*/ 1318060 h 3439492"/>
              <a:gd name="connsiteX534" fmla="*/ 2700153 w 2991821"/>
              <a:gd name="connsiteY534" fmla="*/ 1340785 h 3439492"/>
              <a:gd name="connsiteX535" fmla="*/ 2712348 w 2991821"/>
              <a:gd name="connsiteY535" fmla="*/ 1373249 h 3439492"/>
              <a:gd name="connsiteX536" fmla="*/ 2714381 w 2991821"/>
              <a:gd name="connsiteY536" fmla="*/ 1403116 h 3439492"/>
              <a:gd name="connsiteX537" fmla="*/ 2711425 w 2991821"/>
              <a:gd name="connsiteY537" fmla="*/ 1423569 h 3439492"/>
              <a:gd name="connsiteX538" fmla="*/ 2704034 w 2991821"/>
              <a:gd name="connsiteY538" fmla="*/ 1441749 h 3439492"/>
              <a:gd name="connsiteX539" fmla="*/ 2696273 w 2991821"/>
              <a:gd name="connsiteY539" fmla="*/ 1449216 h 3439492"/>
              <a:gd name="connsiteX540" fmla="*/ 2685556 w 2991821"/>
              <a:gd name="connsiteY540" fmla="*/ 1441100 h 3439492"/>
              <a:gd name="connsiteX541" fmla="*/ 2656731 w 2991821"/>
              <a:gd name="connsiteY541" fmla="*/ 1511872 h 3439492"/>
              <a:gd name="connsiteX542" fmla="*/ 2652481 w 2991821"/>
              <a:gd name="connsiteY542" fmla="*/ 1516417 h 3439492"/>
              <a:gd name="connsiteX543" fmla="*/ 2655437 w 2991821"/>
              <a:gd name="connsiteY543" fmla="*/ 1556673 h 3439492"/>
              <a:gd name="connsiteX544" fmla="*/ 2675578 w 2991821"/>
              <a:gd name="connsiteY544" fmla="*/ 1620628 h 3439492"/>
              <a:gd name="connsiteX545" fmla="*/ 2699045 w 2991821"/>
              <a:gd name="connsiteY545" fmla="*/ 1646600 h 3439492"/>
              <a:gd name="connsiteX546" fmla="*/ 2684632 w 2991821"/>
              <a:gd name="connsiteY546" fmla="*/ 1675169 h 3439492"/>
              <a:gd name="connsiteX547" fmla="*/ 2682045 w 2991821"/>
              <a:gd name="connsiteY547" fmla="*/ 1711854 h 3439492"/>
              <a:gd name="connsiteX548" fmla="*/ 2672252 w 2991821"/>
              <a:gd name="connsiteY548" fmla="*/ 1777756 h 3439492"/>
              <a:gd name="connsiteX549" fmla="*/ 2672991 w 2991821"/>
              <a:gd name="connsiteY549" fmla="*/ 1781003 h 3439492"/>
              <a:gd name="connsiteX550" fmla="*/ 2687958 w 2991821"/>
              <a:gd name="connsiteY550" fmla="*/ 1776133 h 3439492"/>
              <a:gd name="connsiteX551" fmla="*/ 2708653 w 2991821"/>
              <a:gd name="connsiteY551" fmla="*/ 1774835 h 3439492"/>
              <a:gd name="connsiteX552" fmla="*/ 2699045 w 2991821"/>
              <a:gd name="connsiteY552" fmla="*/ 1791067 h 3439492"/>
              <a:gd name="connsiteX553" fmla="*/ 2708099 w 2991821"/>
              <a:gd name="connsiteY553" fmla="*/ 1797235 h 3439492"/>
              <a:gd name="connsiteX554" fmla="*/ 2747086 w 2991821"/>
              <a:gd name="connsiteY554" fmla="*/ 1781977 h 3439492"/>
              <a:gd name="connsiteX555" fmla="*/ 2757619 w 2991821"/>
              <a:gd name="connsiteY555" fmla="*/ 1783925 h 3439492"/>
              <a:gd name="connsiteX556" fmla="*/ 2753184 w 2991821"/>
              <a:gd name="connsiteY556" fmla="*/ 1800157 h 3439492"/>
              <a:gd name="connsiteX557" fmla="*/ 2750782 w 2991821"/>
              <a:gd name="connsiteY557" fmla="*/ 1821259 h 3439492"/>
              <a:gd name="connsiteX558" fmla="*/ 2761868 w 2991821"/>
              <a:gd name="connsiteY558" fmla="*/ 1880669 h 3439492"/>
              <a:gd name="connsiteX559" fmla="*/ 2758727 w 2991821"/>
              <a:gd name="connsiteY559" fmla="*/ 1893654 h 3439492"/>
              <a:gd name="connsiteX560" fmla="*/ 2751706 w 2991821"/>
              <a:gd name="connsiteY560" fmla="*/ 1943000 h 3439492"/>
              <a:gd name="connsiteX561" fmla="*/ 2767412 w 2991821"/>
              <a:gd name="connsiteY561" fmla="*/ 1911835 h 3439492"/>
              <a:gd name="connsiteX562" fmla="*/ 2773879 w 2991821"/>
              <a:gd name="connsiteY562" fmla="*/ 1954038 h 3439492"/>
              <a:gd name="connsiteX563" fmla="*/ 2780531 w 2991821"/>
              <a:gd name="connsiteY563" fmla="*/ 1992346 h 3439492"/>
              <a:gd name="connsiteX564" fmla="*/ 2779053 w 2991821"/>
              <a:gd name="connsiteY564" fmla="*/ 2008254 h 3439492"/>
              <a:gd name="connsiteX565" fmla="*/ 2758543 w 2991821"/>
              <a:gd name="connsiteY565" fmla="*/ 2034550 h 3439492"/>
              <a:gd name="connsiteX566" fmla="*/ 2756140 w 2991821"/>
              <a:gd name="connsiteY566" fmla="*/ 2062794 h 3439492"/>
              <a:gd name="connsiteX567" fmla="*/ 2775542 w 2991821"/>
              <a:gd name="connsiteY567" fmla="*/ 2077403 h 3439492"/>
              <a:gd name="connsiteX568" fmla="*/ 2788107 w 2991821"/>
              <a:gd name="connsiteY568" fmla="*/ 2084221 h 3439492"/>
              <a:gd name="connsiteX569" fmla="*/ 2778313 w 2991821"/>
              <a:gd name="connsiteY569" fmla="*/ 2118309 h 3439492"/>
              <a:gd name="connsiteX570" fmla="*/ 2798269 w 2991821"/>
              <a:gd name="connsiteY570" fmla="*/ 2129996 h 3439492"/>
              <a:gd name="connsiteX571" fmla="*/ 2805291 w 2991821"/>
              <a:gd name="connsiteY571" fmla="*/ 2140060 h 3439492"/>
              <a:gd name="connsiteX572" fmla="*/ 2820812 w 2991821"/>
              <a:gd name="connsiteY572" fmla="*/ 2162785 h 3439492"/>
              <a:gd name="connsiteX573" fmla="*/ 2819519 w 2991821"/>
              <a:gd name="connsiteY573" fmla="*/ 2137787 h 3439492"/>
              <a:gd name="connsiteX574" fmla="*/ 2830420 w 2991821"/>
              <a:gd name="connsiteY574" fmla="*/ 2151422 h 3439492"/>
              <a:gd name="connsiteX575" fmla="*/ 2862756 w 2991821"/>
              <a:gd name="connsiteY575" fmla="*/ 2169278 h 3439492"/>
              <a:gd name="connsiteX576" fmla="*/ 2895831 w 2991821"/>
              <a:gd name="connsiteY576" fmla="*/ 2161162 h 3439492"/>
              <a:gd name="connsiteX577" fmla="*/ 2952558 w 2991821"/>
              <a:gd name="connsiteY577" fmla="*/ 2168953 h 3439492"/>
              <a:gd name="connsiteX578" fmla="*/ 2971035 w 2991821"/>
              <a:gd name="connsiteY578" fmla="*/ 2216676 h 3439492"/>
              <a:gd name="connsiteX579" fmla="*/ 2969927 w 2991821"/>
              <a:gd name="connsiteY579" fmla="*/ 2237778 h 3439492"/>
              <a:gd name="connsiteX580" fmla="*/ 2976763 w 2991821"/>
              <a:gd name="connsiteY580" fmla="*/ 2280631 h 3439492"/>
              <a:gd name="connsiteX581" fmla="*/ 2977133 w 2991821"/>
              <a:gd name="connsiteY581" fmla="*/ 2396854 h 3439492"/>
              <a:gd name="connsiteX582" fmla="*/ 2973437 w 2991821"/>
              <a:gd name="connsiteY582" fmla="*/ 2431915 h 3439492"/>
              <a:gd name="connsiteX583" fmla="*/ 2984154 w 2991821"/>
              <a:gd name="connsiteY583" fmla="*/ 2439058 h 3439492"/>
              <a:gd name="connsiteX584" fmla="*/ 2991545 w 2991821"/>
              <a:gd name="connsiteY584" fmla="*/ 2459185 h 3439492"/>
              <a:gd name="connsiteX585" fmla="*/ 2984893 w 2991821"/>
              <a:gd name="connsiteY585" fmla="*/ 2546515 h 3439492"/>
              <a:gd name="connsiteX586" fmla="*/ 2976579 w 2991821"/>
              <a:gd name="connsiteY586" fmla="*/ 2557877 h 3439492"/>
              <a:gd name="connsiteX587" fmla="*/ 2968633 w 2991821"/>
              <a:gd name="connsiteY587" fmla="*/ 2582875 h 3439492"/>
              <a:gd name="connsiteX588" fmla="*/ 2967524 w 2991821"/>
              <a:gd name="connsiteY588" fmla="*/ 2601380 h 3439492"/>
              <a:gd name="connsiteX589" fmla="*/ 2962905 w 2991821"/>
              <a:gd name="connsiteY589" fmla="*/ 2601380 h 3439492"/>
              <a:gd name="connsiteX590" fmla="*/ 2959949 w 2991821"/>
              <a:gd name="connsiteY590" fmla="*/ 2583200 h 3439492"/>
              <a:gd name="connsiteX591" fmla="*/ 2947569 w 2991821"/>
              <a:gd name="connsiteY591" fmla="*/ 2543269 h 3439492"/>
              <a:gd name="connsiteX592" fmla="*/ 2942395 w 2991821"/>
              <a:gd name="connsiteY592" fmla="*/ 2644882 h 3439492"/>
              <a:gd name="connsiteX593" fmla="*/ 2927613 w 2991821"/>
              <a:gd name="connsiteY593" fmla="*/ 2672802 h 3439492"/>
              <a:gd name="connsiteX594" fmla="*/ 2874582 w 2991821"/>
              <a:gd name="connsiteY594" fmla="*/ 2685787 h 3439492"/>
              <a:gd name="connsiteX595" fmla="*/ 2861093 w 2991821"/>
              <a:gd name="connsiteY595" fmla="*/ 2661764 h 3439492"/>
              <a:gd name="connsiteX596" fmla="*/ 2839474 w 2991821"/>
              <a:gd name="connsiteY596" fmla="*/ 2662738 h 3439492"/>
              <a:gd name="connsiteX597" fmla="*/ 2828388 w 2991821"/>
              <a:gd name="connsiteY597" fmla="*/ 2627027 h 3439492"/>
              <a:gd name="connsiteX598" fmla="*/ 2801226 w 2991821"/>
              <a:gd name="connsiteY598" fmla="*/ 2668906 h 3439492"/>
              <a:gd name="connsiteX599" fmla="*/ 2802334 w 2991821"/>
              <a:gd name="connsiteY599" fmla="*/ 2704941 h 3439492"/>
              <a:gd name="connsiteX600" fmla="*/ 2796791 w 2991821"/>
              <a:gd name="connsiteY600" fmla="*/ 2740328 h 3439492"/>
              <a:gd name="connsiteX601" fmla="*/ 2791063 w 2991821"/>
              <a:gd name="connsiteY601" fmla="*/ 2704941 h 3439492"/>
              <a:gd name="connsiteX602" fmla="*/ 2786074 w 2991821"/>
              <a:gd name="connsiteY602" fmla="*/ 2733186 h 3439492"/>
              <a:gd name="connsiteX603" fmla="*/ 2798824 w 2991821"/>
              <a:gd name="connsiteY603" fmla="*/ 2774091 h 3439492"/>
              <a:gd name="connsiteX604" fmla="*/ 2801041 w 2991821"/>
              <a:gd name="connsiteY604" fmla="*/ 2811750 h 3439492"/>
              <a:gd name="connsiteX605" fmla="*/ 2798085 w 2991821"/>
              <a:gd name="connsiteY605" fmla="*/ 2837396 h 3439492"/>
              <a:gd name="connsiteX606" fmla="*/ 2790509 w 2991821"/>
              <a:gd name="connsiteY606" fmla="*/ 2860122 h 3439492"/>
              <a:gd name="connsiteX607" fmla="*/ 2782379 w 2991821"/>
              <a:gd name="connsiteY607" fmla="*/ 2869212 h 3439492"/>
              <a:gd name="connsiteX608" fmla="*/ 2771107 w 2991821"/>
              <a:gd name="connsiteY608" fmla="*/ 2859148 h 3439492"/>
              <a:gd name="connsiteX609" fmla="*/ 2730087 w 2991821"/>
              <a:gd name="connsiteY609" fmla="*/ 2956217 h 3439492"/>
              <a:gd name="connsiteX610" fmla="*/ 2689067 w 2991821"/>
              <a:gd name="connsiteY610" fmla="*/ 2983162 h 3439492"/>
              <a:gd name="connsiteX611" fmla="*/ 2677980 w 2991821"/>
              <a:gd name="connsiteY611" fmla="*/ 2995823 h 3439492"/>
              <a:gd name="connsiteX612" fmla="*/ 2689621 w 2991821"/>
              <a:gd name="connsiteY612" fmla="*/ 3017899 h 3439492"/>
              <a:gd name="connsiteX613" fmla="*/ 2694425 w 2991821"/>
              <a:gd name="connsiteY613" fmla="*/ 3026664 h 3439492"/>
              <a:gd name="connsiteX614" fmla="*/ 2690730 w 2991821"/>
              <a:gd name="connsiteY614" fmla="*/ 3035105 h 3439492"/>
              <a:gd name="connsiteX615" fmla="*/ 2685925 w 2991821"/>
              <a:gd name="connsiteY615" fmla="*/ 3056207 h 3439492"/>
              <a:gd name="connsiteX616" fmla="*/ 2681860 w 2991821"/>
              <a:gd name="connsiteY616" fmla="*/ 3154250 h 3439492"/>
              <a:gd name="connsiteX617" fmla="*/ 2678719 w 2991821"/>
              <a:gd name="connsiteY617" fmla="*/ 3178923 h 3439492"/>
              <a:gd name="connsiteX618" fmla="*/ 2676132 w 2991821"/>
              <a:gd name="connsiteY618" fmla="*/ 3198401 h 3439492"/>
              <a:gd name="connsiteX619" fmla="*/ 2667633 w 2991821"/>
              <a:gd name="connsiteY619" fmla="*/ 3192233 h 3439492"/>
              <a:gd name="connsiteX620" fmla="*/ 2646753 w 2991821"/>
              <a:gd name="connsiteY620" fmla="*/ 3187363 h 3439492"/>
              <a:gd name="connsiteX621" fmla="*/ 2657840 w 2991821"/>
              <a:gd name="connsiteY621" fmla="*/ 3213984 h 3439492"/>
              <a:gd name="connsiteX622" fmla="*/ 2633819 w 2991821"/>
              <a:gd name="connsiteY622" fmla="*/ 3249695 h 3439492"/>
              <a:gd name="connsiteX623" fmla="*/ 2623841 w 2991821"/>
              <a:gd name="connsiteY623" fmla="*/ 3268849 h 3439492"/>
              <a:gd name="connsiteX624" fmla="*/ 2592429 w 2991821"/>
              <a:gd name="connsiteY624" fmla="*/ 3255539 h 3439492"/>
              <a:gd name="connsiteX625" fmla="*/ 2585592 w 2991821"/>
              <a:gd name="connsiteY625" fmla="*/ 3249695 h 3439492"/>
              <a:gd name="connsiteX626" fmla="*/ 2580973 w 2991821"/>
              <a:gd name="connsiteY626" fmla="*/ 3262032 h 3439492"/>
              <a:gd name="connsiteX627" fmla="*/ 2576168 w 2991821"/>
              <a:gd name="connsiteY627" fmla="*/ 3275667 h 3439492"/>
              <a:gd name="connsiteX628" fmla="*/ 2540691 w 2991821"/>
              <a:gd name="connsiteY628" fmla="*/ 3277290 h 3439492"/>
              <a:gd name="connsiteX629" fmla="*/ 2524431 w 2991821"/>
              <a:gd name="connsiteY629" fmla="*/ 3302612 h 3439492"/>
              <a:gd name="connsiteX630" fmla="*/ 2515747 w 2991821"/>
              <a:gd name="connsiteY630" fmla="*/ 3310079 h 3439492"/>
              <a:gd name="connsiteX631" fmla="*/ 2514268 w 2991821"/>
              <a:gd name="connsiteY631" fmla="*/ 3295470 h 3439492"/>
              <a:gd name="connsiteX632" fmla="*/ 2514084 w 2991821"/>
              <a:gd name="connsiteY632" fmla="*/ 3281510 h 3439492"/>
              <a:gd name="connsiteX633" fmla="*/ 2492650 w 2991821"/>
              <a:gd name="connsiteY633" fmla="*/ 3325987 h 3439492"/>
              <a:gd name="connsiteX634" fmla="*/ 2493573 w 2991821"/>
              <a:gd name="connsiteY634" fmla="*/ 3341570 h 3439492"/>
              <a:gd name="connsiteX635" fmla="*/ 2505953 w 2991821"/>
              <a:gd name="connsiteY635" fmla="*/ 3388968 h 3439492"/>
              <a:gd name="connsiteX636" fmla="*/ 2504475 w 2991821"/>
              <a:gd name="connsiteY636" fmla="*/ 3414615 h 3439492"/>
              <a:gd name="connsiteX637" fmla="*/ 2473063 w 2991821"/>
              <a:gd name="connsiteY637" fmla="*/ 3424354 h 3439492"/>
              <a:gd name="connsiteX638" fmla="*/ 2436108 w 2991821"/>
              <a:gd name="connsiteY638" fmla="*/ 3417536 h 3439492"/>
              <a:gd name="connsiteX639" fmla="*/ 2436108 w 2991821"/>
              <a:gd name="connsiteY639" fmla="*/ 3416569 h 3439492"/>
              <a:gd name="connsiteX640" fmla="*/ 2436293 w 2991821"/>
              <a:gd name="connsiteY640" fmla="*/ 3415913 h 3439492"/>
              <a:gd name="connsiteX641" fmla="*/ 2436847 w 2991821"/>
              <a:gd name="connsiteY641" fmla="*/ 3416238 h 3439492"/>
              <a:gd name="connsiteX642" fmla="*/ 2436847 w 2991821"/>
              <a:gd name="connsiteY642" fmla="*/ 3415264 h 3439492"/>
              <a:gd name="connsiteX643" fmla="*/ 2436663 w 2991821"/>
              <a:gd name="connsiteY643" fmla="*/ 3415264 h 3439492"/>
              <a:gd name="connsiteX644" fmla="*/ 2436293 w 2991821"/>
              <a:gd name="connsiteY644" fmla="*/ 3415913 h 3439492"/>
              <a:gd name="connsiteX645" fmla="*/ 2436108 w 2991821"/>
              <a:gd name="connsiteY645" fmla="*/ 3415468 h 3439492"/>
              <a:gd name="connsiteX646" fmla="*/ 2436108 w 2991821"/>
              <a:gd name="connsiteY646" fmla="*/ 3381501 h 3439492"/>
              <a:gd name="connsiteX647" fmla="*/ 2441836 w 2991821"/>
              <a:gd name="connsiteY647" fmla="*/ 3383124 h 3439492"/>
              <a:gd name="connsiteX648" fmla="*/ 2472509 w 2991821"/>
              <a:gd name="connsiteY648" fmla="*/ 3361698 h 3439492"/>
              <a:gd name="connsiteX649" fmla="*/ 2471585 w 2991821"/>
              <a:gd name="connsiteY649" fmla="*/ 3349361 h 3439492"/>
              <a:gd name="connsiteX650" fmla="*/ 2466042 w 2991821"/>
              <a:gd name="connsiteY650" fmla="*/ 3344167 h 3439492"/>
              <a:gd name="connsiteX651" fmla="*/ 2471954 w 2991821"/>
              <a:gd name="connsiteY651" fmla="*/ 3339297 h 3439492"/>
              <a:gd name="connsiteX652" fmla="*/ 2480270 w 2991821"/>
              <a:gd name="connsiteY652" fmla="*/ 3319494 h 3439492"/>
              <a:gd name="connsiteX653" fmla="*/ 2474172 w 2991821"/>
              <a:gd name="connsiteY653" fmla="*/ 3284432 h 3439492"/>
              <a:gd name="connsiteX654" fmla="*/ 2459944 w 2991821"/>
              <a:gd name="connsiteY654" fmla="*/ 3302288 h 3439492"/>
              <a:gd name="connsiteX655" fmla="*/ 2438510 w 2991821"/>
              <a:gd name="connsiteY655" fmla="*/ 3293198 h 3439492"/>
              <a:gd name="connsiteX656" fmla="*/ 2422804 w 2991821"/>
              <a:gd name="connsiteY656" fmla="*/ 3271446 h 3439492"/>
              <a:gd name="connsiteX657" fmla="*/ 2397305 w 2991821"/>
              <a:gd name="connsiteY657" fmla="*/ 3297743 h 3439492"/>
              <a:gd name="connsiteX658" fmla="*/ 2373838 w 2991821"/>
              <a:gd name="connsiteY658" fmla="*/ 3313650 h 3439492"/>
              <a:gd name="connsiteX659" fmla="*/ 2356469 w 2991821"/>
              <a:gd name="connsiteY659" fmla="*/ 3319169 h 3439492"/>
              <a:gd name="connsiteX660" fmla="*/ 2340394 w 2991821"/>
              <a:gd name="connsiteY660" fmla="*/ 3333778 h 3439492"/>
              <a:gd name="connsiteX661" fmla="*/ 2327644 w 2991821"/>
              <a:gd name="connsiteY661" fmla="*/ 3350010 h 3439492"/>
              <a:gd name="connsiteX662" fmla="*/ 2312677 w 2991821"/>
              <a:gd name="connsiteY662" fmla="*/ 3370138 h 3439492"/>
              <a:gd name="connsiteX663" fmla="*/ 2301960 w 2991821"/>
              <a:gd name="connsiteY663" fmla="*/ 3385396 h 3439492"/>
              <a:gd name="connsiteX664" fmla="*/ 2303069 w 2991821"/>
              <a:gd name="connsiteY664" fmla="*/ 3350335 h 3439492"/>
              <a:gd name="connsiteX665" fmla="*/ 2327460 w 2991821"/>
              <a:gd name="connsiteY665" fmla="*/ 3327285 h 3439492"/>
              <a:gd name="connsiteX666" fmla="*/ 2339655 w 2991821"/>
              <a:gd name="connsiteY666" fmla="*/ 3313001 h 3439492"/>
              <a:gd name="connsiteX667" fmla="*/ 2321177 w 2991821"/>
              <a:gd name="connsiteY667" fmla="*/ 3275342 h 3439492"/>
              <a:gd name="connsiteX668" fmla="*/ 2317112 w 2991821"/>
              <a:gd name="connsiteY668" fmla="*/ 3287029 h 3439492"/>
              <a:gd name="connsiteX669" fmla="*/ 2314340 w 2991821"/>
              <a:gd name="connsiteY669" fmla="*/ 3304560 h 3439492"/>
              <a:gd name="connsiteX670" fmla="*/ 2304178 w 2991821"/>
              <a:gd name="connsiteY670" fmla="*/ 3295470 h 3439492"/>
              <a:gd name="connsiteX671" fmla="*/ 2296787 w 2991821"/>
              <a:gd name="connsiteY671" fmla="*/ 3287679 h 3439492"/>
              <a:gd name="connsiteX672" fmla="*/ 2292167 w 2991821"/>
              <a:gd name="connsiteY672" fmla="*/ 3302288 h 3439492"/>
              <a:gd name="connsiteX673" fmla="*/ 2289396 w 2991821"/>
              <a:gd name="connsiteY673" fmla="*/ 3318520 h 3439492"/>
              <a:gd name="connsiteX674" fmla="*/ 2283852 w 2991821"/>
              <a:gd name="connsiteY674" fmla="*/ 3294821 h 3439492"/>
              <a:gd name="connsiteX675" fmla="*/ 2278494 w 2991821"/>
              <a:gd name="connsiteY675" fmla="*/ 3285406 h 3439492"/>
              <a:gd name="connsiteX676" fmla="*/ 2271472 w 2991821"/>
              <a:gd name="connsiteY676" fmla="*/ 3294171 h 3439492"/>
              <a:gd name="connsiteX677" fmla="*/ 2269070 w 2991821"/>
              <a:gd name="connsiteY677" fmla="*/ 3315273 h 3439492"/>
              <a:gd name="connsiteX678" fmla="*/ 2256505 w 2991821"/>
              <a:gd name="connsiteY678" fmla="*/ 3339297 h 3439492"/>
              <a:gd name="connsiteX679" fmla="*/ 2249114 w 2991821"/>
              <a:gd name="connsiteY679" fmla="*/ 3348712 h 3439492"/>
              <a:gd name="connsiteX680" fmla="*/ 2256505 w 2991821"/>
              <a:gd name="connsiteY680" fmla="*/ 3352283 h 3439492"/>
              <a:gd name="connsiteX681" fmla="*/ 2264266 w 2991821"/>
              <a:gd name="connsiteY681" fmla="*/ 3376956 h 3439492"/>
              <a:gd name="connsiteX682" fmla="*/ 2259277 w 2991821"/>
              <a:gd name="connsiteY682" fmla="*/ 3386046 h 3439492"/>
              <a:gd name="connsiteX683" fmla="*/ 2229159 w 2991821"/>
              <a:gd name="connsiteY683" fmla="*/ 3360074 h 3439492"/>
              <a:gd name="connsiteX684" fmla="*/ 2208648 w 2991821"/>
              <a:gd name="connsiteY684" fmla="*/ 3369814 h 3439492"/>
              <a:gd name="connsiteX685" fmla="*/ 2210866 w 2991821"/>
              <a:gd name="connsiteY685" fmla="*/ 3341245 h 3439492"/>
              <a:gd name="connsiteX686" fmla="*/ 2211050 w 2991821"/>
              <a:gd name="connsiteY686" fmla="*/ 3328908 h 3439492"/>
              <a:gd name="connsiteX687" fmla="*/ 2202920 w 2991821"/>
              <a:gd name="connsiteY687" fmla="*/ 3333129 h 3439492"/>
              <a:gd name="connsiteX688" fmla="*/ 2198486 w 2991821"/>
              <a:gd name="connsiteY688" fmla="*/ 3355854 h 3439492"/>
              <a:gd name="connsiteX689" fmla="*/ 2190725 w 2991821"/>
              <a:gd name="connsiteY689" fmla="*/ 3363970 h 3439492"/>
              <a:gd name="connsiteX690" fmla="*/ 2173726 w 2991821"/>
              <a:gd name="connsiteY690" fmla="*/ 3353257 h 3439492"/>
              <a:gd name="connsiteX691" fmla="*/ 2158574 w 2991821"/>
              <a:gd name="connsiteY691" fmla="*/ 3357153 h 3439492"/>
              <a:gd name="connsiteX692" fmla="*/ 2167998 w 2991821"/>
              <a:gd name="connsiteY692" fmla="*/ 3382475 h 3439492"/>
              <a:gd name="connsiteX693" fmla="*/ 2117923 w 2991821"/>
              <a:gd name="connsiteY693" fmla="*/ 3363970 h 3439492"/>
              <a:gd name="connsiteX694" fmla="*/ 2095196 w 2991821"/>
              <a:gd name="connsiteY694" fmla="*/ 3364944 h 3439492"/>
              <a:gd name="connsiteX695" fmla="*/ 2073023 w 2991821"/>
              <a:gd name="connsiteY695" fmla="*/ 3370138 h 3439492"/>
              <a:gd name="connsiteX696" fmla="*/ 2047523 w 2991821"/>
              <a:gd name="connsiteY696" fmla="*/ 3359425 h 3439492"/>
              <a:gd name="connsiteX697" fmla="*/ 2027198 w 2991821"/>
              <a:gd name="connsiteY697" fmla="*/ 3347738 h 3439492"/>
              <a:gd name="connsiteX698" fmla="*/ 2005949 w 2991821"/>
              <a:gd name="connsiteY698" fmla="*/ 3301638 h 3439492"/>
              <a:gd name="connsiteX699" fmla="*/ 1982113 w 2991821"/>
              <a:gd name="connsiteY699" fmla="*/ 3318844 h 3439492"/>
              <a:gd name="connsiteX700" fmla="*/ 1916702 w 2991821"/>
              <a:gd name="connsiteY700" fmla="*/ 3319818 h 3439492"/>
              <a:gd name="connsiteX701" fmla="*/ 1904691 w 2991821"/>
              <a:gd name="connsiteY701" fmla="*/ 3325987 h 3439492"/>
              <a:gd name="connsiteX702" fmla="*/ 1884920 w 2991821"/>
              <a:gd name="connsiteY702" fmla="*/ 3333129 h 3439492"/>
              <a:gd name="connsiteX703" fmla="*/ 1879931 w 2991821"/>
              <a:gd name="connsiteY703" fmla="*/ 3332480 h 3439492"/>
              <a:gd name="connsiteX704" fmla="*/ 1876605 w 2991821"/>
              <a:gd name="connsiteY704" fmla="*/ 3335726 h 3439492"/>
              <a:gd name="connsiteX705" fmla="*/ 1881040 w 2991821"/>
              <a:gd name="connsiteY705" fmla="*/ 3355205 h 3439492"/>
              <a:gd name="connsiteX706" fmla="*/ 1888985 w 2991821"/>
              <a:gd name="connsiteY706" fmla="*/ 3356828 h 3439492"/>
              <a:gd name="connsiteX707" fmla="*/ 1896746 w 2991821"/>
              <a:gd name="connsiteY707" fmla="*/ 3358776 h 3439492"/>
              <a:gd name="connsiteX708" fmla="*/ 1891388 w 2991821"/>
              <a:gd name="connsiteY708" fmla="*/ 3373060 h 3439492"/>
              <a:gd name="connsiteX709" fmla="*/ 1847226 w 2991821"/>
              <a:gd name="connsiteY709" fmla="*/ 3361048 h 3439492"/>
              <a:gd name="connsiteX710" fmla="*/ 1842237 w 2991821"/>
              <a:gd name="connsiteY710" fmla="*/ 3353581 h 3439492"/>
              <a:gd name="connsiteX711" fmla="*/ 1833922 w 2991821"/>
              <a:gd name="connsiteY711" fmla="*/ 3335726 h 3439492"/>
              <a:gd name="connsiteX712" fmla="*/ 1829487 w 2991821"/>
              <a:gd name="connsiteY712" fmla="*/ 3335077 h 3439492"/>
              <a:gd name="connsiteX713" fmla="*/ 1820064 w 2991821"/>
              <a:gd name="connsiteY713" fmla="*/ 3337349 h 3439492"/>
              <a:gd name="connsiteX714" fmla="*/ 1815075 w 2991821"/>
              <a:gd name="connsiteY714" fmla="*/ 3342868 h 3439492"/>
              <a:gd name="connsiteX715" fmla="*/ 1819879 w 2991821"/>
              <a:gd name="connsiteY715" fmla="*/ 3349686 h 3439492"/>
              <a:gd name="connsiteX716" fmla="*/ 1826161 w 2991821"/>
              <a:gd name="connsiteY716" fmla="*/ 3357802 h 3439492"/>
              <a:gd name="connsiteX717" fmla="*/ 1818031 w 2991821"/>
              <a:gd name="connsiteY717" fmla="*/ 3360399 h 3439492"/>
              <a:gd name="connsiteX718" fmla="*/ 1806575 w 2991821"/>
              <a:gd name="connsiteY718" fmla="*/ 3362996 h 3439492"/>
              <a:gd name="connsiteX719" fmla="*/ 1800662 w 2991821"/>
              <a:gd name="connsiteY719" fmla="*/ 3366567 h 3439492"/>
              <a:gd name="connsiteX720" fmla="*/ 1777750 w 2991821"/>
              <a:gd name="connsiteY720" fmla="*/ 3360724 h 3439492"/>
              <a:gd name="connsiteX721" fmla="*/ 1760751 w 2991821"/>
              <a:gd name="connsiteY721" fmla="*/ 3354880 h 3439492"/>
              <a:gd name="connsiteX722" fmla="*/ 1750403 w 2991821"/>
              <a:gd name="connsiteY722" fmla="*/ 3350010 h 3439492"/>
              <a:gd name="connsiteX723" fmla="*/ 1694601 w 2991821"/>
              <a:gd name="connsiteY723" fmla="*/ 3349036 h 3439492"/>
              <a:gd name="connsiteX724" fmla="*/ 1674276 w 2991821"/>
              <a:gd name="connsiteY724" fmla="*/ 3335077 h 3439492"/>
              <a:gd name="connsiteX725" fmla="*/ 1656167 w 2991821"/>
              <a:gd name="connsiteY725" fmla="*/ 3371761 h 3439492"/>
              <a:gd name="connsiteX726" fmla="*/ 1638798 w 2991821"/>
              <a:gd name="connsiteY726" fmla="*/ 3380851 h 3439492"/>
              <a:gd name="connsiteX727" fmla="*/ 1616995 w 2991821"/>
              <a:gd name="connsiteY727" fmla="*/ 3389617 h 3439492"/>
              <a:gd name="connsiteX728" fmla="*/ 1598148 w 2991821"/>
              <a:gd name="connsiteY728" fmla="*/ 3385396 h 3439492"/>
              <a:gd name="connsiteX729" fmla="*/ 1578746 w 2991821"/>
              <a:gd name="connsiteY729" fmla="*/ 3384747 h 3439492"/>
              <a:gd name="connsiteX730" fmla="*/ 1535878 w 2991821"/>
              <a:gd name="connsiteY730" fmla="*/ 3399356 h 3439492"/>
              <a:gd name="connsiteX731" fmla="*/ 1544008 w 2991821"/>
              <a:gd name="connsiteY731" fmla="*/ 3379228 h 3439492"/>
              <a:gd name="connsiteX732" fmla="*/ 1531074 w 2991821"/>
              <a:gd name="connsiteY732" fmla="*/ 3375982 h 3439492"/>
              <a:gd name="connsiteX733" fmla="*/ 1516477 w 2991821"/>
              <a:gd name="connsiteY733" fmla="*/ 3384423 h 3439492"/>
              <a:gd name="connsiteX734" fmla="*/ 1509825 w 2991821"/>
              <a:gd name="connsiteY734" fmla="*/ 3377930 h 3439492"/>
              <a:gd name="connsiteX735" fmla="*/ 1506129 w 2991821"/>
              <a:gd name="connsiteY735" fmla="*/ 3359750 h 3439492"/>
              <a:gd name="connsiteX736" fmla="*/ 1499108 w 2991821"/>
              <a:gd name="connsiteY736" fmla="*/ 3356179 h 3439492"/>
              <a:gd name="connsiteX737" fmla="*/ 1499292 w 2991821"/>
              <a:gd name="connsiteY737" fmla="*/ 3365918 h 3439492"/>
              <a:gd name="connsiteX738" fmla="*/ 1501140 w 2991821"/>
              <a:gd name="connsiteY738" fmla="*/ 3388643 h 3439492"/>
              <a:gd name="connsiteX739" fmla="*/ 1483771 w 2991821"/>
              <a:gd name="connsiteY739" fmla="*/ 3380851 h 3439492"/>
              <a:gd name="connsiteX740" fmla="*/ 1458087 w 2991821"/>
              <a:gd name="connsiteY740" fmla="*/ 3401629 h 3439492"/>
              <a:gd name="connsiteX741" fmla="*/ 1453837 w 2991821"/>
              <a:gd name="connsiteY741" fmla="*/ 3394487 h 3439492"/>
              <a:gd name="connsiteX742" fmla="*/ 1460489 w 2991821"/>
              <a:gd name="connsiteY742" fmla="*/ 3374683 h 3439492"/>
              <a:gd name="connsiteX743" fmla="*/ 1466772 w 2991821"/>
              <a:gd name="connsiteY743" fmla="*/ 3372086 h 3439492"/>
              <a:gd name="connsiteX744" fmla="*/ 1460489 w 2991821"/>
              <a:gd name="connsiteY744" fmla="*/ 3364619 h 3439492"/>
              <a:gd name="connsiteX745" fmla="*/ 1449772 w 2991821"/>
              <a:gd name="connsiteY745" fmla="*/ 3345465 h 3439492"/>
              <a:gd name="connsiteX746" fmla="*/ 1447740 w 2991821"/>
              <a:gd name="connsiteY746" fmla="*/ 3328584 h 3439492"/>
              <a:gd name="connsiteX747" fmla="*/ 1441642 w 2991821"/>
              <a:gd name="connsiteY747" fmla="*/ 3321766 h 3439492"/>
              <a:gd name="connsiteX748" fmla="*/ 1437023 w 2991821"/>
              <a:gd name="connsiteY748" fmla="*/ 3329233 h 3439492"/>
              <a:gd name="connsiteX749" fmla="*/ 1432403 w 2991821"/>
              <a:gd name="connsiteY749" fmla="*/ 3348063 h 3439492"/>
              <a:gd name="connsiteX750" fmla="*/ 1430001 w 2991821"/>
              <a:gd name="connsiteY750" fmla="*/ 3335077 h 3439492"/>
              <a:gd name="connsiteX751" fmla="*/ 1426121 w 2991821"/>
              <a:gd name="connsiteY751" fmla="*/ 3323390 h 3439492"/>
              <a:gd name="connsiteX752" fmla="*/ 1419839 w 2991821"/>
              <a:gd name="connsiteY752" fmla="*/ 3329558 h 3439492"/>
              <a:gd name="connsiteX753" fmla="*/ 1411154 w 2991821"/>
              <a:gd name="connsiteY753" fmla="*/ 3336700 h 3439492"/>
              <a:gd name="connsiteX754" fmla="*/ 1408752 w 2991821"/>
              <a:gd name="connsiteY754" fmla="*/ 3322740 h 3439492"/>
              <a:gd name="connsiteX755" fmla="*/ 1405241 w 2991821"/>
              <a:gd name="connsiteY755" fmla="*/ 3313326 h 3439492"/>
              <a:gd name="connsiteX756" fmla="*/ 1389535 w 2991821"/>
              <a:gd name="connsiteY756" fmla="*/ 3343518 h 3439492"/>
              <a:gd name="connsiteX757" fmla="*/ 1399883 w 2991821"/>
              <a:gd name="connsiteY757" fmla="*/ 3354880 h 3439492"/>
              <a:gd name="connsiteX758" fmla="*/ 1420578 w 2991821"/>
              <a:gd name="connsiteY758" fmla="*/ 3373060 h 3439492"/>
              <a:gd name="connsiteX759" fmla="*/ 1421502 w 2991821"/>
              <a:gd name="connsiteY759" fmla="*/ 3400980 h 3439492"/>
              <a:gd name="connsiteX760" fmla="*/ 1412448 w 2991821"/>
              <a:gd name="connsiteY760" fmla="*/ 3388968 h 3439492"/>
              <a:gd name="connsiteX761" fmla="*/ 1399698 w 2991821"/>
              <a:gd name="connsiteY761" fmla="*/ 3372735 h 3439492"/>
              <a:gd name="connsiteX762" fmla="*/ 1388796 w 2991821"/>
              <a:gd name="connsiteY762" fmla="*/ 3359750 h 3439492"/>
              <a:gd name="connsiteX763" fmla="*/ 1375123 w 2991821"/>
              <a:gd name="connsiteY763" fmla="*/ 3348063 h 3439492"/>
              <a:gd name="connsiteX764" fmla="*/ 1360341 w 2991821"/>
              <a:gd name="connsiteY764" fmla="*/ 3343518 h 3439492"/>
              <a:gd name="connsiteX765" fmla="*/ 1340385 w 2991821"/>
              <a:gd name="connsiteY765" fmla="*/ 3330856 h 3439492"/>
              <a:gd name="connsiteX766" fmla="*/ 1318581 w 2991821"/>
              <a:gd name="connsiteY766" fmla="*/ 3309754 h 3439492"/>
              <a:gd name="connsiteX767" fmla="*/ 1305093 w 2991821"/>
              <a:gd name="connsiteY767" fmla="*/ 3327285 h 3439492"/>
              <a:gd name="connsiteX768" fmla="*/ 1286800 w 2991821"/>
              <a:gd name="connsiteY768" fmla="*/ 3334427 h 3439492"/>
              <a:gd name="connsiteX769" fmla="*/ 1274604 w 2991821"/>
              <a:gd name="connsiteY769" fmla="*/ 3320143 h 3439492"/>
              <a:gd name="connsiteX770" fmla="*/ 1269431 w 2991821"/>
              <a:gd name="connsiteY770" fmla="*/ 3348063 h 3439492"/>
              <a:gd name="connsiteX771" fmla="*/ 1276452 w 2991821"/>
              <a:gd name="connsiteY771" fmla="*/ 3363645 h 3439492"/>
              <a:gd name="connsiteX772" fmla="*/ 1281626 w 2991821"/>
              <a:gd name="connsiteY772" fmla="*/ 3367541 h 3439492"/>
              <a:gd name="connsiteX773" fmla="*/ 1276822 w 2991821"/>
              <a:gd name="connsiteY773" fmla="*/ 3371761 h 3439492"/>
              <a:gd name="connsiteX774" fmla="*/ 1276083 w 2991821"/>
              <a:gd name="connsiteY774" fmla="*/ 3381501 h 3439492"/>
              <a:gd name="connsiteX775" fmla="*/ 1302136 w 2991821"/>
              <a:gd name="connsiteY775" fmla="*/ 3398382 h 3439492"/>
              <a:gd name="connsiteX776" fmla="*/ 1306940 w 2991821"/>
              <a:gd name="connsiteY776" fmla="*/ 3397084 h 3439492"/>
              <a:gd name="connsiteX777" fmla="*/ 1306940 w 2991821"/>
              <a:gd name="connsiteY777" fmla="*/ 3425977 h 3439492"/>
              <a:gd name="connsiteX778" fmla="*/ 1275344 w 2991821"/>
              <a:gd name="connsiteY778" fmla="*/ 3431496 h 3439492"/>
              <a:gd name="connsiteX779" fmla="*/ 1248551 w 2991821"/>
              <a:gd name="connsiteY779" fmla="*/ 3423705 h 3439492"/>
              <a:gd name="connsiteX780" fmla="*/ 1247258 w 2991821"/>
              <a:gd name="connsiteY780" fmla="*/ 3403252 h 3439492"/>
              <a:gd name="connsiteX781" fmla="*/ 1257790 w 2991821"/>
              <a:gd name="connsiteY781" fmla="*/ 3365269 h 3439492"/>
              <a:gd name="connsiteX782" fmla="*/ 1258714 w 2991821"/>
              <a:gd name="connsiteY782" fmla="*/ 3352608 h 3439492"/>
              <a:gd name="connsiteX783" fmla="*/ 1240421 w 2991821"/>
              <a:gd name="connsiteY783" fmla="*/ 3316897 h 3439492"/>
              <a:gd name="connsiteX784" fmla="*/ 1240236 w 2991821"/>
              <a:gd name="connsiteY784" fmla="*/ 3327935 h 3439492"/>
              <a:gd name="connsiteX785" fmla="*/ 1238943 w 2991821"/>
              <a:gd name="connsiteY785" fmla="*/ 3339622 h 3439492"/>
              <a:gd name="connsiteX786" fmla="*/ 1231552 w 2991821"/>
              <a:gd name="connsiteY786" fmla="*/ 3333778 h 3439492"/>
              <a:gd name="connsiteX787" fmla="*/ 1217693 w 2991821"/>
              <a:gd name="connsiteY787" fmla="*/ 3313650 h 3439492"/>
              <a:gd name="connsiteX788" fmla="*/ 1209933 w 2991821"/>
              <a:gd name="connsiteY788" fmla="*/ 3309754 h 3439492"/>
              <a:gd name="connsiteX789" fmla="*/ 1187390 w 2991821"/>
              <a:gd name="connsiteY789" fmla="*/ 3312351 h 3439492"/>
              <a:gd name="connsiteX790" fmla="*/ 1184249 w 2991821"/>
              <a:gd name="connsiteY790" fmla="*/ 3312027 h 3439492"/>
              <a:gd name="connsiteX791" fmla="*/ 1168912 w 2991821"/>
              <a:gd name="connsiteY791" fmla="*/ 3310079 h 3439492"/>
              <a:gd name="connsiteX792" fmla="*/ 1146739 w 2991821"/>
              <a:gd name="connsiteY792" fmla="*/ 3307157 h 3439492"/>
              <a:gd name="connsiteX793" fmla="*/ 1146000 w 2991821"/>
              <a:gd name="connsiteY793" fmla="*/ 3307157 h 3439492"/>
              <a:gd name="connsiteX794" fmla="*/ 1073383 w 2991821"/>
              <a:gd name="connsiteY794" fmla="*/ 3297418 h 3439492"/>
              <a:gd name="connsiteX795" fmla="*/ 1078003 w 2991821"/>
              <a:gd name="connsiteY795" fmla="*/ 3315923 h 3439492"/>
              <a:gd name="connsiteX796" fmla="*/ 1086133 w 2991821"/>
              <a:gd name="connsiteY796" fmla="*/ 3317546 h 3439492"/>
              <a:gd name="connsiteX797" fmla="*/ 1094263 w 2991821"/>
              <a:gd name="connsiteY797" fmla="*/ 3319494 h 3439492"/>
              <a:gd name="connsiteX798" fmla="*/ 1088720 w 2991821"/>
              <a:gd name="connsiteY798" fmla="*/ 3333778 h 3439492"/>
              <a:gd name="connsiteX799" fmla="*/ 1043265 w 2991821"/>
              <a:gd name="connsiteY799" fmla="*/ 3321766 h 3439492"/>
              <a:gd name="connsiteX800" fmla="*/ 1038276 w 2991821"/>
              <a:gd name="connsiteY800" fmla="*/ 3314299 h 3439492"/>
              <a:gd name="connsiteX801" fmla="*/ 1015548 w 2991821"/>
              <a:gd name="connsiteY801" fmla="*/ 3297743 h 3439492"/>
              <a:gd name="connsiteX802" fmla="*/ 1010374 w 2991821"/>
              <a:gd name="connsiteY802" fmla="*/ 3303261 h 3439492"/>
              <a:gd name="connsiteX803" fmla="*/ 1015363 w 2991821"/>
              <a:gd name="connsiteY803" fmla="*/ 3310079 h 3439492"/>
              <a:gd name="connsiteX804" fmla="*/ 1021831 w 2991821"/>
              <a:gd name="connsiteY804" fmla="*/ 3318195 h 3439492"/>
              <a:gd name="connsiteX805" fmla="*/ 1013516 w 2991821"/>
              <a:gd name="connsiteY805" fmla="*/ 3320792 h 3439492"/>
              <a:gd name="connsiteX806" fmla="*/ 1001875 w 2991821"/>
              <a:gd name="connsiteY806" fmla="*/ 3323390 h 3439492"/>
              <a:gd name="connsiteX807" fmla="*/ 995777 w 2991821"/>
              <a:gd name="connsiteY807" fmla="*/ 3326961 h 3439492"/>
              <a:gd name="connsiteX808" fmla="*/ 972126 w 2991821"/>
              <a:gd name="connsiteY808" fmla="*/ 3321117 h 3439492"/>
              <a:gd name="connsiteX809" fmla="*/ 954572 w 2991821"/>
              <a:gd name="connsiteY809" fmla="*/ 3315273 h 3439492"/>
              <a:gd name="connsiteX810" fmla="*/ 944040 w 2991821"/>
              <a:gd name="connsiteY810" fmla="*/ 3310404 h 3439492"/>
              <a:gd name="connsiteX811" fmla="*/ 886574 w 2991821"/>
              <a:gd name="connsiteY811" fmla="*/ 3309430 h 3439492"/>
              <a:gd name="connsiteX812" fmla="*/ 865695 w 2991821"/>
              <a:gd name="connsiteY812" fmla="*/ 3295470 h 3439492"/>
              <a:gd name="connsiteX813" fmla="*/ 847032 w 2991821"/>
              <a:gd name="connsiteY813" fmla="*/ 3332155 h 3439492"/>
              <a:gd name="connsiteX814" fmla="*/ 829109 w 2991821"/>
              <a:gd name="connsiteY814" fmla="*/ 3341245 h 3439492"/>
              <a:gd name="connsiteX815" fmla="*/ 806751 w 2991821"/>
              <a:gd name="connsiteY815" fmla="*/ 3350010 h 3439492"/>
              <a:gd name="connsiteX816" fmla="*/ 787350 w 2991821"/>
              <a:gd name="connsiteY816" fmla="*/ 3345790 h 3439492"/>
              <a:gd name="connsiteX817" fmla="*/ 767394 w 2991821"/>
              <a:gd name="connsiteY817" fmla="*/ 3345141 h 3439492"/>
              <a:gd name="connsiteX818" fmla="*/ 723417 w 2991821"/>
              <a:gd name="connsiteY818" fmla="*/ 3359750 h 3439492"/>
              <a:gd name="connsiteX819" fmla="*/ 731732 w 2991821"/>
              <a:gd name="connsiteY819" fmla="*/ 3339622 h 3439492"/>
              <a:gd name="connsiteX820" fmla="*/ 718428 w 2991821"/>
              <a:gd name="connsiteY820" fmla="*/ 3336375 h 3439492"/>
              <a:gd name="connsiteX821" fmla="*/ 703461 w 2991821"/>
              <a:gd name="connsiteY821" fmla="*/ 3344816 h 3439492"/>
              <a:gd name="connsiteX822" fmla="*/ 696624 w 2991821"/>
              <a:gd name="connsiteY822" fmla="*/ 3338323 h 3439492"/>
              <a:gd name="connsiteX823" fmla="*/ 692744 w 2991821"/>
              <a:gd name="connsiteY823" fmla="*/ 3320143 h 3439492"/>
              <a:gd name="connsiteX824" fmla="*/ 685538 w 2991821"/>
              <a:gd name="connsiteY824" fmla="*/ 3316572 h 3439492"/>
              <a:gd name="connsiteX825" fmla="*/ 685723 w 2991821"/>
              <a:gd name="connsiteY825" fmla="*/ 3326311 h 3439492"/>
              <a:gd name="connsiteX826" fmla="*/ 687755 w 2991821"/>
              <a:gd name="connsiteY826" fmla="*/ 3349036 h 3439492"/>
              <a:gd name="connsiteX827" fmla="*/ 669832 w 2991821"/>
              <a:gd name="connsiteY827" fmla="*/ 3341245 h 3439492"/>
              <a:gd name="connsiteX828" fmla="*/ 643409 w 2991821"/>
              <a:gd name="connsiteY828" fmla="*/ 3362022 h 3439492"/>
              <a:gd name="connsiteX829" fmla="*/ 638974 w 2991821"/>
              <a:gd name="connsiteY829" fmla="*/ 3354880 h 3439492"/>
              <a:gd name="connsiteX830" fmla="*/ 645811 w 2991821"/>
              <a:gd name="connsiteY830" fmla="*/ 3335077 h 3439492"/>
              <a:gd name="connsiteX831" fmla="*/ 652278 w 2991821"/>
              <a:gd name="connsiteY831" fmla="*/ 3332480 h 3439492"/>
              <a:gd name="connsiteX832" fmla="*/ 645811 w 2991821"/>
              <a:gd name="connsiteY832" fmla="*/ 3325013 h 3439492"/>
              <a:gd name="connsiteX833" fmla="*/ 634724 w 2991821"/>
              <a:gd name="connsiteY833" fmla="*/ 3305859 h 3439492"/>
              <a:gd name="connsiteX834" fmla="*/ 632692 w 2991821"/>
              <a:gd name="connsiteY834" fmla="*/ 3288977 h 3439492"/>
              <a:gd name="connsiteX835" fmla="*/ 626409 w 2991821"/>
              <a:gd name="connsiteY835" fmla="*/ 3282160 h 3439492"/>
              <a:gd name="connsiteX836" fmla="*/ 621605 w 2991821"/>
              <a:gd name="connsiteY836" fmla="*/ 3289626 h 3439492"/>
              <a:gd name="connsiteX837" fmla="*/ 616801 w 2991821"/>
              <a:gd name="connsiteY837" fmla="*/ 3308456 h 3439492"/>
              <a:gd name="connsiteX838" fmla="*/ 614399 w 2991821"/>
              <a:gd name="connsiteY838" fmla="*/ 3295470 h 3439492"/>
              <a:gd name="connsiteX839" fmla="*/ 610334 w 2991821"/>
              <a:gd name="connsiteY839" fmla="*/ 3283783 h 3439492"/>
              <a:gd name="connsiteX840" fmla="*/ 603867 w 2991821"/>
              <a:gd name="connsiteY840" fmla="*/ 3289951 h 3439492"/>
              <a:gd name="connsiteX841" fmla="*/ 594813 w 2991821"/>
              <a:gd name="connsiteY841" fmla="*/ 3297093 h 3439492"/>
              <a:gd name="connsiteX842" fmla="*/ 592411 w 2991821"/>
              <a:gd name="connsiteY842" fmla="*/ 3283134 h 3439492"/>
              <a:gd name="connsiteX843" fmla="*/ 588900 w 2991821"/>
              <a:gd name="connsiteY843" fmla="*/ 3273719 h 3439492"/>
              <a:gd name="connsiteX844" fmla="*/ 572640 w 2991821"/>
              <a:gd name="connsiteY844" fmla="*/ 3303911 h 3439492"/>
              <a:gd name="connsiteX845" fmla="*/ 583357 w 2991821"/>
              <a:gd name="connsiteY845" fmla="*/ 3315273 h 3439492"/>
              <a:gd name="connsiteX846" fmla="*/ 604791 w 2991821"/>
              <a:gd name="connsiteY846" fmla="*/ 3333453 h 3439492"/>
              <a:gd name="connsiteX847" fmla="*/ 605899 w 2991821"/>
              <a:gd name="connsiteY847" fmla="*/ 3361373 h 3439492"/>
              <a:gd name="connsiteX848" fmla="*/ 596476 w 2991821"/>
              <a:gd name="connsiteY848" fmla="*/ 3349361 h 3439492"/>
              <a:gd name="connsiteX849" fmla="*/ 583357 w 2991821"/>
              <a:gd name="connsiteY849" fmla="*/ 3333129 h 3439492"/>
              <a:gd name="connsiteX850" fmla="*/ 572270 w 2991821"/>
              <a:gd name="connsiteY850" fmla="*/ 3320143 h 3439492"/>
              <a:gd name="connsiteX851" fmla="*/ 558227 w 2991821"/>
              <a:gd name="connsiteY851" fmla="*/ 3308456 h 3439492"/>
              <a:gd name="connsiteX852" fmla="*/ 542891 w 2991821"/>
              <a:gd name="connsiteY852" fmla="*/ 3303911 h 3439492"/>
              <a:gd name="connsiteX853" fmla="*/ 522380 w 2991821"/>
              <a:gd name="connsiteY853" fmla="*/ 3291250 h 3439492"/>
              <a:gd name="connsiteX854" fmla="*/ 500022 w 2991821"/>
              <a:gd name="connsiteY854" fmla="*/ 3270148 h 3439492"/>
              <a:gd name="connsiteX855" fmla="*/ 486164 w 2991821"/>
              <a:gd name="connsiteY855" fmla="*/ 3287679 h 3439492"/>
              <a:gd name="connsiteX856" fmla="*/ 467317 w 2991821"/>
              <a:gd name="connsiteY856" fmla="*/ 3294821 h 3439492"/>
              <a:gd name="connsiteX857" fmla="*/ 454937 w 2991821"/>
              <a:gd name="connsiteY857" fmla="*/ 3280536 h 3439492"/>
              <a:gd name="connsiteX858" fmla="*/ 449579 w 2991821"/>
              <a:gd name="connsiteY858" fmla="*/ 3308456 h 3439492"/>
              <a:gd name="connsiteX859" fmla="*/ 456970 w 2991821"/>
              <a:gd name="connsiteY859" fmla="*/ 3324039 h 3439492"/>
              <a:gd name="connsiteX860" fmla="*/ 462143 w 2991821"/>
              <a:gd name="connsiteY860" fmla="*/ 3327935 h 3439492"/>
              <a:gd name="connsiteX861" fmla="*/ 457154 w 2991821"/>
              <a:gd name="connsiteY861" fmla="*/ 3332155 h 3439492"/>
              <a:gd name="connsiteX862" fmla="*/ 456415 w 2991821"/>
              <a:gd name="connsiteY862" fmla="*/ 3341894 h 3439492"/>
              <a:gd name="connsiteX863" fmla="*/ 483208 w 2991821"/>
              <a:gd name="connsiteY863" fmla="*/ 3358776 h 3439492"/>
              <a:gd name="connsiteX864" fmla="*/ 488197 w 2991821"/>
              <a:gd name="connsiteY864" fmla="*/ 3357477 h 3439492"/>
              <a:gd name="connsiteX865" fmla="*/ 488197 w 2991821"/>
              <a:gd name="connsiteY865" fmla="*/ 3386371 h 3439492"/>
              <a:gd name="connsiteX866" fmla="*/ 455676 w 2991821"/>
              <a:gd name="connsiteY866" fmla="*/ 3391890 h 3439492"/>
              <a:gd name="connsiteX867" fmla="*/ 427960 w 2991821"/>
              <a:gd name="connsiteY867" fmla="*/ 3384098 h 3439492"/>
              <a:gd name="connsiteX868" fmla="*/ 426666 w 2991821"/>
              <a:gd name="connsiteY868" fmla="*/ 3363645 h 3439492"/>
              <a:gd name="connsiteX869" fmla="*/ 437568 w 2991821"/>
              <a:gd name="connsiteY869" fmla="*/ 3325662 h 3439492"/>
              <a:gd name="connsiteX870" fmla="*/ 438492 w 2991821"/>
              <a:gd name="connsiteY870" fmla="*/ 3313001 h 3439492"/>
              <a:gd name="connsiteX871" fmla="*/ 419646 w 2991821"/>
              <a:gd name="connsiteY871" fmla="*/ 3277290 h 3439492"/>
              <a:gd name="connsiteX872" fmla="*/ 419460 w 2991821"/>
              <a:gd name="connsiteY872" fmla="*/ 3288328 h 3439492"/>
              <a:gd name="connsiteX873" fmla="*/ 418167 w 2991821"/>
              <a:gd name="connsiteY873" fmla="*/ 3300015 h 3439492"/>
              <a:gd name="connsiteX874" fmla="*/ 410591 w 2991821"/>
              <a:gd name="connsiteY874" fmla="*/ 3294171 h 3439492"/>
              <a:gd name="connsiteX875" fmla="*/ 396363 w 2991821"/>
              <a:gd name="connsiteY875" fmla="*/ 3274044 h 3439492"/>
              <a:gd name="connsiteX876" fmla="*/ 365322 w 2991821"/>
              <a:gd name="connsiteY876" fmla="*/ 3272745 h 3439492"/>
              <a:gd name="connsiteX877" fmla="*/ 361071 w 2991821"/>
              <a:gd name="connsiteY877" fmla="*/ 3262032 h 3439492"/>
              <a:gd name="connsiteX878" fmla="*/ 357006 w 2991821"/>
              <a:gd name="connsiteY878" fmla="*/ 3251968 h 3439492"/>
              <a:gd name="connsiteX879" fmla="*/ 350908 w 2991821"/>
              <a:gd name="connsiteY879" fmla="*/ 3256837 h 3439492"/>
              <a:gd name="connsiteX880" fmla="*/ 323376 w 2991821"/>
              <a:gd name="connsiteY880" fmla="*/ 3267226 h 3439492"/>
              <a:gd name="connsiteX881" fmla="*/ 314507 w 2991821"/>
              <a:gd name="connsiteY881" fmla="*/ 3251968 h 3439492"/>
              <a:gd name="connsiteX882" fmla="*/ 293443 w 2991821"/>
              <a:gd name="connsiteY882" fmla="*/ 3223399 h 3439492"/>
              <a:gd name="connsiteX883" fmla="*/ 303236 w 2991821"/>
              <a:gd name="connsiteY883" fmla="*/ 3201972 h 3439492"/>
              <a:gd name="connsiteX884" fmla="*/ 284943 w 2991821"/>
              <a:gd name="connsiteY884" fmla="*/ 3205868 h 3439492"/>
              <a:gd name="connsiteX885" fmla="*/ 277552 w 2991821"/>
              <a:gd name="connsiteY885" fmla="*/ 3210738 h 3439492"/>
              <a:gd name="connsiteX886" fmla="*/ 275335 w 2991821"/>
              <a:gd name="connsiteY886" fmla="*/ 3195155 h 3439492"/>
              <a:gd name="connsiteX887" fmla="*/ 272563 w 2991821"/>
              <a:gd name="connsiteY887" fmla="*/ 3175352 h 3439492"/>
              <a:gd name="connsiteX888" fmla="*/ 269052 w 2991821"/>
              <a:gd name="connsiteY888" fmla="*/ 3097112 h 3439492"/>
              <a:gd name="connsiteX889" fmla="*/ 264802 w 2991821"/>
              <a:gd name="connsiteY889" fmla="*/ 3080231 h 3439492"/>
              <a:gd name="connsiteX890" fmla="*/ 261661 w 2991821"/>
              <a:gd name="connsiteY890" fmla="*/ 3073413 h 3439492"/>
              <a:gd name="connsiteX891" fmla="*/ 265911 w 2991821"/>
              <a:gd name="connsiteY891" fmla="*/ 3066595 h 3439492"/>
              <a:gd name="connsiteX892" fmla="*/ 276258 w 2991821"/>
              <a:gd name="connsiteY892" fmla="*/ 3049065 h 3439492"/>
              <a:gd name="connsiteX893" fmla="*/ 266465 w 2991821"/>
              <a:gd name="connsiteY893" fmla="*/ 3039001 h 3439492"/>
              <a:gd name="connsiteX894" fmla="*/ 230434 w 2991821"/>
              <a:gd name="connsiteY894" fmla="*/ 3017574 h 3439492"/>
              <a:gd name="connsiteX895" fmla="*/ 194403 w 2991821"/>
              <a:gd name="connsiteY895" fmla="*/ 2939984 h 3439492"/>
              <a:gd name="connsiteX896" fmla="*/ 184609 w 2991821"/>
              <a:gd name="connsiteY896" fmla="*/ 2948100 h 3439492"/>
              <a:gd name="connsiteX897" fmla="*/ 177403 w 2991821"/>
              <a:gd name="connsiteY897" fmla="*/ 2940633 h 3439492"/>
              <a:gd name="connsiteX898" fmla="*/ 170751 w 2991821"/>
              <a:gd name="connsiteY898" fmla="*/ 2922453 h 3439492"/>
              <a:gd name="connsiteX899" fmla="*/ 168164 w 2991821"/>
              <a:gd name="connsiteY899" fmla="*/ 2902001 h 3439492"/>
              <a:gd name="connsiteX900" fmla="*/ 170012 w 2991821"/>
              <a:gd name="connsiteY900" fmla="*/ 2872133 h 3439492"/>
              <a:gd name="connsiteX901" fmla="*/ 181099 w 2991821"/>
              <a:gd name="connsiteY901" fmla="*/ 2839669 h 3439492"/>
              <a:gd name="connsiteX902" fmla="*/ 176664 w 2991821"/>
              <a:gd name="connsiteY902" fmla="*/ 2816944 h 3439492"/>
              <a:gd name="connsiteX903" fmla="*/ 171675 w 2991821"/>
              <a:gd name="connsiteY903" fmla="*/ 2845188 h 3439492"/>
              <a:gd name="connsiteX904" fmla="*/ 166686 w 2991821"/>
              <a:gd name="connsiteY904" fmla="*/ 2816944 h 3439492"/>
              <a:gd name="connsiteX905" fmla="*/ 167795 w 2991821"/>
              <a:gd name="connsiteY905" fmla="*/ 2788051 h 3439492"/>
              <a:gd name="connsiteX906" fmla="*/ 146176 w 2991821"/>
              <a:gd name="connsiteY906" fmla="*/ 2770844 h 3439492"/>
              <a:gd name="connsiteX907" fmla="*/ 167980 w 2991821"/>
              <a:gd name="connsiteY907" fmla="*/ 2788051 h 3439492"/>
              <a:gd name="connsiteX908" fmla="*/ 144143 w 2991821"/>
              <a:gd name="connsiteY908" fmla="*/ 2754612 h 3439492"/>
              <a:gd name="connsiteX909" fmla="*/ 134350 w 2991821"/>
              <a:gd name="connsiteY909" fmla="*/ 2783181 h 3439492"/>
              <a:gd name="connsiteX910" fmla="*/ 115319 w 2991821"/>
              <a:gd name="connsiteY910" fmla="*/ 2782207 h 3439492"/>
              <a:gd name="connsiteX911" fmla="*/ 103493 w 2991821"/>
              <a:gd name="connsiteY911" fmla="*/ 2801361 h 3439492"/>
              <a:gd name="connsiteX912" fmla="*/ 56929 w 2991821"/>
              <a:gd name="connsiteY912" fmla="*/ 2790972 h 3439492"/>
              <a:gd name="connsiteX913" fmla="*/ 43995 w 2991821"/>
              <a:gd name="connsiteY913" fmla="*/ 2768572 h 3439492"/>
              <a:gd name="connsiteX914" fmla="*/ 39375 w 2991821"/>
              <a:gd name="connsiteY914" fmla="*/ 2687411 h 3439492"/>
              <a:gd name="connsiteX915" fmla="*/ 28658 w 2991821"/>
              <a:gd name="connsiteY915" fmla="*/ 2719226 h 3439492"/>
              <a:gd name="connsiteX916" fmla="*/ 26071 w 2991821"/>
              <a:gd name="connsiteY916" fmla="*/ 2733835 h 3439492"/>
              <a:gd name="connsiteX917" fmla="*/ 22006 w 2991821"/>
              <a:gd name="connsiteY917" fmla="*/ 2733835 h 3439492"/>
              <a:gd name="connsiteX918" fmla="*/ 21082 w 2991821"/>
              <a:gd name="connsiteY918" fmla="*/ 2718901 h 3439492"/>
              <a:gd name="connsiteX919" fmla="*/ 14061 w 2991821"/>
              <a:gd name="connsiteY919" fmla="*/ 2699098 h 3439492"/>
              <a:gd name="connsiteX920" fmla="*/ 6670 w 2991821"/>
              <a:gd name="connsiteY920" fmla="*/ 2690008 h 3439492"/>
              <a:gd name="connsiteX921" fmla="*/ 1496 w 2991821"/>
              <a:gd name="connsiteY921" fmla="*/ 2623131 h 3439492"/>
              <a:gd name="connsiteX922" fmla="*/ 7963 w 2991821"/>
              <a:gd name="connsiteY922" fmla="*/ 2607224 h 3439492"/>
              <a:gd name="connsiteX923" fmla="*/ 17388 w 2991821"/>
              <a:gd name="connsiteY923" fmla="*/ 2601704 h 3439492"/>
              <a:gd name="connsiteX924" fmla="*/ 14247 w 2991821"/>
              <a:gd name="connsiteY924" fmla="*/ 2573785 h 3439492"/>
              <a:gd name="connsiteX925" fmla="*/ 14616 w 2991821"/>
              <a:gd name="connsiteY925" fmla="*/ 2480937 h 3439492"/>
              <a:gd name="connsiteX926" fmla="*/ 20713 w 2991821"/>
              <a:gd name="connsiteY926" fmla="*/ 2446524 h 3439492"/>
              <a:gd name="connsiteX927" fmla="*/ 19789 w 2991821"/>
              <a:gd name="connsiteY927" fmla="*/ 2429643 h 3439492"/>
              <a:gd name="connsiteX928" fmla="*/ 36049 w 2991821"/>
              <a:gd name="connsiteY928" fmla="*/ 2391335 h 3439492"/>
              <a:gd name="connsiteX929" fmla="*/ 85754 w 2991821"/>
              <a:gd name="connsiteY929" fmla="*/ 2385166 h 3439492"/>
              <a:gd name="connsiteX930" fmla="*/ 114764 w 2991821"/>
              <a:gd name="connsiteY930" fmla="*/ 2391660 h 3439492"/>
              <a:gd name="connsiteX931" fmla="*/ 143220 w 2991821"/>
              <a:gd name="connsiteY931" fmla="*/ 2377375 h 3439492"/>
              <a:gd name="connsiteX932" fmla="*/ 152829 w 2991821"/>
              <a:gd name="connsiteY932" fmla="*/ 2366337 h 3439492"/>
              <a:gd name="connsiteX933" fmla="*/ 151534 w 2991821"/>
              <a:gd name="connsiteY933" fmla="*/ 2386140 h 3439492"/>
              <a:gd name="connsiteX934" fmla="*/ 165208 w 2991821"/>
              <a:gd name="connsiteY934" fmla="*/ 2367960 h 3439492"/>
              <a:gd name="connsiteX935" fmla="*/ 171121 w 2991821"/>
              <a:gd name="connsiteY935" fmla="*/ 2359195 h 3439492"/>
              <a:gd name="connsiteX936" fmla="*/ 188675 w 2991821"/>
              <a:gd name="connsiteY936" fmla="*/ 2349780 h 3439492"/>
              <a:gd name="connsiteX937" fmla="*/ 180175 w 2991821"/>
              <a:gd name="connsiteY937" fmla="*/ 2322510 h 3439492"/>
              <a:gd name="connsiteX938" fmla="*/ 180360 w 2991821"/>
              <a:gd name="connsiteY938" fmla="*/ 2320887 h 3439492"/>
              <a:gd name="connsiteX939" fmla="*/ 178697 w 2991821"/>
              <a:gd name="connsiteY939" fmla="*/ 2308226 h 3439492"/>
              <a:gd name="connsiteX940" fmla="*/ 184055 w 2991821"/>
              <a:gd name="connsiteY940" fmla="*/ 2316017 h 3439492"/>
              <a:gd name="connsiteX941" fmla="*/ 191261 w 2991821"/>
              <a:gd name="connsiteY941" fmla="*/ 2316991 h 3439492"/>
              <a:gd name="connsiteX942" fmla="*/ 193848 w 2991821"/>
              <a:gd name="connsiteY942" fmla="*/ 2313745 h 3439492"/>
              <a:gd name="connsiteX943" fmla="*/ 176479 w 2991821"/>
              <a:gd name="connsiteY943" fmla="*/ 2291994 h 3439492"/>
              <a:gd name="connsiteX944" fmla="*/ 166686 w 2991821"/>
              <a:gd name="connsiteY944" fmla="*/ 2320562 h 3439492"/>
              <a:gd name="connsiteX945" fmla="*/ 147655 w 2991821"/>
              <a:gd name="connsiteY945" fmla="*/ 2319588 h 3439492"/>
              <a:gd name="connsiteX946" fmla="*/ 135829 w 2991821"/>
              <a:gd name="connsiteY946" fmla="*/ 2338742 h 3439492"/>
              <a:gd name="connsiteX947" fmla="*/ 89265 w 2991821"/>
              <a:gd name="connsiteY947" fmla="*/ 2328354 h 3439492"/>
              <a:gd name="connsiteX948" fmla="*/ 76331 w 2991821"/>
              <a:gd name="connsiteY948" fmla="*/ 2305953 h 3439492"/>
              <a:gd name="connsiteX949" fmla="*/ 71711 w 2991821"/>
              <a:gd name="connsiteY949" fmla="*/ 2224792 h 3439492"/>
              <a:gd name="connsiteX950" fmla="*/ 60994 w 2991821"/>
              <a:gd name="connsiteY950" fmla="*/ 2256607 h 3439492"/>
              <a:gd name="connsiteX951" fmla="*/ 58407 w 2991821"/>
              <a:gd name="connsiteY951" fmla="*/ 2271216 h 3439492"/>
              <a:gd name="connsiteX952" fmla="*/ 54342 w 2991821"/>
              <a:gd name="connsiteY952" fmla="*/ 2271216 h 3439492"/>
              <a:gd name="connsiteX953" fmla="*/ 53418 w 2991821"/>
              <a:gd name="connsiteY953" fmla="*/ 2256283 h 3439492"/>
              <a:gd name="connsiteX954" fmla="*/ 46397 w 2991821"/>
              <a:gd name="connsiteY954" fmla="*/ 2236479 h 3439492"/>
              <a:gd name="connsiteX955" fmla="*/ 39006 w 2991821"/>
              <a:gd name="connsiteY955" fmla="*/ 2227389 h 3439492"/>
              <a:gd name="connsiteX956" fmla="*/ 33833 w 2991821"/>
              <a:gd name="connsiteY956" fmla="*/ 2160512 h 3439492"/>
              <a:gd name="connsiteX957" fmla="*/ 40299 w 2991821"/>
              <a:gd name="connsiteY957" fmla="*/ 2144605 h 3439492"/>
              <a:gd name="connsiteX958" fmla="*/ 49723 w 2991821"/>
              <a:gd name="connsiteY958" fmla="*/ 2139086 h 3439492"/>
              <a:gd name="connsiteX959" fmla="*/ 46582 w 2991821"/>
              <a:gd name="connsiteY959" fmla="*/ 2111166 h 3439492"/>
              <a:gd name="connsiteX960" fmla="*/ 46951 w 2991821"/>
              <a:gd name="connsiteY960" fmla="*/ 2018318 h 3439492"/>
              <a:gd name="connsiteX961" fmla="*/ 53049 w 2991821"/>
              <a:gd name="connsiteY961" fmla="*/ 1983906 h 3439492"/>
              <a:gd name="connsiteX962" fmla="*/ 52125 w 2991821"/>
              <a:gd name="connsiteY962" fmla="*/ 1967024 h 3439492"/>
              <a:gd name="connsiteX963" fmla="*/ 68385 w 2991821"/>
              <a:gd name="connsiteY963" fmla="*/ 1928716 h 3439492"/>
              <a:gd name="connsiteX964" fmla="*/ 118090 w 2991821"/>
              <a:gd name="connsiteY964" fmla="*/ 1922548 h 3439492"/>
              <a:gd name="connsiteX965" fmla="*/ 147100 w 2991821"/>
              <a:gd name="connsiteY965" fmla="*/ 1929041 h 3439492"/>
              <a:gd name="connsiteX966" fmla="*/ 175555 w 2991821"/>
              <a:gd name="connsiteY966" fmla="*/ 1914756 h 3439492"/>
              <a:gd name="connsiteX967" fmla="*/ 185164 w 2991821"/>
              <a:gd name="connsiteY967" fmla="*/ 1903719 h 3439492"/>
              <a:gd name="connsiteX968" fmla="*/ 183870 w 2991821"/>
              <a:gd name="connsiteY968" fmla="*/ 1923522 h 3439492"/>
              <a:gd name="connsiteX969" fmla="*/ 197544 w 2991821"/>
              <a:gd name="connsiteY969" fmla="*/ 1905342 h 3439492"/>
              <a:gd name="connsiteX970" fmla="*/ 203641 w 2991821"/>
              <a:gd name="connsiteY970" fmla="*/ 1897226 h 3439492"/>
              <a:gd name="connsiteX971" fmla="*/ 221195 w 2991821"/>
              <a:gd name="connsiteY971" fmla="*/ 1887811 h 3439492"/>
              <a:gd name="connsiteX972" fmla="*/ 212696 w 2991821"/>
              <a:gd name="connsiteY972" fmla="*/ 1860541 h 3439492"/>
              <a:gd name="connsiteX973" fmla="*/ 223782 w 2991821"/>
              <a:gd name="connsiteY973" fmla="*/ 1855022 h 3439492"/>
              <a:gd name="connsiteX974" fmla="*/ 240781 w 2991821"/>
              <a:gd name="connsiteY974" fmla="*/ 1843335 h 3439492"/>
              <a:gd name="connsiteX975" fmla="*/ 238564 w 2991821"/>
              <a:gd name="connsiteY975" fmla="*/ 1820934 h 3439492"/>
              <a:gd name="connsiteX976" fmla="*/ 220641 w 2991821"/>
              <a:gd name="connsiteY976" fmla="*/ 1799832 h 3439492"/>
              <a:gd name="connsiteX977" fmla="*/ 219347 w 2991821"/>
              <a:gd name="connsiteY977" fmla="*/ 1787171 h 3439492"/>
              <a:gd name="connsiteX978" fmla="*/ 228217 w 2991821"/>
              <a:gd name="connsiteY978" fmla="*/ 1771263 h 3439492"/>
              <a:gd name="connsiteX979" fmla="*/ 223043 w 2991821"/>
              <a:gd name="connsiteY979" fmla="*/ 1770939 h 3439492"/>
              <a:gd name="connsiteX980" fmla="*/ 121231 w 2991821"/>
              <a:gd name="connsiteY980" fmla="*/ 1750486 h 3439492"/>
              <a:gd name="connsiteX981" fmla="*/ 92960 w 2991821"/>
              <a:gd name="connsiteY981" fmla="*/ 1706659 h 3439492"/>
              <a:gd name="connsiteX982" fmla="*/ 82982 w 2991821"/>
              <a:gd name="connsiteY982" fmla="*/ 1548233 h 3439492"/>
              <a:gd name="connsiteX983" fmla="*/ 59331 w 2991821"/>
              <a:gd name="connsiteY983" fmla="*/ 1610564 h 3439492"/>
              <a:gd name="connsiteX984" fmla="*/ 53788 w 2991821"/>
              <a:gd name="connsiteY984" fmla="*/ 1638809 h 3439492"/>
              <a:gd name="connsiteX985" fmla="*/ 44919 w 2991821"/>
              <a:gd name="connsiteY985" fmla="*/ 1638809 h 3439492"/>
              <a:gd name="connsiteX986" fmla="*/ 42886 w 2991821"/>
              <a:gd name="connsiteY986" fmla="*/ 1609915 h 3439492"/>
              <a:gd name="connsiteX987" fmla="*/ 27734 w 2991821"/>
              <a:gd name="connsiteY987" fmla="*/ 1570958 h 3439492"/>
              <a:gd name="connsiteX988" fmla="*/ 11659 w 2991821"/>
              <a:gd name="connsiteY988" fmla="*/ 1553102 h 3439492"/>
              <a:gd name="connsiteX989" fmla="*/ 573 w 2991821"/>
              <a:gd name="connsiteY989" fmla="*/ 1422270 h 3439492"/>
              <a:gd name="connsiteX990" fmla="*/ 14800 w 2991821"/>
              <a:gd name="connsiteY990" fmla="*/ 1390780 h 3439492"/>
              <a:gd name="connsiteX991" fmla="*/ 35495 w 2991821"/>
              <a:gd name="connsiteY991" fmla="*/ 1379742 h 3439492"/>
              <a:gd name="connsiteX992" fmla="*/ 28473 w 2991821"/>
              <a:gd name="connsiteY992" fmla="*/ 1324877 h 3439492"/>
              <a:gd name="connsiteX993" fmla="*/ 29397 w 2991821"/>
              <a:gd name="connsiteY993" fmla="*/ 1143401 h 3439492"/>
              <a:gd name="connsiteX994" fmla="*/ 42516 w 2991821"/>
              <a:gd name="connsiteY994" fmla="*/ 1076524 h 3439492"/>
              <a:gd name="connsiteX995" fmla="*/ 40299 w 2991821"/>
              <a:gd name="connsiteY995" fmla="*/ 1043735 h 3439492"/>
              <a:gd name="connsiteX996" fmla="*/ 75591 w 2991821"/>
              <a:gd name="connsiteY996" fmla="*/ 969067 h 3439492"/>
              <a:gd name="connsiteX997" fmla="*/ 184425 w 2991821"/>
              <a:gd name="connsiteY997" fmla="*/ 957055 h 3439492"/>
              <a:gd name="connsiteX998" fmla="*/ 214728 w 2991821"/>
              <a:gd name="connsiteY998" fmla="*/ 960950 h 3439492"/>
              <a:gd name="connsiteX999" fmla="*/ 213435 w 2991821"/>
              <a:gd name="connsiteY999" fmla="*/ 932057 h 3439492"/>
              <a:gd name="connsiteX1000" fmla="*/ 209000 w 2991821"/>
              <a:gd name="connsiteY1000" fmla="*/ 909332 h 3439492"/>
              <a:gd name="connsiteX1001" fmla="*/ 204011 w 2991821"/>
              <a:gd name="connsiteY1001" fmla="*/ 937576 h 3439492"/>
              <a:gd name="connsiteX1002" fmla="*/ 199022 w 2991821"/>
              <a:gd name="connsiteY1002" fmla="*/ 909332 h 3439492"/>
              <a:gd name="connsiteX1003" fmla="*/ 200132 w 2991821"/>
              <a:gd name="connsiteY1003" fmla="*/ 880439 h 3439492"/>
              <a:gd name="connsiteX1004" fmla="*/ 178512 w 2991821"/>
              <a:gd name="connsiteY1004" fmla="*/ 863232 h 3439492"/>
              <a:gd name="connsiteX1005" fmla="*/ 200315 w 2991821"/>
              <a:gd name="connsiteY1005" fmla="*/ 880439 h 3439492"/>
              <a:gd name="connsiteX1006" fmla="*/ 176479 w 2991821"/>
              <a:gd name="connsiteY1006" fmla="*/ 847000 h 3439492"/>
              <a:gd name="connsiteX1007" fmla="*/ 166686 w 2991821"/>
              <a:gd name="connsiteY1007" fmla="*/ 875569 h 3439492"/>
              <a:gd name="connsiteX1008" fmla="*/ 147655 w 2991821"/>
              <a:gd name="connsiteY1008" fmla="*/ 874595 h 3439492"/>
              <a:gd name="connsiteX1009" fmla="*/ 135829 w 2991821"/>
              <a:gd name="connsiteY1009" fmla="*/ 893749 h 3439492"/>
              <a:gd name="connsiteX1010" fmla="*/ 89265 w 2991821"/>
              <a:gd name="connsiteY1010" fmla="*/ 883360 h 3439492"/>
              <a:gd name="connsiteX1011" fmla="*/ 76331 w 2991821"/>
              <a:gd name="connsiteY1011" fmla="*/ 860960 h 3439492"/>
              <a:gd name="connsiteX1012" fmla="*/ 71711 w 2991821"/>
              <a:gd name="connsiteY1012" fmla="*/ 779799 h 3439492"/>
              <a:gd name="connsiteX1013" fmla="*/ 60994 w 2991821"/>
              <a:gd name="connsiteY1013" fmla="*/ 811614 h 3439492"/>
              <a:gd name="connsiteX1014" fmla="*/ 58407 w 2991821"/>
              <a:gd name="connsiteY1014" fmla="*/ 826223 h 3439492"/>
              <a:gd name="connsiteX1015" fmla="*/ 54342 w 2991821"/>
              <a:gd name="connsiteY1015" fmla="*/ 826223 h 3439492"/>
              <a:gd name="connsiteX1016" fmla="*/ 53418 w 2991821"/>
              <a:gd name="connsiteY1016" fmla="*/ 811289 h 3439492"/>
              <a:gd name="connsiteX1017" fmla="*/ 46397 w 2991821"/>
              <a:gd name="connsiteY1017" fmla="*/ 791486 h 3439492"/>
              <a:gd name="connsiteX1018" fmla="*/ 39006 w 2991821"/>
              <a:gd name="connsiteY1018" fmla="*/ 782396 h 3439492"/>
              <a:gd name="connsiteX1019" fmla="*/ 33833 w 2991821"/>
              <a:gd name="connsiteY1019" fmla="*/ 715519 h 3439492"/>
              <a:gd name="connsiteX1020" fmla="*/ 40299 w 2991821"/>
              <a:gd name="connsiteY1020" fmla="*/ 699612 h 3439492"/>
              <a:gd name="connsiteX1021" fmla="*/ 49723 w 2991821"/>
              <a:gd name="connsiteY1021" fmla="*/ 694093 h 3439492"/>
              <a:gd name="connsiteX1022" fmla="*/ 46582 w 2991821"/>
              <a:gd name="connsiteY1022" fmla="*/ 666173 h 3439492"/>
              <a:gd name="connsiteX1023" fmla="*/ 46951 w 2991821"/>
              <a:gd name="connsiteY1023" fmla="*/ 573325 h 3439492"/>
              <a:gd name="connsiteX1024" fmla="*/ 53049 w 2991821"/>
              <a:gd name="connsiteY1024" fmla="*/ 538912 h 3439492"/>
              <a:gd name="connsiteX1025" fmla="*/ 52125 w 2991821"/>
              <a:gd name="connsiteY1025" fmla="*/ 522031 h 3439492"/>
              <a:gd name="connsiteX1026" fmla="*/ 68385 w 2991821"/>
              <a:gd name="connsiteY1026" fmla="*/ 483723 h 3439492"/>
              <a:gd name="connsiteX1027" fmla="*/ 118090 w 2991821"/>
              <a:gd name="connsiteY1027" fmla="*/ 477555 h 3439492"/>
              <a:gd name="connsiteX1028" fmla="*/ 147100 w 2991821"/>
              <a:gd name="connsiteY1028" fmla="*/ 484048 h 3439492"/>
              <a:gd name="connsiteX1029" fmla="*/ 175555 w 2991821"/>
              <a:gd name="connsiteY1029" fmla="*/ 469763 h 3439492"/>
              <a:gd name="connsiteX1030" fmla="*/ 185164 w 2991821"/>
              <a:gd name="connsiteY1030" fmla="*/ 458725 h 3439492"/>
              <a:gd name="connsiteX1031" fmla="*/ 183870 w 2991821"/>
              <a:gd name="connsiteY1031" fmla="*/ 478529 h 3439492"/>
              <a:gd name="connsiteX1032" fmla="*/ 197544 w 2991821"/>
              <a:gd name="connsiteY1032" fmla="*/ 460348 h 3439492"/>
              <a:gd name="connsiteX1033" fmla="*/ 203641 w 2991821"/>
              <a:gd name="connsiteY1033" fmla="*/ 452232 h 3439492"/>
              <a:gd name="connsiteX1034" fmla="*/ 221195 w 2991821"/>
              <a:gd name="connsiteY1034" fmla="*/ 442818 h 3439492"/>
              <a:gd name="connsiteX1035" fmla="*/ 212696 w 2991821"/>
              <a:gd name="connsiteY1035" fmla="*/ 415547 h 3439492"/>
              <a:gd name="connsiteX1036" fmla="*/ 223782 w 2991821"/>
              <a:gd name="connsiteY1036" fmla="*/ 410029 h 3439492"/>
              <a:gd name="connsiteX1037" fmla="*/ 240781 w 2991821"/>
              <a:gd name="connsiteY1037" fmla="*/ 398341 h 3439492"/>
              <a:gd name="connsiteX1038" fmla="*/ 238564 w 2991821"/>
              <a:gd name="connsiteY1038" fmla="*/ 375941 h 3439492"/>
              <a:gd name="connsiteX1039" fmla="*/ 220641 w 2991821"/>
              <a:gd name="connsiteY1039" fmla="*/ 354839 h 3439492"/>
              <a:gd name="connsiteX1040" fmla="*/ 219347 w 2991821"/>
              <a:gd name="connsiteY1040" fmla="*/ 342178 h 3439492"/>
              <a:gd name="connsiteX1041" fmla="*/ 225260 w 2991821"/>
              <a:gd name="connsiteY1041" fmla="*/ 311661 h 3439492"/>
              <a:gd name="connsiteX1042" fmla="*/ 230988 w 2991821"/>
              <a:gd name="connsiteY1042" fmla="*/ 277898 h 3439492"/>
              <a:gd name="connsiteX1043" fmla="*/ 244662 w 2991821"/>
              <a:gd name="connsiteY1043" fmla="*/ 302571 h 3439492"/>
              <a:gd name="connsiteX1044" fmla="*/ 238379 w 2991821"/>
              <a:gd name="connsiteY1044" fmla="*/ 263289 h 3439492"/>
              <a:gd name="connsiteX1045" fmla="*/ 235608 w 2991821"/>
              <a:gd name="connsiteY1045" fmla="*/ 252901 h 3439492"/>
              <a:gd name="connsiteX1046" fmla="*/ 245216 w 2991821"/>
              <a:gd name="connsiteY1046" fmla="*/ 205178 h 3439492"/>
              <a:gd name="connsiteX1047" fmla="*/ 243183 w 2991821"/>
              <a:gd name="connsiteY1047" fmla="*/ 188296 h 3439492"/>
              <a:gd name="connsiteX1048" fmla="*/ 239303 w 2991821"/>
              <a:gd name="connsiteY1048" fmla="*/ 175310 h 3439492"/>
              <a:gd name="connsiteX1049" fmla="*/ 248542 w 2991821"/>
              <a:gd name="connsiteY1049" fmla="*/ 173687 h 3439492"/>
              <a:gd name="connsiteX1050" fmla="*/ 282726 w 2991821"/>
              <a:gd name="connsiteY1050" fmla="*/ 186024 h 3439492"/>
              <a:gd name="connsiteX1051" fmla="*/ 290671 w 2991821"/>
              <a:gd name="connsiteY1051" fmla="*/ 181154 h 3439492"/>
              <a:gd name="connsiteX1052" fmla="*/ 282171 w 2991821"/>
              <a:gd name="connsiteY1052" fmla="*/ 168168 h 3439492"/>
              <a:gd name="connsiteX1053" fmla="*/ 300279 w 2991821"/>
              <a:gd name="connsiteY1053" fmla="*/ 169467 h 3439492"/>
              <a:gd name="connsiteX1054" fmla="*/ 341115 w 2991821"/>
              <a:gd name="connsiteY1054" fmla="*/ 174661 h 3439492"/>
              <a:gd name="connsiteX1055" fmla="*/ 353680 w 2991821"/>
              <a:gd name="connsiteY1055" fmla="*/ 168493 h 3439492"/>
              <a:gd name="connsiteX1056" fmla="*/ 367723 w 2991821"/>
              <a:gd name="connsiteY1056" fmla="*/ 175310 h 3439492"/>
              <a:gd name="connsiteX1057" fmla="*/ 376962 w 2991821"/>
              <a:gd name="connsiteY1057" fmla="*/ 166870 h 3439492"/>
              <a:gd name="connsiteX1058" fmla="*/ 393961 w 2991821"/>
              <a:gd name="connsiteY1058" fmla="*/ 151611 h 3439492"/>
              <a:gd name="connsiteX1059" fmla="*/ 386939 w 2991821"/>
              <a:gd name="connsiteY1059" fmla="*/ 174661 h 3439492"/>
              <a:gd name="connsiteX1060" fmla="*/ 403939 w 2991821"/>
              <a:gd name="connsiteY1060" fmla="*/ 184725 h 3439492"/>
              <a:gd name="connsiteX1061" fmla="*/ 404308 w 2991821"/>
              <a:gd name="connsiteY1061" fmla="*/ 155183 h 3439492"/>
              <a:gd name="connsiteX1062" fmla="*/ 412624 w 2991821"/>
              <a:gd name="connsiteY1062" fmla="*/ 168818 h 3439492"/>
              <a:gd name="connsiteX1063" fmla="*/ 421308 w 2991821"/>
              <a:gd name="connsiteY1063" fmla="*/ 154209 h 3439492"/>
              <a:gd name="connsiteX1064" fmla="*/ 435905 w 2991821"/>
              <a:gd name="connsiteY1064" fmla="*/ 136353 h 3439492"/>
              <a:gd name="connsiteX1065" fmla="*/ 409114 w 2991821"/>
              <a:gd name="connsiteY1065" fmla="*/ 104863 h 3439492"/>
              <a:gd name="connsiteX1066" fmla="*/ 443852 w 2991821"/>
              <a:gd name="connsiteY1066" fmla="*/ 61685 h 3439492"/>
              <a:gd name="connsiteX1067" fmla="*/ 519978 w 2991821"/>
              <a:gd name="connsiteY1067" fmla="*/ 63308 h 3439492"/>
              <a:gd name="connsiteX1068" fmla="*/ 573194 w 2991821"/>
              <a:gd name="connsiteY1068" fmla="*/ 50972 h 3439492"/>
              <a:gd name="connsiteX1069" fmla="*/ 591302 w 2991821"/>
              <a:gd name="connsiteY1069" fmla="*/ 56491 h 3439492"/>
              <a:gd name="connsiteX1070" fmla="*/ 609780 w 2991821"/>
              <a:gd name="connsiteY1070" fmla="*/ 48699 h 3439492"/>
              <a:gd name="connsiteX1071" fmla="*/ 633246 w 2991821"/>
              <a:gd name="connsiteY1071" fmla="*/ 41882 h 3439492"/>
              <a:gd name="connsiteX1072" fmla="*/ 666136 w 2991821"/>
              <a:gd name="connsiteY1072" fmla="*/ 53569 h 3439492"/>
              <a:gd name="connsiteX1073" fmla="*/ 678886 w 2991821"/>
              <a:gd name="connsiteY1073" fmla="*/ 41557 h 3439492"/>
              <a:gd name="connsiteX1074" fmla="*/ 687201 w 2991821"/>
              <a:gd name="connsiteY1074" fmla="*/ 62334 h 3439492"/>
              <a:gd name="connsiteX1075" fmla="*/ 691820 w 2991821"/>
              <a:gd name="connsiteY1075" fmla="*/ 52919 h 3439492"/>
              <a:gd name="connsiteX1076" fmla="*/ 696809 w 2991821"/>
              <a:gd name="connsiteY1076" fmla="*/ 46751 h 3439492"/>
              <a:gd name="connsiteX1077" fmla="*/ 720461 w 2991821"/>
              <a:gd name="connsiteY1077" fmla="*/ 49348 h 3439492"/>
              <a:gd name="connsiteX1078" fmla="*/ 733395 w 2991821"/>
              <a:gd name="connsiteY1078" fmla="*/ 48050 h 3439492"/>
              <a:gd name="connsiteX1079" fmla="*/ 769241 w 2991821"/>
              <a:gd name="connsiteY1079" fmla="*/ 51946 h 3439492"/>
              <a:gd name="connsiteX1080" fmla="*/ 790860 w 2991821"/>
              <a:gd name="connsiteY1080" fmla="*/ 52595 h 3439492"/>
              <a:gd name="connsiteX1081" fmla="*/ 808784 w 2991821"/>
              <a:gd name="connsiteY1081" fmla="*/ 71749 h 3439492"/>
              <a:gd name="connsiteX1082" fmla="*/ 811001 w 2991821"/>
              <a:gd name="connsiteY1082" fmla="*/ 140573 h 3439492"/>
              <a:gd name="connsiteX1083" fmla="*/ 825044 w 2991821"/>
              <a:gd name="connsiteY1083" fmla="*/ 172713 h 3439492"/>
              <a:gd name="connsiteX1084" fmla="*/ 837609 w 2991821"/>
              <a:gd name="connsiteY1084" fmla="*/ 176609 h 3439492"/>
              <a:gd name="connsiteX1085" fmla="*/ 837609 w 2991821"/>
              <a:gd name="connsiteY1085" fmla="*/ 176934 h 3439492"/>
              <a:gd name="connsiteX1086" fmla="*/ 838002 w 2991821"/>
              <a:gd name="connsiteY1086" fmla="*/ 176762 h 3439492"/>
              <a:gd name="connsiteX1087" fmla="*/ 835946 w 2991821"/>
              <a:gd name="connsiteY1087" fmla="*/ 185374 h 3439492"/>
              <a:gd name="connsiteX1088" fmla="*/ 837978 w 2991821"/>
              <a:gd name="connsiteY1088" fmla="*/ 200308 h 3439492"/>
              <a:gd name="connsiteX1089" fmla="*/ 839272 w 2991821"/>
              <a:gd name="connsiteY1089" fmla="*/ 200308 h 3439492"/>
              <a:gd name="connsiteX1090" fmla="*/ 845924 w 2991821"/>
              <a:gd name="connsiteY1090" fmla="*/ 187647 h 3439492"/>
              <a:gd name="connsiteX1091" fmla="*/ 844630 w 2991821"/>
              <a:gd name="connsiteY1091" fmla="*/ 182777 h 3439492"/>
              <a:gd name="connsiteX1092" fmla="*/ 839146 w 2991821"/>
              <a:gd name="connsiteY1092" fmla="*/ 176259 h 3439492"/>
              <a:gd name="connsiteX1093" fmla="*/ 845000 w 2991821"/>
              <a:gd name="connsiteY1093" fmla="*/ 173687 h 3439492"/>
              <a:gd name="connsiteX1094" fmla="*/ 851836 w 2991821"/>
              <a:gd name="connsiteY1094" fmla="*/ 177258 h 3439492"/>
              <a:gd name="connsiteX1095" fmla="*/ 895813 w 2991821"/>
              <a:gd name="connsiteY1095" fmla="*/ 146417 h 3439492"/>
              <a:gd name="connsiteX1096" fmla="*/ 1062297 w 2991821"/>
              <a:gd name="connsiteY1096" fmla="*/ 149339 h 3439492"/>
              <a:gd name="connsiteX1097" fmla="*/ 1178521 w 2991821"/>
              <a:gd name="connsiteY1097" fmla="*/ 125315 h 3439492"/>
              <a:gd name="connsiteX1098" fmla="*/ 1218063 w 2991821"/>
              <a:gd name="connsiteY1098" fmla="*/ 136353 h 3439492"/>
              <a:gd name="connsiteX1099" fmla="*/ 1258529 w 2991821"/>
              <a:gd name="connsiteY1099" fmla="*/ 121095 h 3439492"/>
              <a:gd name="connsiteX1100" fmla="*/ 1309712 w 2991821"/>
              <a:gd name="connsiteY1100" fmla="*/ 108109 h 3439492"/>
              <a:gd name="connsiteX1101" fmla="*/ 1381590 w 2991821"/>
              <a:gd name="connsiteY1101" fmla="*/ 130834 h 3439492"/>
              <a:gd name="connsiteX1102" fmla="*/ 1409491 w 2991821"/>
              <a:gd name="connsiteY1102" fmla="*/ 107460 h 3439492"/>
              <a:gd name="connsiteX1103" fmla="*/ 1427784 w 2991821"/>
              <a:gd name="connsiteY1103" fmla="*/ 147716 h 3439492"/>
              <a:gd name="connsiteX1104" fmla="*/ 1437947 w 2991821"/>
              <a:gd name="connsiteY1104" fmla="*/ 129211 h 3439492"/>
              <a:gd name="connsiteX1105" fmla="*/ 1448664 w 2991821"/>
              <a:gd name="connsiteY1105" fmla="*/ 117199 h 3439492"/>
              <a:gd name="connsiteX1106" fmla="*/ 1500401 w 2991821"/>
              <a:gd name="connsiteY1106" fmla="*/ 122069 h 3439492"/>
              <a:gd name="connsiteX1107" fmla="*/ 1528487 w 2991821"/>
              <a:gd name="connsiteY1107" fmla="*/ 119472 h 3439492"/>
              <a:gd name="connsiteX1108" fmla="*/ 1608680 w 2991821"/>
              <a:gd name="connsiteY1108" fmla="*/ 124017 h 3439492"/>
              <a:gd name="connsiteX1109" fmla="*/ 1655983 w 2991821"/>
              <a:gd name="connsiteY1109" fmla="*/ 124991 h 3439492"/>
              <a:gd name="connsiteX1110" fmla="*/ 1695155 w 2991821"/>
              <a:gd name="connsiteY1110" fmla="*/ 162000 h 3439492"/>
              <a:gd name="connsiteX1111" fmla="*/ 1702546 w 2991821"/>
              <a:gd name="connsiteY1111" fmla="*/ 192517 h 3439492"/>
              <a:gd name="connsiteX1112" fmla="*/ 1835955 w 2991821"/>
              <a:gd name="connsiteY1112" fmla="*/ 181479 h 3439492"/>
              <a:gd name="connsiteX1113" fmla="*/ 1846856 w 2991821"/>
              <a:gd name="connsiteY1113" fmla="*/ 169792 h 3439492"/>
              <a:gd name="connsiteX1114" fmla="*/ 1854987 w 2991821"/>
              <a:gd name="connsiteY1114" fmla="*/ 179855 h 3439492"/>
              <a:gd name="connsiteX1115" fmla="*/ 1887692 w 2991821"/>
              <a:gd name="connsiteY1115" fmla="*/ 177258 h 3439492"/>
              <a:gd name="connsiteX1116" fmla="*/ 1889909 w 2991821"/>
              <a:gd name="connsiteY1116" fmla="*/ 171415 h 3439492"/>
              <a:gd name="connsiteX1117" fmla="*/ 1902474 w 2991821"/>
              <a:gd name="connsiteY1117" fmla="*/ 168493 h 3439492"/>
              <a:gd name="connsiteX1118" fmla="*/ 1906724 w 2991821"/>
              <a:gd name="connsiteY1118" fmla="*/ 175635 h 3439492"/>
              <a:gd name="connsiteX1119" fmla="*/ 1915408 w 2991821"/>
              <a:gd name="connsiteY1119" fmla="*/ 174986 h 3439492"/>
              <a:gd name="connsiteX1120" fmla="*/ 1919474 w 2991821"/>
              <a:gd name="connsiteY1120" fmla="*/ 144145 h 3439492"/>
              <a:gd name="connsiteX1121" fmla="*/ 1926310 w 2991821"/>
              <a:gd name="connsiteY1121" fmla="*/ 161351 h 3439492"/>
              <a:gd name="connsiteX1122" fmla="*/ 1922430 w 2991821"/>
              <a:gd name="connsiteY1122" fmla="*/ 174337 h 3439492"/>
              <a:gd name="connsiteX1123" fmla="*/ 1953103 w 2991821"/>
              <a:gd name="connsiteY1123" fmla="*/ 171739 h 3439492"/>
              <a:gd name="connsiteX1124" fmla="*/ 1946266 w 2991821"/>
              <a:gd name="connsiteY1124" fmla="*/ 155183 h 3439492"/>
              <a:gd name="connsiteX1125" fmla="*/ 1949592 w 2991821"/>
              <a:gd name="connsiteY1125" fmla="*/ 142846 h 3439492"/>
              <a:gd name="connsiteX1126" fmla="*/ 1970015 w 2991821"/>
              <a:gd name="connsiteY1126" fmla="*/ 132939 h 3439492"/>
              <a:gd name="connsiteX1127" fmla="*/ 1976706 w 2991821"/>
              <a:gd name="connsiteY1127" fmla="*/ 136071 h 3439492"/>
              <a:gd name="connsiteX1128" fmla="*/ 1971396 w 2991821"/>
              <a:gd name="connsiteY1128" fmla="*/ 141872 h 3439492"/>
              <a:gd name="connsiteX1129" fmla="*/ 1972135 w 2991821"/>
              <a:gd name="connsiteY1129" fmla="*/ 156806 h 3439492"/>
              <a:gd name="connsiteX1130" fmla="*/ 1978602 w 2991821"/>
              <a:gd name="connsiteY1130" fmla="*/ 159728 h 3439492"/>
              <a:gd name="connsiteX1131" fmla="*/ 1980819 w 2991821"/>
              <a:gd name="connsiteY1131" fmla="*/ 144469 h 3439492"/>
              <a:gd name="connsiteX1132" fmla="*/ 1978559 w 2991821"/>
              <a:gd name="connsiteY1132" fmla="*/ 135676 h 3439492"/>
              <a:gd name="connsiteX1133" fmla="*/ 1991167 w 2991821"/>
              <a:gd name="connsiteY1133" fmla="*/ 132133 h 3439492"/>
              <a:gd name="connsiteX1134" fmla="*/ 2006503 w 2991821"/>
              <a:gd name="connsiteY1134" fmla="*/ 99993 h 3439492"/>
              <a:gd name="connsiteX1135" fmla="*/ 2009090 w 2991821"/>
              <a:gd name="connsiteY1135" fmla="*/ 31168 h 3439492"/>
              <a:gd name="connsiteX1136" fmla="*/ 2028676 w 2991821"/>
              <a:gd name="connsiteY1136" fmla="*/ 12014 h 3439492"/>
              <a:gd name="connsiteX1137" fmla="*/ 2052328 w 2991821"/>
              <a:gd name="connsiteY1137" fmla="*/ 11365 h 3439492"/>
              <a:gd name="connsiteX1138" fmla="*/ 2092424 w 2991821"/>
              <a:gd name="connsiteY1138" fmla="*/ 9092 h 3439492"/>
              <a:gd name="connsiteX1139" fmla="*/ 2106467 w 2991821"/>
              <a:gd name="connsiteY1139" fmla="*/ 10391 h 3439492"/>
              <a:gd name="connsiteX1140" fmla="*/ 2132336 w 2991821"/>
              <a:gd name="connsiteY1140" fmla="*/ 7794 h 3439492"/>
              <a:gd name="connsiteX1141" fmla="*/ 2137694 w 2991821"/>
              <a:gd name="connsiteY1141" fmla="*/ 13962 h 3439492"/>
              <a:gd name="connsiteX1142" fmla="*/ 2142868 w 2991821"/>
              <a:gd name="connsiteY1142" fmla="*/ 23377 h 3439492"/>
              <a:gd name="connsiteX1143" fmla="*/ 2152107 w 2991821"/>
              <a:gd name="connsiteY1143" fmla="*/ 2600 h 3439492"/>
              <a:gd name="connsiteX1144" fmla="*/ 2165965 w 2991821"/>
              <a:gd name="connsiteY1144" fmla="*/ 14611 h 3439492"/>
              <a:gd name="connsiteX1145" fmla="*/ 2201996 w 2991821"/>
              <a:gd name="connsiteY1145" fmla="*/ 2924 h 3439492"/>
              <a:gd name="connsiteX1146" fmla="*/ 2214353 w 2991821"/>
              <a:gd name="connsiteY1146" fmla="*/ 2 h 343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</a:cxnLst>
            <a:rect l="l" t="t" r="r" b="b"/>
            <a:pathLst>
              <a:path w="2991821" h="3439492">
                <a:moveTo>
                  <a:pt x="1308049" y="3425652"/>
                </a:moveTo>
                <a:cubicBezTo>
                  <a:pt x="1308049" y="3425652"/>
                  <a:pt x="1308234" y="3425652"/>
                  <a:pt x="1308234" y="3425652"/>
                </a:cubicBezTo>
                <a:cubicBezTo>
                  <a:pt x="1308234" y="3425652"/>
                  <a:pt x="1308418" y="3425976"/>
                  <a:pt x="1308418" y="3425976"/>
                </a:cubicBezTo>
                <a:cubicBezTo>
                  <a:pt x="1308234" y="3425976"/>
                  <a:pt x="1308234" y="3426301"/>
                  <a:pt x="1308049" y="3426301"/>
                </a:cubicBezTo>
                <a:cubicBezTo>
                  <a:pt x="1308049" y="3426301"/>
                  <a:pt x="1308049" y="3425976"/>
                  <a:pt x="1308049" y="3425652"/>
                </a:cubicBezTo>
                <a:close/>
                <a:moveTo>
                  <a:pt x="1354797" y="3400980"/>
                </a:moveTo>
                <a:cubicBezTo>
                  <a:pt x="1359417" y="3397733"/>
                  <a:pt x="1362004" y="3406823"/>
                  <a:pt x="1365699" y="3409745"/>
                </a:cubicBezTo>
                <a:cubicBezTo>
                  <a:pt x="1368840" y="3412342"/>
                  <a:pt x="1366808" y="3418511"/>
                  <a:pt x="1365884" y="3422731"/>
                </a:cubicBezTo>
                <a:cubicBezTo>
                  <a:pt x="1364960" y="3426627"/>
                  <a:pt x="1363297" y="3429873"/>
                  <a:pt x="1360710" y="3429873"/>
                </a:cubicBezTo>
                <a:cubicBezTo>
                  <a:pt x="1357938" y="3430198"/>
                  <a:pt x="1356645" y="3427276"/>
                  <a:pt x="1356091" y="3422731"/>
                </a:cubicBezTo>
                <a:cubicBezTo>
                  <a:pt x="1352950" y="3397084"/>
                  <a:pt x="1353319" y="3439937"/>
                  <a:pt x="1350917" y="3419484"/>
                </a:cubicBezTo>
                <a:cubicBezTo>
                  <a:pt x="1352210" y="3415913"/>
                  <a:pt x="1348330" y="3405200"/>
                  <a:pt x="1354797" y="3400980"/>
                </a:cubicBezTo>
                <a:close/>
                <a:moveTo>
                  <a:pt x="1308049" y="3396110"/>
                </a:moveTo>
                <a:cubicBezTo>
                  <a:pt x="1308233" y="3396435"/>
                  <a:pt x="1308233" y="3396435"/>
                  <a:pt x="1308418" y="3396759"/>
                </a:cubicBezTo>
                <a:cubicBezTo>
                  <a:pt x="1308233" y="3396759"/>
                  <a:pt x="1308049" y="3397084"/>
                  <a:pt x="1307864" y="3397084"/>
                </a:cubicBezTo>
                <a:cubicBezTo>
                  <a:pt x="1308049" y="3396759"/>
                  <a:pt x="1308049" y="3396435"/>
                  <a:pt x="1308049" y="3396110"/>
                </a:cubicBezTo>
                <a:close/>
                <a:moveTo>
                  <a:pt x="488751" y="3387020"/>
                </a:moveTo>
                <a:cubicBezTo>
                  <a:pt x="488936" y="3387020"/>
                  <a:pt x="488936" y="3387020"/>
                  <a:pt x="488936" y="3387020"/>
                </a:cubicBezTo>
                <a:cubicBezTo>
                  <a:pt x="488936" y="3387020"/>
                  <a:pt x="489121" y="3387345"/>
                  <a:pt x="489121" y="3387345"/>
                </a:cubicBezTo>
                <a:cubicBezTo>
                  <a:pt x="488936" y="3387345"/>
                  <a:pt x="488936" y="3387669"/>
                  <a:pt x="488751" y="3387669"/>
                </a:cubicBezTo>
                <a:cubicBezTo>
                  <a:pt x="488751" y="3387669"/>
                  <a:pt x="488751" y="3387345"/>
                  <a:pt x="488751" y="3387020"/>
                </a:cubicBezTo>
                <a:close/>
                <a:moveTo>
                  <a:pt x="2381968" y="3384098"/>
                </a:moveTo>
                <a:cubicBezTo>
                  <a:pt x="2389544" y="3389292"/>
                  <a:pt x="2385109" y="3402927"/>
                  <a:pt x="2386772" y="3407148"/>
                </a:cubicBezTo>
                <a:cubicBezTo>
                  <a:pt x="2383816" y="3432795"/>
                  <a:pt x="2384186" y="3379228"/>
                  <a:pt x="2380675" y="3411368"/>
                </a:cubicBezTo>
                <a:cubicBezTo>
                  <a:pt x="2379936" y="3416887"/>
                  <a:pt x="2378458" y="3420783"/>
                  <a:pt x="2375132" y="3420458"/>
                </a:cubicBezTo>
                <a:cubicBezTo>
                  <a:pt x="2371991" y="3420458"/>
                  <a:pt x="2369958" y="3416887"/>
                  <a:pt x="2369034" y="3411693"/>
                </a:cubicBezTo>
                <a:cubicBezTo>
                  <a:pt x="2367925" y="3406174"/>
                  <a:pt x="2365523" y="3398707"/>
                  <a:pt x="2369219" y="3395136"/>
                </a:cubicBezTo>
                <a:cubicBezTo>
                  <a:pt x="2373469" y="3391240"/>
                  <a:pt x="2376425" y="3380202"/>
                  <a:pt x="2381968" y="3384098"/>
                </a:cubicBezTo>
                <a:close/>
                <a:moveTo>
                  <a:pt x="2436663" y="3378254"/>
                </a:moveTo>
                <a:cubicBezTo>
                  <a:pt x="2436847" y="3378578"/>
                  <a:pt x="2436847" y="3378903"/>
                  <a:pt x="2436847" y="3379228"/>
                </a:cubicBezTo>
                <a:cubicBezTo>
                  <a:pt x="2436663" y="3379228"/>
                  <a:pt x="2436478" y="3379228"/>
                  <a:pt x="2436293" y="3378903"/>
                </a:cubicBezTo>
                <a:cubicBezTo>
                  <a:pt x="2436293" y="3378903"/>
                  <a:pt x="2436478" y="3378578"/>
                  <a:pt x="2436663" y="3378254"/>
                </a:cubicBezTo>
                <a:close/>
                <a:moveTo>
                  <a:pt x="536978" y="3362022"/>
                </a:moveTo>
                <a:cubicBezTo>
                  <a:pt x="541782" y="3358775"/>
                  <a:pt x="544554" y="3367865"/>
                  <a:pt x="548249" y="3370787"/>
                </a:cubicBezTo>
                <a:cubicBezTo>
                  <a:pt x="551391" y="3373384"/>
                  <a:pt x="549358" y="3379553"/>
                  <a:pt x="548434" y="3383773"/>
                </a:cubicBezTo>
                <a:cubicBezTo>
                  <a:pt x="547510" y="3387669"/>
                  <a:pt x="545847" y="3390915"/>
                  <a:pt x="543076" y="3390915"/>
                </a:cubicBezTo>
                <a:cubicBezTo>
                  <a:pt x="540304" y="3391240"/>
                  <a:pt x="538826" y="3388318"/>
                  <a:pt x="538271" y="3383773"/>
                </a:cubicBezTo>
                <a:cubicBezTo>
                  <a:pt x="535130" y="3358126"/>
                  <a:pt x="535500" y="3400979"/>
                  <a:pt x="532913" y="3380527"/>
                </a:cubicBezTo>
                <a:cubicBezTo>
                  <a:pt x="534206" y="3376955"/>
                  <a:pt x="530326" y="3366242"/>
                  <a:pt x="536978" y="3362022"/>
                </a:cubicBezTo>
                <a:close/>
                <a:moveTo>
                  <a:pt x="1432773" y="3359750"/>
                </a:moveTo>
                <a:cubicBezTo>
                  <a:pt x="1437947" y="3364944"/>
                  <a:pt x="1435545" y="3372086"/>
                  <a:pt x="1433327" y="3382799"/>
                </a:cubicBezTo>
                <a:cubicBezTo>
                  <a:pt x="1430925" y="3373709"/>
                  <a:pt x="1425936" y="3370463"/>
                  <a:pt x="1427969" y="3361697"/>
                </a:cubicBezTo>
                <a:cubicBezTo>
                  <a:pt x="1428893" y="3358126"/>
                  <a:pt x="1430925" y="3357802"/>
                  <a:pt x="1432773" y="3359750"/>
                </a:cubicBezTo>
                <a:close/>
                <a:moveTo>
                  <a:pt x="1334103" y="3359749"/>
                </a:moveTo>
                <a:cubicBezTo>
                  <a:pt x="1337614" y="3359425"/>
                  <a:pt x="1340201" y="3360074"/>
                  <a:pt x="1342603" y="3365268"/>
                </a:cubicBezTo>
                <a:cubicBezTo>
                  <a:pt x="1346113" y="3373060"/>
                  <a:pt x="1341679" y="3372086"/>
                  <a:pt x="1339831" y="3374358"/>
                </a:cubicBezTo>
                <a:cubicBezTo>
                  <a:pt x="1336320" y="3377930"/>
                  <a:pt x="1335027" y="3381825"/>
                  <a:pt x="1339461" y="3386695"/>
                </a:cubicBezTo>
                <a:cubicBezTo>
                  <a:pt x="1344450" y="3392214"/>
                  <a:pt x="1343157" y="3401953"/>
                  <a:pt x="1344820" y="3414290"/>
                </a:cubicBezTo>
                <a:cubicBezTo>
                  <a:pt x="1330592" y="3395785"/>
                  <a:pt x="1323386" y="3422730"/>
                  <a:pt x="1320245" y="3430197"/>
                </a:cubicBezTo>
                <a:cubicBezTo>
                  <a:pt x="1311191" y="3450975"/>
                  <a:pt x="1311560" y="3431171"/>
                  <a:pt x="1308419" y="3425977"/>
                </a:cubicBezTo>
                <a:cubicBezTo>
                  <a:pt x="1320060" y="3416562"/>
                  <a:pt x="1314517" y="3406498"/>
                  <a:pt x="1308604" y="3396434"/>
                </a:cubicBezTo>
                <a:cubicBezTo>
                  <a:pt x="1308788" y="3377280"/>
                  <a:pt x="1320799" y="3395136"/>
                  <a:pt x="1323016" y="3382150"/>
                </a:cubicBezTo>
                <a:cubicBezTo>
                  <a:pt x="1330592" y="3386046"/>
                  <a:pt x="1333549" y="3382475"/>
                  <a:pt x="1330962" y="3368190"/>
                </a:cubicBezTo>
                <a:cubicBezTo>
                  <a:pt x="1330223" y="3364294"/>
                  <a:pt x="1330592" y="3360399"/>
                  <a:pt x="1334103" y="3359749"/>
                </a:cubicBezTo>
                <a:close/>
                <a:moveTo>
                  <a:pt x="488936" y="3357152"/>
                </a:moveTo>
                <a:lnTo>
                  <a:pt x="489177" y="3357575"/>
                </a:lnTo>
                <a:lnTo>
                  <a:pt x="489121" y="3357801"/>
                </a:lnTo>
                <a:lnTo>
                  <a:pt x="489160" y="3357886"/>
                </a:lnTo>
                <a:lnTo>
                  <a:pt x="488751" y="3358126"/>
                </a:lnTo>
                <a:cubicBezTo>
                  <a:pt x="488936" y="3357801"/>
                  <a:pt x="488936" y="3357477"/>
                  <a:pt x="488936" y="3357152"/>
                </a:cubicBezTo>
                <a:close/>
                <a:moveTo>
                  <a:pt x="1380482" y="3356503"/>
                </a:moveTo>
                <a:cubicBezTo>
                  <a:pt x="1384547" y="3381176"/>
                  <a:pt x="1368656" y="3401629"/>
                  <a:pt x="1360157" y="3386046"/>
                </a:cubicBezTo>
                <a:cubicBezTo>
                  <a:pt x="1357015" y="3379877"/>
                  <a:pt x="1357570" y="3368190"/>
                  <a:pt x="1349070" y="3368515"/>
                </a:cubicBezTo>
                <a:cubicBezTo>
                  <a:pt x="1360711" y="3358126"/>
                  <a:pt x="1372906" y="3389617"/>
                  <a:pt x="1380482" y="3356503"/>
                </a:cubicBezTo>
                <a:close/>
                <a:moveTo>
                  <a:pt x="1554171" y="3341894"/>
                </a:moveTo>
                <a:cubicBezTo>
                  <a:pt x="1547889" y="3343518"/>
                  <a:pt x="1548812" y="3354555"/>
                  <a:pt x="1546965" y="3361048"/>
                </a:cubicBezTo>
                <a:cubicBezTo>
                  <a:pt x="1544747" y="3368515"/>
                  <a:pt x="1550106" y="3368190"/>
                  <a:pt x="1551769" y="3368515"/>
                </a:cubicBezTo>
                <a:cubicBezTo>
                  <a:pt x="1558975" y="3369814"/>
                  <a:pt x="1554910" y="3356179"/>
                  <a:pt x="1558236" y="3351958"/>
                </a:cubicBezTo>
                <a:cubicBezTo>
                  <a:pt x="1558051" y="3346764"/>
                  <a:pt x="1558606" y="3340596"/>
                  <a:pt x="1554171" y="3341894"/>
                </a:cubicBezTo>
                <a:close/>
                <a:moveTo>
                  <a:pt x="2406359" y="3333128"/>
                </a:moveTo>
                <a:cubicBezTo>
                  <a:pt x="2410424" y="3333778"/>
                  <a:pt x="2410793" y="3338647"/>
                  <a:pt x="2410054" y="3343517"/>
                </a:cubicBezTo>
                <a:cubicBezTo>
                  <a:pt x="2407098" y="3361372"/>
                  <a:pt x="2410609" y="3365917"/>
                  <a:pt x="2419478" y="3361048"/>
                </a:cubicBezTo>
                <a:cubicBezTo>
                  <a:pt x="2421880" y="3377280"/>
                  <a:pt x="2436108" y="3354880"/>
                  <a:pt x="2436293" y="3378903"/>
                </a:cubicBezTo>
                <a:cubicBezTo>
                  <a:pt x="2432782" y="3385072"/>
                  <a:pt x="2429410" y="3391240"/>
                  <a:pt x="2428601" y="3397408"/>
                </a:cubicBezTo>
                <a:lnTo>
                  <a:pt x="2436108" y="3415468"/>
                </a:lnTo>
                <a:lnTo>
                  <a:pt x="2436108" y="3416569"/>
                </a:lnTo>
                <a:lnTo>
                  <a:pt x="2432089" y="3430806"/>
                </a:lnTo>
                <a:cubicBezTo>
                  <a:pt x="2430426" y="3434580"/>
                  <a:pt x="2427885" y="3434255"/>
                  <a:pt x="2422619" y="3421107"/>
                </a:cubicBezTo>
                <a:cubicBezTo>
                  <a:pt x="2418924" y="3412017"/>
                  <a:pt x="2410424" y="3377929"/>
                  <a:pt x="2393794" y="3401304"/>
                </a:cubicBezTo>
                <a:cubicBezTo>
                  <a:pt x="2395642" y="3385721"/>
                  <a:pt x="2394164" y="3373709"/>
                  <a:pt x="2400076" y="3366891"/>
                </a:cubicBezTo>
                <a:cubicBezTo>
                  <a:pt x="2405435" y="3360723"/>
                  <a:pt x="2403772" y="3355853"/>
                  <a:pt x="2399707" y="3351308"/>
                </a:cubicBezTo>
                <a:cubicBezTo>
                  <a:pt x="2397305" y="3348711"/>
                  <a:pt x="2392316" y="3349361"/>
                  <a:pt x="2396381" y="3339946"/>
                </a:cubicBezTo>
                <a:cubicBezTo>
                  <a:pt x="2399153" y="3333453"/>
                  <a:pt x="2402294" y="3332479"/>
                  <a:pt x="2406359" y="3333128"/>
                </a:cubicBezTo>
                <a:close/>
                <a:moveTo>
                  <a:pt x="2290689" y="3332479"/>
                </a:moveTo>
                <a:cubicBezTo>
                  <a:pt x="2292906" y="3330207"/>
                  <a:pt x="2295309" y="3330531"/>
                  <a:pt x="2296232" y="3334752"/>
                </a:cubicBezTo>
                <a:cubicBezTo>
                  <a:pt x="2298635" y="3345790"/>
                  <a:pt x="2292906" y="3350010"/>
                  <a:pt x="2289950" y="3361048"/>
                </a:cubicBezTo>
                <a:cubicBezTo>
                  <a:pt x="2287363" y="3347738"/>
                  <a:pt x="2284592" y="3338972"/>
                  <a:pt x="2290689" y="3332479"/>
                </a:cubicBezTo>
                <a:close/>
                <a:moveTo>
                  <a:pt x="1617549" y="3330856"/>
                </a:moveTo>
                <a:cubicBezTo>
                  <a:pt x="1614408" y="3334752"/>
                  <a:pt x="1614778" y="3345790"/>
                  <a:pt x="1609419" y="3347089"/>
                </a:cubicBezTo>
                <a:cubicBezTo>
                  <a:pt x="1610712" y="3354555"/>
                  <a:pt x="1615332" y="3352608"/>
                  <a:pt x="1617919" y="3356828"/>
                </a:cubicBezTo>
                <a:cubicBezTo>
                  <a:pt x="1620506" y="3351958"/>
                  <a:pt x="1625864" y="3350010"/>
                  <a:pt x="1625310" y="3340920"/>
                </a:cubicBezTo>
                <a:cubicBezTo>
                  <a:pt x="1624940" y="3334752"/>
                  <a:pt x="1622169" y="3331181"/>
                  <a:pt x="1617549" y="3330856"/>
                </a:cubicBezTo>
                <a:close/>
                <a:moveTo>
                  <a:pt x="1202703" y="3330005"/>
                </a:moveTo>
                <a:cubicBezTo>
                  <a:pt x="1204944" y="3329315"/>
                  <a:pt x="1207623" y="3330045"/>
                  <a:pt x="1208639" y="3330207"/>
                </a:cubicBezTo>
                <a:cubicBezTo>
                  <a:pt x="1216585" y="3331831"/>
                  <a:pt x="1220095" y="3345466"/>
                  <a:pt x="1221758" y="3356503"/>
                </a:cubicBezTo>
                <a:cubicBezTo>
                  <a:pt x="1222867" y="3365594"/>
                  <a:pt x="1216400" y="3364619"/>
                  <a:pt x="1211965" y="3364295"/>
                </a:cubicBezTo>
                <a:cubicBezTo>
                  <a:pt x="1201803" y="3365269"/>
                  <a:pt x="1200879" y="3349361"/>
                  <a:pt x="1199400" y="3338323"/>
                </a:cubicBezTo>
                <a:cubicBezTo>
                  <a:pt x="1198661" y="3332805"/>
                  <a:pt x="1200463" y="3330695"/>
                  <a:pt x="1202703" y="3330005"/>
                </a:cubicBezTo>
                <a:close/>
                <a:moveTo>
                  <a:pt x="1807130" y="3329882"/>
                </a:moveTo>
                <a:cubicBezTo>
                  <a:pt x="1806206" y="3330856"/>
                  <a:pt x="1805097" y="3331506"/>
                  <a:pt x="1804173" y="3332804"/>
                </a:cubicBezTo>
                <a:cubicBezTo>
                  <a:pt x="1803064" y="3334427"/>
                  <a:pt x="1801771" y="3335401"/>
                  <a:pt x="1800662" y="3336700"/>
                </a:cubicBezTo>
                <a:cubicBezTo>
                  <a:pt x="1801771" y="3338973"/>
                  <a:pt x="1802695" y="3341570"/>
                  <a:pt x="1803434" y="3345141"/>
                </a:cubicBezTo>
                <a:cubicBezTo>
                  <a:pt x="1804912" y="3338973"/>
                  <a:pt x="1806021" y="3334103"/>
                  <a:pt x="1807130" y="3329882"/>
                </a:cubicBezTo>
                <a:close/>
                <a:moveTo>
                  <a:pt x="2351850" y="3328584"/>
                </a:moveTo>
                <a:cubicBezTo>
                  <a:pt x="2360720" y="3369814"/>
                  <a:pt x="2374947" y="3330532"/>
                  <a:pt x="2388805" y="3343842"/>
                </a:cubicBezTo>
                <a:cubicBezTo>
                  <a:pt x="2378828" y="3343193"/>
                  <a:pt x="2379567" y="3358127"/>
                  <a:pt x="2375687" y="3365594"/>
                </a:cubicBezTo>
                <a:cubicBezTo>
                  <a:pt x="2365708" y="3385072"/>
                  <a:pt x="2347046" y="3359425"/>
                  <a:pt x="2351850" y="3328584"/>
                </a:cubicBezTo>
                <a:close/>
                <a:moveTo>
                  <a:pt x="515544" y="3321116"/>
                </a:moveTo>
                <a:cubicBezTo>
                  <a:pt x="519240" y="3320792"/>
                  <a:pt x="522011" y="3321441"/>
                  <a:pt x="524413" y="3326635"/>
                </a:cubicBezTo>
                <a:cubicBezTo>
                  <a:pt x="527924" y="3334427"/>
                  <a:pt x="523489" y="3333453"/>
                  <a:pt x="521457" y="3335725"/>
                </a:cubicBezTo>
                <a:cubicBezTo>
                  <a:pt x="517946" y="3339296"/>
                  <a:pt x="516468" y="3343192"/>
                  <a:pt x="521087" y="3348062"/>
                </a:cubicBezTo>
                <a:cubicBezTo>
                  <a:pt x="526261" y="3353581"/>
                  <a:pt x="524968" y="3363320"/>
                  <a:pt x="526631" y="3375657"/>
                </a:cubicBezTo>
                <a:cubicBezTo>
                  <a:pt x="512033" y="3357152"/>
                  <a:pt x="504457" y="3384098"/>
                  <a:pt x="501316" y="3391564"/>
                </a:cubicBezTo>
                <a:cubicBezTo>
                  <a:pt x="492262" y="3412342"/>
                  <a:pt x="492447" y="3392538"/>
                  <a:pt x="489306" y="3387344"/>
                </a:cubicBezTo>
                <a:cubicBezTo>
                  <a:pt x="495218" y="3382475"/>
                  <a:pt x="496743" y="3377605"/>
                  <a:pt x="496004" y="3372695"/>
                </a:cubicBezTo>
                <a:lnTo>
                  <a:pt x="489160" y="3357886"/>
                </a:lnTo>
                <a:lnTo>
                  <a:pt x="489305" y="3357801"/>
                </a:lnTo>
                <a:lnTo>
                  <a:pt x="489177" y="3357575"/>
                </a:lnTo>
                <a:lnTo>
                  <a:pt x="491197" y="3349315"/>
                </a:lnTo>
                <a:cubicBezTo>
                  <a:pt x="494861" y="3345648"/>
                  <a:pt x="502240" y="3353257"/>
                  <a:pt x="503903" y="3343517"/>
                </a:cubicBezTo>
                <a:cubicBezTo>
                  <a:pt x="511848" y="3347413"/>
                  <a:pt x="514805" y="3343841"/>
                  <a:pt x="512218" y="3329557"/>
                </a:cubicBezTo>
                <a:cubicBezTo>
                  <a:pt x="511664" y="3325661"/>
                  <a:pt x="512033" y="3321766"/>
                  <a:pt x="515544" y="3321116"/>
                </a:cubicBezTo>
                <a:close/>
                <a:moveTo>
                  <a:pt x="617171" y="3320792"/>
                </a:moveTo>
                <a:cubicBezTo>
                  <a:pt x="622530" y="3325987"/>
                  <a:pt x="619943" y="3333129"/>
                  <a:pt x="617725" y="3343842"/>
                </a:cubicBezTo>
                <a:cubicBezTo>
                  <a:pt x="615138" y="3334752"/>
                  <a:pt x="609965" y="3331506"/>
                  <a:pt x="612182" y="3322740"/>
                </a:cubicBezTo>
                <a:cubicBezTo>
                  <a:pt x="613106" y="3319169"/>
                  <a:pt x="615138" y="3318845"/>
                  <a:pt x="617171" y="3320792"/>
                </a:cubicBezTo>
                <a:close/>
                <a:moveTo>
                  <a:pt x="563401" y="3317546"/>
                </a:moveTo>
                <a:cubicBezTo>
                  <a:pt x="567651" y="3342219"/>
                  <a:pt x="551206" y="3362672"/>
                  <a:pt x="542521" y="3347089"/>
                </a:cubicBezTo>
                <a:cubicBezTo>
                  <a:pt x="539195" y="3340920"/>
                  <a:pt x="539749" y="3329233"/>
                  <a:pt x="531065" y="3329558"/>
                </a:cubicBezTo>
                <a:cubicBezTo>
                  <a:pt x="543075" y="3319169"/>
                  <a:pt x="555640" y="3350660"/>
                  <a:pt x="563401" y="3317546"/>
                </a:cubicBezTo>
                <a:close/>
                <a:moveTo>
                  <a:pt x="2148596" y="3310728"/>
                </a:moveTo>
                <a:cubicBezTo>
                  <a:pt x="2143422" y="3309430"/>
                  <a:pt x="2143977" y="3316572"/>
                  <a:pt x="2143792" y="3323390"/>
                </a:cubicBezTo>
                <a:cubicBezTo>
                  <a:pt x="2147672" y="3328259"/>
                  <a:pt x="2142868" y="3345141"/>
                  <a:pt x="2151368" y="3343842"/>
                </a:cubicBezTo>
                <a:cubicBezTo>
                  <a:pt x="2153216" y="3343518"/>
                  <a:pt x="2159498" y="3343842"/>
                  <a:pt x="2156911" y="3334427"/>
                </a:cubicBezTo>
                <a:cubicBezTo>
                  <a:pt x="2154694" y="3326311"/>
                  <a:pt x="2155802" y="3312676"/>
                  <a:pt x="2148596" y="3310728"/>
                </a:cubicBezTo>
                <a:close/>
                <a:moveTo>
                  <a:pt x="741895" y="3303261"/>
                </a:moveTo>
                <a:cubicBezTo>
                  <a:pt x="735612" y="3304885"/>
                  <a:pt x="736536" y="3315923"/>
                  <a:pt x="734503" y="3322416"/>
                </a:cubicBezTo>
                <a:cubicBezTo>
                  <a:pt x="732286" y="3329882"/>
                  <a:pt x="737829" y="3329558"/>
                  <a:pt x="739492" y="3329882"/>
                </a:cubicBezTo>
                <a:cubicBezTo>
                  <a:pt x="747068" y="3330856"/>
                  <a:pt x="742818" y="3317546"/>
                  <a:pt x="746144" y="3313326"/>
                </a:cubicBezTo>
                <a:cubicBezTo>
                  <a:pt x="745960" y="3308131"/>
                  <a:pt x="746329" y="3301963"/>
                  <a:pt x="741895" y="3303261"/>
                </a:cubicBezTo>
                <a:close/>
                <a:moveTo>
                  <a:pt x="1320059" y="3297743"/>
                </a:moveTo>
                <a:lnTo>
                  <a:pt x="1302321" y="3299690"/>
                </a:lnTo>
                <a:cubicBezTo>
                  <a:pt x="1302136" y="3301963"/>
                  <a:pt x="1302136" y="3304560"/>
                  <a:pt x="1302321" y="3306833"/>
                </a:cubicBezTo>
                <a:cubicBezTo>
                  <a:pt x="1303060" y="3315923"/>
                  <a:pt x="1306201" y="3309430"/>
                  <a:pt x="1308419" y="3309430"/>
                </a:cubicBezTo>
                <a:cubicBezTo>
                  <a:pt x="1311929" y="3309105"/>
                  <a:pt x="1315440" y="3308456"/>
                  <a:pt x="1318951" y="3308131"/>
                </a:cubicBezTo>
                <a:cubicBezTo>
                  <a:pt x="1319690" y="3303586"/>
                  <a:pt x="1320059" y="3300340"/>
                  <a:pt x="1320059" y="3297743"/>
                </a:cubicBezTo>
                <a:close/>
                <a:moveTo>
                  <a:pt x="2074316" y="3296444"/>
                </a:moveTo>
                <a:cubicBezTo>
                  <a:pt x="2068773" y="3297093"/>
                  <a:pt x="2065632" y="3301314"/>
                  <a:pt x="2065077" y="3309105"/>
                </a:cubicBezTo>
                <a:cubicBezTo>
                  <a:pt x="2064338" y="3320143"/>
                  <a:pt x="2070621" y="3322416"/>
                  <a:pt x="2073762" y="3328908"/>
                </a:cubicBezTo>
                <a:cubicBezTo>
                  <a:pt x="2076718" y="3324039"/>
                  <a:pt x="2082077" y="3326311"/>
                  <a:pt x="2083740" y="3316897"/>
                </a:cubicBezTo>
                <a:cubicBezTo>
                  <a:pt x="2077457" y="3315273"/>
                  <a:pt x="2077827" y="3301314"/>
                  <a:pt x="2074316" y="3296444"/>
                </a:cubicBezTo>
                <a:close/>
                <a:moveTo>
                  <a:pt x="2560209" y="3295267"/>
                </a:moveTo>
                <a:cubicBezTo>
                  <a:pt x="2562818" y="3296119"/>
                  <a:pt x="2564897" y="3298717"/>
                  <a:pt x="2563973" y="3305534"/>
                </a:cubicBezTo>
                <a:cubicBezTo>
                  <a:pt x="2562310" y="3319494"/>
                  <a:pt x="2561202" y="3339297"/>
                  <a:pt x="2549376" y="3338323"/>
                </a:cubicBezTo>
                <a:cubicBezTo>
                  <a:pt x="2544202" y="3338648"/>
                  <a:pt x="2536442" y="3339947"/>
                  <a:pt x="2537920" y="3328584"/>
                </a:cubicBezTo>
                <a:cubicBezTo>
                  <a:pt x="2539768" y="3314624"/>
                  <a:pt x="2543833" y="3297418"/>
                  <a:pt x="2553256" y="3295470"/>
                </a:cubicBezTo>
                <a:cubicBezTo>
                  <a:pt x="2554457" y="3295308"/>
                  <a:pt x="2557599" y="3294415"/>
                  <a:pt x="2560209" y="3295267"/>
                </a:cubicBezTo>
                <a:close/>
                <a:moveTo>
                  <a:pt x="1678156" y="3294496"/>
                </a:moveTo>
                <a:cubicBezTo>
                  <a:pt x="1675384" y="3294496"/>
                  <a:pt x="1672982" y="3296769"/>
                  <a:pt x="1673536" y="3302937"/>
                </a:cubicBezTo>
                <a:cubicBezTo>
                  <a:pt x="1674091" y="3309430"/>
                  <a:pt x="1672612" y="3319169"/>
                  <a:pt x="1678340" y="3320468"/>
                </a:cubicBezTo>
                <a:cubicBezTo>
                  <a:pt x="1682775" y="3321442"/>
                  <a:pt x="1684623" y="3314299"/>
                  <a:pt x="1685177" y="3307482"/>
                </a:cubicBezTo>
                <a:cubicBezTo>
                  <a:pt x="1685732" y="3299366"/>
                  <a:pt x="1682590" y="3295795"/>
                  <a:pt x="1678156" y="3294496"/>
                </a:cubicBezTo>
                <a:close/>
                <a:moveTo>
                  <a:pt x="807121" y="3292224"/>
                </a:moveTo>
                <a:cubicBezTo>
                  <a:pt x="803979" y="3296119"/>
                  <a:pt x="804349" y="3307157"/>
                  <a:pt x="798806" y="3308456"/>
                </a:cubicBezTo>
                <a:cubicBezTo>
                  <a:pt x="800284" y="3315923"/>
                  <a:pt x="805088" y="3313975"/>
                  <a:pt x="807675" y="3318195"/>
                </a:cubicBezTo>
                <a:cubicBezTo>
                  <a:pt x="810447" y="3313001"/>
                  <a:pt x="815990" y="3311053"/>
                  <a:pt x="815251" y="3302288"/>
                </a:cubicBezTo>
                <a:cubicBezTo>
                  <a:pt x="814696" y="3296119"/>
                  <a:pt x="811925" y="3292548"/>
                  <a:pt x="807121" y="3292224"/>
                </a:cubicBezTo>
                <a:close/>
                <a:moveTo>
                  <a:pt x="380404" y="3291046"/>
                </a:moveTo>
                <a:cubicBezTo>
                  <a:pt x="382691" y="3290357"/>
                  <a:pt x="385462" y="3291087"/>
                  <a:pt x="386571" y="3291249"/>
                </a:cubicBezTo>
                <a:cubicBezTo>
                  <a:pt x="394701" y="3292872"/>
                  <a:pt x="398397" y="3306508"/>
                  <a:pt x="400060" y="3317545"/>
                </a:cubicBezTo>
                <a:cubicBezTo>
                  <a:pt x="401353" y="3326635"/>
                  <a:pt x="394516" y="3325662"/>
                  <a:pt x="390082" y="3325337"/>
                </a:cubicBezTo>
                <a:cubicBezTo>
                  <a:pt x="379734" y="3326311"/>
                  <a:pt x="378626" y="3310403"/>
                  <a:pt x="377147" y="3299365"/>
                </a:cubicBezTo>
                <a:cubicBezTo>
                  <a:pt x="376315" y="3293846"/>
                  <a:pt x="378117" y="3291736"/>
                  <a:pt x="380404" y="3291046"/>
                </a:cubicBezTo>
                <a:close/>
                <a:moveTo>
                  <a:pt x="1530889" y="3287354"/>
                </a:moveTo>
                <a:cubicBezTo>
                  <a:pt x="1527933" y="3287354"/>
                  <a:pt x="1525161" y="3288977"/>
                  <a:pt x="1525346" y="3295145"/>
                </a:cubicBezTo>
                <a:cubicBezTo>
                  <a:pt x="1525531" y="3300015"/>
                  <a:pt x="1525161" y="3307157"/>
                  <a:pt x="1529781" y="3307482"/>
                </a:cubicBezTo>
                <a:cubicBezTo>
                  <a:pt x="1532552" y="3307482"/>
                  <a:pt x="1535509" y="3307157"/>
                  <a:pt x="1534769" y="3299366"/>
                </a:cubicBezTo>
                <a:cubicBezTo>
                  <a:pt x="1533845" y="3295470"/>
                  <a:pt x="1536248" y="3287679"/>
                  <a:pt x="1530889" y="3287354"/>
                </a:cubicBezTo>
                <a:close/>
                <a:moveTo>
                  <a:pt x="1891549" y="3282687"/>
                </a:moveTo>
                <a:cubicBezTo>
                  <a:pt x="1885983" y="3282079"/>
                  <a:pt x="1879931" y="3286056"/>
                  <a:pt x="1874019" y="3288977"/>
                </a:cubicBezTo>
                <a:cubicBezTo>
                  <a:pt x="1872910" y="3288977"/>
                  <a:pt x="1871617" y="3288977"/>
                  <a:pt x="1870508" y="3288977"/>
                </a:cubicBezTo>
                <a:cubicBezTo>
                  <a:pt x="1870508" y="3289302"/>
                  <a:pt x="1870323" y="3289951"/>
                  <a:pt x="1870323" y="3290276"/>
                </a:cubicBezTo>
                <a:cubicBezTo>
                  <a:pt x="1871432" y="3289626"/>
                  <a:pt x="1872725" y="3289302"/>
                  <a:pt x="1874019" y="3288977"/>
                </a:cubicBezTo>
                <a:cubicBezTo>
                  <a:pt x="1874019" y="3291899"/>
                  <a:pt x="1872725" y="3296119"/>
                  <a:pt x="1871801" y="3299366"/>
                </a:cubicBezTo>
                <a:cubicBezTo>
                  <a:pt x="1872910" y="3301638"/>
                  <a:pt x="1874388" y="3303586"/>
                  <a:pt x="1876236" y="3305209"/>
                </a:cubicBezTo>
                <a:cubicBezTo>
                  <a:pt x="1879192" y="3305859"/>
                  <a:pt x="1882149" y="3308131"/>
                  <a:pt x="1884920" y="3310404"/>
                </a:cubicBezTo>
                <a:cubicBezTo>
                  <a:pt x="1885844" y="3311053"/>
                  <a:pt x="1886768" y="3311378"/>
                  <a:pt x="1887507" y="3312351"/>
                </a:cubicBezTo>
                <a:cubicBezTo>
                  <a:pt x="1891757" y="3314949"/>
                  <a:pt x="1896007" y="3315273"/>
                  <a:pt x="1900257" y="3306183"/>
                </a:cubicBezTo>
                <a:cubicBezTo>
                  <a:pt x="1901366" y="3303911"/>
                  <a:pt x="1904137" y="3304560"/>
                  <a:pt x="1906170" y="3303911"/>
                </a:cubicBezTo>
                <a:cubicBezTo>
                  <a:pt x="1902197" y="3288490"/>
                  <a:pt x="1897115" y="3283296"/>
                  <a:pt x="1891549" y="3282687"/>
                </a:cubicBezTo>
                <a:close/>
                <a:moveTo>
                  <a:pt x="964735" y="3281835"/>
                </a:moveTo>
                <a:cubicBezTo>
                  <a:pt x="960854" y="3283458"/>
                  <a:pt x="957344" y="3288003"/>
                  <a:pt x="954572" y="3298067"/>
                </a:cubicBezTo>
                <a:cubicBezTo>
                  <a:pt x="956420" y="3298716"/>
                  <a:pt x="959007" y="3298067"/>
                  <a:pt x="959931" y="3299690"/>
                </a:cubicBezTo>
                <a:cubicBezTo>
                  <a:pt x="967876" y="3315273"/>
                  <a:pt x="975637" y="3296119"/>
                  <a:pt x="983951" y="3299041"/>
                </a:cubicBezTo>
                <a:cubicBezTo>
                  <a:pt x="988017" y="3300340"/>
                  <a:pt x="983028" y="3290925"/>
                  <a:pt x="982843" y="3286055"/>
                </a:cubicBezTo>
                <a:cubicBezTo>
                  <a:pt x="989679" y="3287354"/>
                  <a:pt x="995223" y="3292548"/>
                  <a:pt x="998734" y="3306183"/>
                </a:cubicBezTo>
                <a:cubicBezTo>
                  <a:pt x="1000766" y="3297743"/>
                  <a:pt x="1002060" y="3292548"/>
                  <a:pt x="1003353" y="3287029"/>
                </a:cubicBezTo>
                <a:lnTo>
                  <a:pt x="997071" y="3286055"/>
                </a:lnTo>
                <a:lnTo>
                  <a:pt x="982843" y="3286055"/>
                </a:lnTo>
                <a:lnTo>
                  <a:pt x="982658" y="3286055"/>
                </a:lnTo>
                <a:cubicBezTo>
                  <a:pt x="980810" y="3285406"/>
                  <a:pt x="978778" y="3284432"/>
                  <a:pt x="976930" y="3283458"/>
                </a:cubicBezTo>
                <a:close/>
                <a:moveTo>
                  <a:pt x="864956" y="3268200"/>
                </a:moveTo>
                <a:cubicBezTo>
                  <a:pt x="865140" y="3274044"/>
                  <a:pt x="865140" y="3280536"/>
                  <a:pt x="869760" y="3281510"/>
                </a:cubicBezTo>
                <a:cubicBezTo>
                  <a:pt x="874194" y="3282484"/>
                  <a:pt x="876042" y="3276316"/>
                  <a:pt x="876596" y="3269823"/>
                </a:cubicBezTo>
                <a:close/>
                <a:moveTo>
                  <a:pt x="497066" y="3252942"/>
                </a:moveTo>
                <a:cubicBezTo>
                  <a:pt x="493694" y="3253753"/>
                  <a:pt x="489120" y="3257811"/>
                  <a:pt x="486903" y="3256188"/>
                </a:cubicBezTo>
                <a:cubicBezTo>
                  <a:pt x="482838" y="3253591"/>
                  <a:pt x="482284" y="3262032"/>
                  <a:pt x="482838" y="3267875"/>
                </a:cubicBezTo>
                <a:cubicBezTo>
                  <a:pt x="483577" y="3276965"/>
                  <a:pt x="486903" y="3270473"/>
                  <a:pt x="489121" y="3270473"/>
                </a:cubicBezTo>
                <a:cubicBezTo>
                  <a:pt x="492816" y="3270473"/>
                  <a:pt x="496327" y="3269823"/>
                  <a:pt x="500022" y="3269174"/>
                </a:cubicBezTo>
                <a:cubicBezTo>
                  <a:pt x="502609" y="3254565"/>
                  <a:pt x="500438" y="3252130"/>
                  <a:pt x="497066" y="3252942"/>
                </a:cubicBezTo>
                <a:close/>
                <a:moveTo>
                  <a:pt x="2003177" y="3250669"/>
                </a:moveTo>
                <a:cubicBezTo>
                  <a:pt x="1997819" y="3252617"/>
                  <a:pt x="1994123" y="3257162"/>
                  <a:pt x="1994862" y="3267226"/>
                </a:cubicBezTo>
                <a:cubicBezTo>
                  <a:pt x="1995417" y="3275667"/>
                  <a:pt x="1997634" y="3284757"/>
                  <a:pt x="2002992" y="3283458"/>
                </a:cubicBezTo>
                <a:cubicBezTo>
                  <a:pt x="2009829" y="3281835"/>
                  <a:pt x="2007981" y="3269498"/>
                  <a:pt x="2008720" y="3261382"/>
                </a:cubicBezTo>
                <a:cubicBezTo>
                  <a:pt x="2009460" y="3253591"/>
                  <a:pt x="2006503" y="3250669"/>
                  <a:pt x="2003177" y="3250669"/>
                </a:cubicBezTo>
                <a:close/>
                <a:moveTo>
                  <a:pt x="718428" y="3248397"/>
                </a:moveTo>
                <a:cubicBezTo>
                  <a:pt x="715472" y="3248397"/>
                  <a:pt x="712515" y="3250020"/>
                  <a:pt x="712700" y="3256188"/>
                </a:cubicBezTo>
                <a:cubicBezTo>
                  <a:pt x="712700" y="3261058"/>
                  <a:pt x="712515" y="3268200"/>
                  <a:pt x="717135" y="3268524"/>
                </a:cubicBezTo>
                <a:cubicBezTo>
                  <a:pt x="719721" y="3268849"/>
                  <a:pt x="723047" y="3268200"/>
                  <a:pt x="722493" y="3260408"/>
                </a:cubicBezTo>
                <a:cubicBezTo>
                  <a:pt x="721384" y="3256513"/>
                  <a:pt x="723787" y="3248721"/>
                  <a:pt x="718428" y="3248397"/>
                </a:cubicBezTo>
                <a:close/>
                <a:moveTo>
                  <a:pt x="2427308" y="3247463"/>
                </a:moveTo>
                <a:cubicBezTo>
                  <a:pt x="2423497" y="3246449"/>
                  <a:pt x="2421049" y="3249533"/>
                  <a:pt x="2423913" y="3267875"/>
                </a:cubicBezTo>
                <a:cubicBezTo>
                  <a:pt x="2427978" y="3268524"/>
                  <a:pt x="2432228" y="3269174"/>
                  <a:pt x="2436293" y="3269498"/>
                </a:cubicBezTo>
                <a:cubicBezTo>
                  <a:pt x="2438880" y="3269823"/>
                  <a:pt x="2442575" y="3277939"/>
                  <a:pt x="2443499" y="3266252"/>
                </a:cubicBezTo>
                <a:cubicBezTo>
                  <a:pt x="2444053" y="3258785"/>
                  <a:pt x="2443499" y="3248397"/>
                  <a:pt x="2438880" y="3251643"/>
                </a:cubicBezTo>
                <a:cubicBezTo>
                  <a:pt x="2436293" y="3253591"/>
                  <a:pt x="2431119" y="3248478"/>
                  <a:pt x="2427308" y="3247463"/>
                </a:cubicBezTo>
                <a:close/>
                <a:moveTo>
                  <a:pt x="2175204" y="3241904"/>
                </a:moveTo>
                <a:cubicBezTo>
                  <a:pt x="2169106" y="3242228"/>
                  <a:pt x="2171878" y="3251968"/>
                  <a:pt x="2170769" y="3256837"/>
                </a:cubicBezTo>
                <a:cubicBezTo>
                  <a:pt x="2170215" y="3266901"/>
                  <a:pt x="2173726" y="3267551"/>
                  <a:pt x="2176867" y="3267226"/>
                </a:cubicBezTo>
                <a:cubicBezTo>
                  <a:pt x="2182225" y="3266901"/>
                  <a:pt x="2181856" y="3258136"/>
                  <a:pt x="2181856" y="3251643"/>
                </a:cubicBezTo>
                <a:cubicBezTo>
                  <a:pt x="2182041" y="3243852"/>
                  <a:pt x="2178715" y="3241904"/>
                  <a:pt x="2175204" y="3241904"/>
                </a:cubicBezTo>
                <a:close/>
                <a:moveTo>
                  <a:pt x="432210" y="3236060"/>
                </a:moveTo>
                <a:cubicBezTo>
                  <a:pt x="433503" y="3247098"/>
                  <a:pt x="424635" y="3243852"/>
                  <a:pt x="424449" y="3252292"/>
                </a:cubicBezTo>
                <a:cubicBezTo>
                  <a:pt x="424264" y="3260084"/>
                  <a:pt x="428700" y="3263330"/>
                  <a:pt x="431841" y="3264953"/>
                </a:cubicBezTo>
                <a:cubicBezTo>
                  <a:pt x="436829" y="3267226"/>
                  <a:pt x="436459" y="3259759"/>
                  <a:pt x="436644" y="3254889"/>
                </a:cubicBezTo>
                <a:cubicBezTo>
                  <a:pt x="436275" y="3247423"/>
                  <a:pt x="436091" y="3240605"/>
                  <a:pt x="432210" y="3236060"/>
                </a:cubicBezTo>
                <a:close/>
                <a:moveTo>
                  <a:pt x="2501334" y="3225996"/>
                </a:moveTo>
                <a:cubicBezTo>
                  <a:pt x="2496899" y="3231515"/>
                  <a:pt x="2496715" y="3240281"/>
                  <a:pt x="2496345" y="3249695"/>
                </a:cubicBezTo>
                <a:cubicBezTo>
                  <a:pt x="2496530" y="3256188"/>
                  <a:pt x="2496160" y="3265603"/>
                  <a:pt x="2501703" y="3262356"/>
                </a:cubicBezTo>
                <a:cubicBezTo>
                  <a:pt x="2505214" y="3260408"/>
                  <a:pt x="2510203" y="3256513"/>
                  <a:pt x="2510203" y="3246124"/>
                </a:cubicBezTo>
                <a:cubicBezTo>
                  <a:pt x="2510019" y="3235736"/>
                  <a:pt x="2499856" y="3239631"/>
                  <a:pt x="2501334" y="3225996"/>
                </a:cubicBezTo>
                <a:close/>
                <a:moveTo>
                  <a:pt x="297877" y="3152626"/>
                </a:moveTo>
                <a:cubicBezTo>
                  <a:pt x="295106" y="3152951"/>
                  <a:pt x="292334" y="3155224"/>
                  <a:pt x="293258" y="3162041"/>
                </a:cubicBezTo>
                <a:cubicBezTo>
                  <a:pt x="293997" y="3168209"/>
                  <a:pt x="293258" y="3176001"/>
                  <a:pt x="298986" y="3175676"/>
                </a:cubicBezTo>
                <a:cubicBezTo>
                  <a:pt x="302312" y="3175352"/>
                  <a:pt x="304160" y="3172430"/>
                  <a:pt x="303975" y="3165937"/>
                </a:cubicBezTo>
                <a:cubicBezTo>
                  <a:pt x="302497" y="3160742"/>
                  <a:pt x="303421" y="3151977"/>
                  <a:pt x="297877" y="3152626"/>
                </a:cubicBezTo>
                <a:close/>
                <a:moveTo>
                  <a:pt x="2654329" y="3122110"/>
                </a:moveTo>
                <a:cubicBezTo>
                  <a:pt x="2648046" y="3121461"/>
                  <a:pt x="2649155" y="3132499"/>
                  <a:pt x="2647307" y="3138667"/>
                </a:cubicBezTo>
                <a:cubicBezTo>
                  <a:pt x="2647122" y="3146458"/>
                  <a:pt x="2649340" y="3150354"/>
                  <a:pt x="2653035" y="3150679"/>
                </a:cubicBezTo>
                <a:cubicBezTo>
                  <a:pt x="2659502" y="3151328"/>
                  <a:pt x="2658579" y="3141264"/>
                  <a:pt x="2659502" y="3133797"/>
                </a:cubicBezTo>
                <a:cubicBezTo>
                  <a:pt x="2660426" y="3125681"/>
                  <a:pt x="2657285" y="3122759"/>
                  <a:pt x="2654329" y="3122110"/>
                </a:cubicBezTo>
                <a:close/>
                <a:moveTo>
                  <a:pt x="240228" y="3103280"/>
                </a:moveTo>
                <a:cubicBezTo>
                  <a:pt x="243739" y="3104903"/>
                  <a:pt x="256673" y="3138666"/>
                  <a:pt x="255195" y="3144185"/>
                </a:cubicBezTo>
                <a:cubicBezTo>
                  <a:pt x="250206" y="3163339"/>
                  <a:pt x="251869" y="3182169"/>
                  <a:pt x="256119" y="3202297"/>
                </a:cubicBezTo>
                <a:cubicBezTo>
                  <a:pt x="238935" y="3187039"/>
                  <a:pt x="238935" y="3156522"/>
                  <a:pt x="230620" y="3134771"/>
                </a:cubicBezTo>
                <a:cubicBezTo>
                  <a:pt x="227294" y="3126005"/>
                  <a:pt x="230435" y="3115941"/>
                  <a:pt x="234131" y="3107825"/>
                </a:cubicBezTo>
                <a:cubicBezTo>
                  <a:pt x="235424" y="3104903"/>
                  <a:pt x="237457" y="3101982"/>
                  <a:pt x="240228" y="3103280"/>
                </a:cubicBezTo>
                <a:close/>
                <a:moveTo>
                  <a:pt x="287716" y="3098735"/>
                </a:moveTo>
                <a:cubicBezTo>
                  <a:pt x="281063" y="3102631"/>
                  <a:pt x="275705" y="3109773"/>
                  <a:pt x="266281" y="3125356"/>
                </a:cubicBezTo>
                <a:cubicBezTo>
                  <a:pt x="281432" y="3116591"/>
                  <a:pt x="281247" y="3126979"/>
                  <a:pt x="280139" y="3138991"/>
                </a:cubicBezTo>
                <a:cubicBezTo>
                  <a:pt x="279400" y="3146134"/>
                  <a:pt x="280508" y="3152951"/>
                  <a:pt x="285682" y="3152626"/>
                </a:cubicBezTo>
                <a:cubicBezTo>
                  <a:pt x="289378" y="3152626"/>
                  <a:pt x="290117" y="3146783"/>
                  <a:pt x="291226" y="3140939"/>
                </a:cubicBezTo>
                <a:cubicBezTo>
                  <a:pt x="294367" y="3125356"/>
                  <a:pt x="288823" y="3113020"/>
                  <a:pt x="287716" y="3098735"/>
                </a:cubicBezTo>
                <a:close/>
                <a:moveTo>
                  <a:pt x="293627" y="3079581"/>
                </a:moveTo>
                <a:cubicBezTo>
                  <a:pt x="290301" y="3077958"/>
                  <a:pt x="287899" y="3081854"/>
                  <a:pt x="287345" y="3087048"/>
                </a:cubicBezTo>
                <a:cubicBezTo>
                  <a:pt x="286975" y="3090619"/>
                  <a:pt x="287530" y="3094190"/>
                  <a:pt x="287899" y="3098086"/>
                </a:cubicBezTo>
                <a:cubicBezTo>
                  <a:pt x="289562" y="3097112"/>
                  <a:pt x="291226" y="3095814"/>
                  <a:pt x="293073" y="3095489"/>
                </a:cubicBezTo>
                <a:cubicBezTo>
                  <a:pt x="296030" y="3094190"/>
                  <a:pt x="298801" y="3092567"/>
                  <a:pt x="297323" y="3086074"/>
                </a:cubicBezTo>
                <a:cubicBezTo>
                  <a:pt x="296769" y="3083477"/>
                  <a:pt x="295106" y="3080231"/>
                  <a:pt x="293627" y="3079581"/>
                </a:cubicBezTo>
                <a:close/>
                <a:moveTo>
                  <a:pt x="2719740" y="3060103"/>
                </a:moveTo>
                <a:cubicBezTo>
                  <a:pt x="2722881" y="3058804"/>
                  <a:pt x="2725099" y="3062375"/>
                  <a:pt x="2726762" y="3065946"/>
                </a:cubicBezTo>
                <a:cubicBezTo>
                  <a:pt x="2730827" y="3076010"/>
                  <a:pt x="2734522" y="3088671"/>
                  <a:pt x="2730642" y="3099709"/>
                </a:cubicBezTo>
                <a:cubicBezTo>
                  <a:pt x="2721218" y="3126979"/>
                  <a:pt x="2721218" y="3164963"/>
                  <a:pt x="2701632" y="3184442"/>
                </a:cubicBezTo>
                <a:cubicBezTo>
                  <a:pt x="2706621" y="3158795"/>
                  <a:pt x="2708469" y="3135420"/>
                  <a:pt x="2702741" y="3111397"/>
                </a:cubicBezTo>
                <a:cubicBezTo>
                  <a:pt x="2701078" y="3104254"/>
                  <a:pt x="2715675" y="3062050"/>
                  <a:pt x="2719740" y="3060103"/>
                </a:cubicBezTo>
                <a:close/>
                <a:moveTo>
                  <a:pt x="2665785" y="3054909"/>
                </a:moveTo>
                <a:cubicBezTo>
                  <a:pt x="2664676" y="3072439"/>
                  <a:pt x="2658394" y="3088022"/>
                  <a:pt x="2661905" y="3107501"/>
                </a:cubicBezTo>
                <a:cubicBezTo>
                  <a:pt x="2663198" y="3114643"/>
                  <a:pt x="2663937" y="3121785"/>
                  <a:pt x="2668187" y="3122110"/>
                </a:cubicBezTo>
                <a:cubicBezTo>
                  <a:pt x="2673915" y="3122434"/>
                  <a:pt x="2675208" y="3113994"/>
                  <a:pt x="2674469" y="3105228"/>
                </a:cubicBezTo>
                <a:cubicBezTo>
                  <a:pt x="2673176" y="3089970"/>
                  <a:pt x="2672806" y="3077309"/>
                  <a:pt x="2690175" y="3088022"/>
                </a:cubicBezTo>
                <a:cubicBezTo>
                  <a:pt x="2679458" y="3068544"/>
                  <a:pt x="2673361" y="3059129"/>
                  <a:pt x="2665785" y="3054909"/>
                </a:cubicBezTo>
                <a:close/>
                <a:moveTo>
                  <a:pt x="2659133" y="3030235"/>
                </a:moveTo>
                <a:cubicBezTo>
                  <a:pt x="2657470" y="3030885"/>
                  <a:pt x="2655622" y="3035105"/>
                  <a:pt x="2654883" y="3038352"/>
                </a:cubicBezTo>
                <a:cubicBezTo>
                  <a:pt x="2653220" y="3046792"/>
                  <a:pt x="2656361" y="3048740"/>
                  <a:pt x="2659872" y="3050363"/>
                </a:cubicBezTo>
                <a:cubicBezTo>
                  <a:pt x="2661720" y="3051013"/>
                  <a:pt x="2663752" y="3052311"/>
                  <a:pt x="2665600" y="3053610"/>
                </a:cubicBezTo>
                <a:cubicBezTo>
                  <a:pt x="2665785" y="3048740"/>
                  <a:pt x="2666524" y="3044195"/>
                  <a:pt x="2666154" y="3039650"/>
                </a:cubicBezTo>
                <a:cubicBezTo>
                  <a:pt x="2665600" y="3033157"/>
                  <a:pt x="2662828" y="3028287"/>
                  <a:pt x="2659133" y="3030235"/>
                </a:cubicBezTo>
                <a:close/>
                <a:moveTo>
                  <a:pt x="203087" y="2870835"/>
                </a:moveTo>
                <a:cubicBezTo>
                  <a:pt x="192740" y="2874406"/>
                  <a:pt x="192000" y="2891937"/>
                  <a:pt x="190337" y="2908494"/>
                </a:cubicBezTo>
                <a:cubicBezTo>
                  <a:pt x="190522" y="2913688"/>
                  <a:pt x="188490" y="2921155"/>
                  <a:pt x="196066" y="2921804"/>
                </a:cubicBezTo>
                <a:cubicBezTo>
                  <a:pt x="209739" y="2922778"/>
                  <a:pt x="208446" y="2904598"/>
                  <a:pt x="210109" y="2891612"/>
                </a:cubicBezTo>
                <a:cubicBezTo>
                  <a:pt x="211218" y="2883171"/>
                  <a:pt x="207706" y="2869212"/>
                  <a:pt x="203087" y="2870835"/>
                </a:cubicBezTo>
                <a:close/>
                <a:moveTo>
                  <a:pt x="2762238" y="2768572"/>
                </a:moveTo>
                <a:cubicBezTo>
                  <a:pt x="2757064" y="2766624"/>
                  <a:pt x="2752999" y="2784479"/>
                  <a:pt x="2754293" y="2794868"/>
                </a:cubicBezTo>
                <a:cubicBezTo>
                  <a:pt x="2756140" y="2811100"/>
                  <a:pt x="2754662" y="2834150"/>
                  <a:pt x="2770183" y="2832851"/>
                </a:cubicBezTo>
                <a:cubicBezTo>
                  <a:pt x="2778683" y="2832202"/>
                  <a:pt x="2776466" y="2822788"/>
                  <a:pt x="2776651" y="2815970"/>
                </a:cubicBezTo>
                <a:cubicBezTo>
                  <a:pt x="2774803" y="2795193"/>
                  <a:pt x="2774064" y="2773117"/>
                  <a:pt x="2762238" y="2768572"/>
                </a:cubicBezTo>
                <a:close/>
                <a:moveTo>
                  <a:pt x="2825986" y="2647155"/>
                </a:moveTo>
                <a:cubicBezTo>
                  <a:pt x="2823769" y="2689683"/>
                  <a:pt x="2810095" y="2667607"/>
                  <a:pt x="2801226" y="2668906"/>
                </a:cubicBezTo>
                <a:cubicBezTo>
                  <a:pt x="2810649" y="2669555"/>
                  <a:pt x="2818225" y="2661439"/>
                  <a:pt x="2825986" y="2647155"/>
                </a:cubicBezTo>
                <a:close/>
                <a:moveTo>
                  <a:pt x="20159" y="2500415"/>
                </a:moveTo>
                <a:cubicBezTo>
                  <a:pt x="16093" y="2507558"/>
                  <a:pt x="11106" y="2514050"/>
                  <a:pt x="8148" y="2522491"/>
                </a:cubicBezTo>
                <a:cubicBezTo>
                  <a:pt x="6855" y="2526062"/>
                  <a:pt x="10920" y="2532880"/>
                  <a:pt x="14247" y="2533529"/>
                </a:cubicBezTo>
                <a:cubicBezTo>
                  <a:pt x="20159" y="2534828"/>
                  <a:pt x="21822" y="2526387"/>
                  <a:pt x="23669" y="2517622"/>
                </a:cubicBezTo>
                <a:cubicBezTo>
                  <a:pt x="20343" y="2513401"/>
                  <a:pt x="22561" y="2505610"/>
                  <a:pt x="20159" y="2500415"/>
                </a:cubicBezTo>
                <a:close/>
                <a:moveTo>
                  <a:pt x="178881" y="2384517"/>
                </a:moveTo>
                <a:cubicBezTo>
                  <a:pt x="182762" y="2392309"/>
                  <a:pt x="175925" y="2404321"/>
                  <a:pt x="182392" y="2410489"/>
                </a:cubicBezTo>
                <a:cubicBezTo>
                  <a:pt x="184055" y="2412112"/>
                  <a:pt x="186642" y="2410164"/>
                  <a:pt x="187012" y="2406593"/>
                </a:cubicBezTo>
                <a:cubicBezTo>
                  <a:pt x="187935" y="2396854"/>
                  <a:pt x="187566" y="2387439"/>
                  <a:pt x="178881" y="2384517"/>
                </a:cubicBezTo>
                <a:close/>
                <a:moveTo>
                  <a:pt x="2970481" y="2305629"/>
                </a:moveTo>
                <a:cubicBezTo>
                  <a:pt x="2967709" y="2312121"/>
                  <a:pt x="2970296" y="2321861"/>
                  <a:pt x="2966416" y="2327055"/>
                </a:cubicBezTo>
                <a:cubicBezTo>
                  <a:pt x="2968448" y="2337768"/>
                  <a:pt x="2970296" y="2348482"/>
                  <a:pt x="2977133" y="2347183"/>
                </a:cubicBezTo>
                <a:cubicBezTo>
                  <a:pt x="2981013" y="2346534"/>
                  <a:pt x="2985632" y="2337768"/>
                  <a:pt x="2984154" y="2333223"/>
                </a:cubicBezTo>
                <a:cubicBezTo>
                  <a:pt x="2980828" y="2322510"/>
                  <a:pt x="2975285" y="2314719"/>
                  <a:pt x="2970481" y="2305629"/>
                </a:cubicBezTo>
                <a:close/>
                <a:moveTo>
                  <a:pt x="2789585" y="2160188"/>
                </a:moveTo>
                <a:cubicBezTo>
                  <a:pt x="2779792" y="2163759"/>
                  <a:pt x="2779422" y="2175446"/>
                  <a:pt x="2780531" y="2187783"/>
                </a:cubicBezTo>
                <a:cubicBezTo>
                  <a:pt x="2780900" y="2192328"/>
                  <a:pt x="2783857" y="2194600"/>
                  <a:pt x="2785705" y="2192652"/>
                </a:cubicBezTo>
                <a:cubicBezTo>
                  <a:pt x="2792911" y="2184861"/>
                  <a:pt x="2785150" y="2169927"/>
                  <a:pt x="2789585" y="2160188"/>
                </a:cubicBezTo>
                <a:close/>
                <a:moveTo>
                  <a:pt x="52679" y="2038121"/>
                </a:moveTo>
                <a:cubicBezTo>
                  <a:pt x="48614" y="2045264"/>
                  <a:pt x="43625" y="2051756"/>
                  <a:pt x="40669" y="2060197"/>
                </a:cubicBezTo>
                <a:cubicBezTo>
                  <a:pt x="39375" y="2063768"/>
                  <a:pt x="43440" y="2070586"/>
                  <a:pt x="46766" y="2071235"/>
                </a:cubicBezTo>
                <a:cubicBezTo>
                  <a:pt x="52679" y="2072534"/>
                  <a:pt x="54342" y="2064093"/>
                  <a:pt x="56190" y="2055327"/>
                </a:cubicBezTo>
                <a:cubicBezTo>
                  <a:pt x="52864" y="2051107"/>
                  <a:pt x="55081" y="2043316"/>
                  <a:pt x="52679" y="2038121"/>
                </a:cubicBezTo>
                <a:close/>
                <a:moveTo>
                  <a:pt x="2779238" y="2033901"/>
                </a:moveTo>
                <a:cubicBezTo>
                  <a:pt x="2779977" y="2033252"/>
                  <a:pt x="2782379" y="2036174"/>
                  <a:pt x="2782748" y="2038446"/>
                </a:cubicBezTo>
                <a:cubicBezTo>
                  <a:pt x="2784042" y="2049159"/>
                  <a:pt x="2779607" y="2054029"/>
                  <a:pt x="2773140" y="2063444"/>
                </a:cubicBezTo>
                <a:cubicBezTo>
                  <a:pt x="2775727" y="2049159"/>
                  <a:pt x="2773325" y="2038121"/>
                  <a:pt x="2779238" y="2033901"/>
                </a:cubicBezTo>
                <a:close/>
                <a:moveTo>
                  <a:pt x="211402" y="1922223"/>
                </a:moveTo>
                <a:cubicBezTo>
                  <a:pt x="215282" y="1930015"/>
                  <a:pt x="208446" y="1942027"/>
                  <a:pt x="214913" y="1948195"/>
                </a:cubicBezTo>
                <a:cubicBezTo>
                  <a:pt x="216576" y="1949818"/>
                  <a:pt x="219163" y="1947870"/>
                  <a:pt x="219532" y="1944299"/>
                </a:cubicBezTo>
                <a:cubicBezTo>
                  <a:pt x="220456" y="1934560"/>
                  <a:pt x="220086" y="1925145"/>
                  <a:pt x="211402" y="1922223"/>
                </a:cubicBezTo>
                <a:close/>
                <a:moveTo>
                  <a:pt x="220643" y="1821258"/>
                </a:moveTo>
                <a:cubicBezTo>
                  <a:pt x="225816" y="1824829"/>
                  <a:pt x="223784" y="1833270"/>
                  <a:pt x="226001" y="1844957"/>
                </a:cubicBezTo>
                <a:cubicBezTo>
                  <a:pt x="220273" y="1837166"/>
                  <a:pt x="216393" y="1833595"/>
                  <a:pt x="217501" y="1824829"/>
                </a:cubicBezTo>
                <a:cubicBezTo>
                  <a:pt x="217686" y="1823206"/>
                  <a:pt x="219903" y="1820934"/>
                  <a:pt x="220643" y="1821258"/>
                </a:cubicBezTo>
                <a:close/>
                <a:moveTo>
                  <a:pt x="246509" y="1732955"/>
                </a:moveTo>
                <a:cubicBezTo>
                  <a:pt x="242999" y="1731657"/>
                  <a:pt x="241521" y="1735228"/>
                  <a:pt x="240597" y="1740422"/>
                </a:cubicBezTo>
                <a:cubicBezTo>
                  <a:pt x="241890" y="1742695"/>
                  <a:pt x="243183" y="1744967"/>
                  <a:pt x="244662" y="1747889"/>
                </a:cubicBezTo>
                <a:cubicBezTo>
                  <a:pt x="244662" y="1742695"/>
                  <a:pt x="245586" y="1737825"/>
                  <a:pt x="246509" y="1732955"/>
                </a:cubicBezTo>
                <a:close/>
                <a:moveTo>
                  <a:pt x="2658763" y="1595306"/>
                </a:moveTo>
                <a:lnTo>
                  <a:pt x="2661720" y="1634913"/>
                </a:lnTo>
                <a:cubicBezTo>
                  <a:pt x="2666709" y="1635562"/>
                  <a:pt x="2670774" y="1629069"/>
                  <a:pt x="2674654" y="1620628"/>
                </a:cubicBezTo>
                <a:cubicBezTo>
                  <a:pt x="2667633" y="1615109"/>
                  <a:pt x="2670404" y="1589463"/>
                  <a:pt x="2658763" y="1595306"/>
                </a:cubicBezTo>
                <a:close/>
                <a:moveTo>
                  <a:pt x="2714566" y="1459280"/>
                </a:moveTo>
                <a:cubicBezTo>
                  <a:pt x="2720294" y="1469669"/>
                  <a:pt x="2716598" y="1478434"/>
                  <a:pt x="2714566" y="1486875"/>
                </a:cubicBezTo>
                <a:cubicBezTo>
                  <a:pt x="2712164" y="1496290"/>
                  <a:pt x="2713457" y="1510249"/>
                  <a:pt x="2703479" y="1511873"/>
                </a:cubicBezTo>
                <a:cubicBezTo>
                  <a:pt x="2701632" y="1512197"/>
                  <a:pt x="2698490" y="1511873"/>
                  <a:pt x="2697936" y="1510249"/>
                </a:cubicBezTo>
                <a:cubicBezTo>
                  <a:pt x="2693686" y="1497913"/>
                  <a:pt x="2699784" y="1490446"/>
                  <a:pt x="2704218" y="1482005"/>
                </a:cubicBezTo>
                <a:cubicBezTo>
                  <a:pt x="2707914" y="1474863"/>
                  <a:pt x="2711055" y="1467072"/>
                  <a:pt x="2714566" y="1459280"/>
                </a:cubicBezTo>
                <a:close/>
                <a:moveTo>
                  <a:pt x="2676687" y="1370652"/>
                </a:moveTo>
                <a:cubicBezTo>
                  <a:pt x="2671513" y="1369353"/>
                  <a:pt x="2667817" y="1383313"/>
                  <a:pt x="2668926" y="1391754"/>
                </a:cubicBezTo>
                <a:cubicBezTo>
                  <a:pt x="2670774" y="1404740"/>
                  <a:pt x="2669296" y="1422920"/>
                  <a:pt x="2684262" y="1421946"/>
                </a:cubicBezTo>
                <a:cubicBezTo>
                  <a:pt x="2692393" y="1421297"/>
                  <a:pt x="2690175" y="1413830"/>
                  <a:pt x="2690545" y="1408311"/>
                </a:cubicBezTo>
                <a:cubicBezTo>
                  <a:pt x="2688697" y="1392079"/>
                  <a:pt x="2687958" y="1374223"/>
                  <a:pt x="2676687" y="1370652"/>
                </a:cubicBezTo>
                <a:close/>
                <a:moveTo>
                  <a:pt x="40854" y="1183332"/>
                </a:moveTo>
                <a:cubicBezTo>
                  <a:pt x="31799" y="1197292"/>
                  <a:pt x="20898" y="1209628"/>
                  <a:pt x="14431" y="1226185"/>
                </a:cubicBezTo>
                <a:cubicBezTo>
                  <a:pt x="11659" y="1233327"/>
                  <a:pt x="20713" y="1246638"/>
                  <a:pt x="27919" y="1247936"/>
                </a:cubicBezTo>
                <a:cubicBezTo>
                  <a:pt x="41038" y="1249884"/>
                  <a:pt x="44549" y="1233327"/>
                  <a:pt x="48614" y="1217095"/>
                </a:cubicBezTo>
                <a:cubicBezTo>
                  <a:pt x="41408" y="1208654"/>
                  <a:pt x="46027" y="1193721"/>
                  <a:pt x="40854" y="1183332"/>
                </a:cubicBezTo>
                <a:close/>
                <a:moveTo>
                  <a:pt x="2876799" y="1000557"/>
                </a:moveTo>
                <a:cubicBezTo>
                  <a:pt x="2874212" y="1006076"/>
                  <a:pt x="2876430" y="1013543"/>
                  <a:pt x="2873104" y="1017763"/>
                </a:cubicBezTo>
                <a:cubicBezTo>
                  <a:pt x="2875136" y="1026204"/>
                  <a:pt x="2876984" y="1034645"/>
                  <a:pt x="2883451" y="1033671"/>
                </a:cubicBezTo>
                <a:cubicBezTo>
                  <a:pt x="2886962" y="1033022"/>
                  <a:pt x="2891581" y="1026204"/>
                  <a:pt x="2890103" y="1022633"/>
                </a:cubicBezTo>
                <a:cubicBezTo>
                  <a:pt x="2886777" y="1014192"/>
                  <a:pt x="2881419" y="1007699"/>
                  <a:pt x="2876799" y="1000557"/>
                </a:cubicBezTo>
                <a:close/>
                <a:moveTo>
                  <a:pt x="235238" y="963548"/>
                </a:moveTo>
                <a:cubicBezTo>
                  <a:pt x="234314" y="963872"/>
                  <a:pt x="233390" y="964522"/>
                  <a:pt x="232651" y="965171"/>
                </a:cubicBezTo>
                <a:cubicBezTo>
                  <a:pt x="235053" y="965820"/>
                  <a:pt x="237455" y="966469"/>
                  <a:pt x="239673" y="967119"/>
                </a:cubicBezTo>
                <a:cubicBezTo>
                  <a:pt x="238379" y="964522"/>
                  <a:pt x="236901" y="962898"/>
                  <a:pt x="235238" y="963548"/>
                </a:cubicBezTo>
                <a:close/>
                <a:moveTo>
                  <a:pt x="2702925" y="884659"/>
                </a:moveTo>
                <a:cubicBezTo>
                  <a:pt x="2693501" y="887581"/>
                  <a:pt x="2693132" y="896996"/>
                  <a:pt x="2694056" y="906735"/>
                </a:cubicBezTo>
                <a:cubicBezTo>
                  <a:pt x="2694425" y="910306"/>
                  <a:pt x="2697197" y="912254"/>
                  <a:pt x="2699045" y="910631"/>
                </a:cubicBezTo>
                <a:cubicBezTo>
                  <a:pt x="2706251" y="904462"/>
                  <a:pt x="2698675" y="892450"/>
                  <a:pt x="2702925" y="884659"/>
                </a:cubicBezTo>
                <a:close/>
                <a:moveTo>
                  <a:pt x="52310" y="593453"/>
                </a:moveTo>
                <a:cubicBezTo>
                  <a:pt x="48245" y="600595"/>
                  <a:pt x="43256" y="607088"/>
                  <a:pt x="40299" y="615529"/>
                </a:cubicBezTo>
                <a:cubicBezTo>
                  <a:pt x="39006" y="619100"/>
                  <a:pt x="43071" y="625917"/>
                  <a:pt x="46397" y="626567"/>
                </a:cubicBezTo>
                <a:cubicBezTo>
                  <a:pt x="52310" y="627865"/>
                  <a:pt x="53973" y="619424"/>
                  <a:pt x="55820" y="610659"/>
                </a:cubicBezTo>
                <a:cubicBezTo>
                  <a:pt x="52495" y="606439"/>
                  <a:pt x="54712" y="598647"/>
                  <a:pt x="52310" y="593453"/>
                </a:cubicBezTo>
                <a:close/>
                <a:moveTo>
                  <a:pt x="2838366" y="552548"/>
                </a:moveTo>
                <a:cubicBezTo>
                  <a:pt x="2835779" y="557742"/>
                  <a:pt x="2838181" y="565533"/>
                  <a:pt x="2834670" y="569754"/>
                </a:cubicBezTo>
                <a:cubicBezTo>
                  <a:pt x="2836703" y="578194"/>
                  <a:pt x="2838551" y="586635"/>
                  <a:pt x="2845018" y="585661"/>
                </a:cubicBezTo>
                <a:cubicBezTo>
                  <a:pt x="2848528" y="585012"/>
                  <a:pt x="2853148" y="578194"/>
                  <a:pt x="2851670" y="574623"/>
                </a:cubicBezTo>
                <a:cubicBezTo>
                  <a:pt x="2848344" y="566183"/>
                  <a:pt x="2842985" y="559690"/>
                  <a:pt x="2838366" y="552548"/>
                </a:cubicBezTo>
                <a:close/>
                <a:moveTo>
                  <a:pt x="211032" y="477555"/>
                </a:moveTo>
                <a:cubicBezTo>
                  <a:pt x="214913" y="485346"/>
                  <a:pt x="208076" y="497358"/>
                  <a:pt x="214544" y="503526"/>
                </a:cubicBezTo>
                <a:cubicBezTo>
                  <a:pt x="216206" y="505149"/>
                  <a:pt x="218793" y="503202"/>
                  <a:pt x="219163" y="499630"/>
                </a:cubicBezTo>
                <a:cubicBezTo>
                  <a:pt x="220086" y="489891"/>
                  <a:pt x="219717" y="480476"/>
                  <a:pt x="211032" y="477555"/>
                </a:cubicBezTo>
                <a:close/>
                <a:moveTo>
                  <a:pt x="2664492" y="436649"/>
                </a:moveTo>
                <a:cubicBezTo>
                  <a:pt x="2655068" y="439247"/>
                  <a:pt x="2654698" y="448661"/>
                  <a:pt x="2655622" y="458725"/>
                </a:cubicBezTo>
                <a:cubicBezTo>
                  <a:pt x="2655992" y="462296"/>
                  <a:pt x="2658763" y="464244"/>
                  <a:pt x="2660611" y="462621"/>
                </a:cubicBezTo>
                <a:cubicBezTo>
                  <a:pt x="2667817" y="456453"/>
                  <a:pt x="2660241" y="444441"/>
                  <a:pt x="2664492" y="436649"/>
                </a:cubicBezTo>
                <a:close/>
                <a:moveTo>
                  <a:pt x="220273" y="376590"/>
                </a:moveTo>
                <a:cubicBezTo>
                  <a:pt x="225446" y="380161"/>
                  <a:pt x="223414" y="388602"/>
                  <a:pt x="225631" y="400289"/>
                </a:cubicBezTo>
                <a:cubicBezTo>
                  <a:pt x="219903" y="392498"/>
                  <a:pt x="216023" y="388927"/>
                  <a:pt x="217131" y="380161"/>
                </a:cubicBezTo>
                <a:cubicBezTo>
                  <a:pt x="217316" y="378538"/>
                  <a:pt x="219533" y="376266"/>
                  <a:pt x="220273" y="376590"/>
                </a:cubicBezTo>
                <a:close/>
                <a:moveTo>
                  <a:pt x="2654514" y="335684"/>
                </a:moveTo>
                <a:cubicBezTo>
                  <a:pt x="2655438" y="335035"/>
                  <a:pt x="2657655" y="337632"/>
                  <a:pt x="2657840" y="338931"/>
                </a:cubicBezTo>
                <a:cubicBezTo>
                  <a:pt x="2659133" y="347696"/>
                  <a:pt x="2654883" y="351592"/>
                  <a:pt x="2648601" y="359059"/>
                </a:cubicBezTo>
                <a:cubicBezTo>
                  <a:pt x="2651003" y="347696"/>
                  <a:pt x="2648786" y="339256"/>
                  <a:pt x="2654514" y="335684"/>
                </a:cubicBezTo>
                <a:close/>
                <a:moveTo>
                  <a:pt x="333539" y="229851"/>
                </a:moveTo>
                <a:cubicBezTo>
                  <a:pt x="333539" y="237967"/>
                  <a:pt x="326887" y="242837"/>
                  <a:pt x="330028" y="251927"/>
                </a:cubicBezTo>
                <a:cubicBezTo>
                  <a:pt x="330398" y="252901"/>
                  <a:pt x="333170" y="253225"/>
                  <a:pt x="333909" y="251927"/>
                </a:cubicBezTo>
                <a:cubicBezTo>
                  <a:pt x="338528" y="245434"/>
                  <a:pt x="336680" y="237642"/>
                  <a:pt x="333539" y="229851"/>
                </a:cubicBezTo>
                <a:close/>
                <a:moveTo>
                  <a:pt x="2530529" y="188621"/>
                </a:moveTo>
                <a:cubicBezTo>
                  <a:pt x="2527018" y="196412"/>
                  <a:pt x="2524985" y="204204"/>
                  <a:pt x="2530159" y="210697"/>
                </a:cubicBezTo>
                <a:cubicBezTo>
                  <a:pt x="2531083" y="211671"/>
                  <a:pt x="2534039" y="211671"/>
                  <a:pt x="2534409" y="210697"/>
                </a:cubicBezTo>
                <a:cubicBezTo>
                  <a:pt x="2537735" y="201607"/>
                  <a:pt x="2530713" y="196737"/>
                  <a:pt x="2530529" y="188621"/>
                </a:cubicBezTo>
                <a:close/>
                <a:moveTo>
                  <a:pt x="838348" y="175310"/>
                </a:moveTo>
                <a:lnTo>
                  <a:pt x="839146" y="176259"/>
                </a:lnTo>
                <a:lnTo>
                  <a:pt x="838002" y="176762"/>
                </a:lnTo>
                <a:close/>
                <a:moveTo>
                  <a:pt x="804719" y="147391"/>
                </a:moveTo>
                <a:cubicBezTo>
                  <a:pt x="802501" y="150637"/>
                  <a:pt x="800653" y="153559"/>
                  <a:pt x="798806" y="157130"/>
                </a:cubicBezTo>
                <a:lnTo>
                  <a:pt x="806566" y="167519"/>
                </a:lnTo>
                <a:cubicBezTo>
                  <a:pt x="809523" y="161351"/>
                  <a:pt x="805458" y="154858"/>
                  <a:pt x="804719" y="147391"/>
                </a:cubicBezTo>
                <a:close/>
                <a:moveTo>
                  <a:pt x="2033111" y="145443"/>
                </a:moveTo>
                <a:cubicBezTo>
                  <a:pt x="2027937" y="150313"/>
                  <a:pt x="2035143" y="160377"/>
                  <a:pt x="2028122" y="161675"/>
                </a:cubicBezTo>
                <a:cubicBezTo>
                  <a:pt x="2027198" y="162000"/>
                  <a:pt x="2026459" y="162649"/>
                  <a:pt x="2025535" y="163299"/>
                </a:cubicBezTo>
                <a:lnTo>
                  <a:pt x="2040687" y="162000"/>
                </a:lnTo>
                <a:cubicBezTo>
                  <a:pt x="2038654" y="156481"/>
                  <a:pt x="2036067" y="150962"/>
                  <a:pt x="2033111" y="145443"/>
                </a:cubicBezTo>
                <a:close/>
                <a:moveTo>
                  <a:pt x="1978232" y="134405"/>
                </a:moveTo>
                <a:lnTo>
                  <a:pt x="1978559" y="135676"/>
                </a:lnTo>
                <a:lnTo>
                  <a:pt x="1977308" y="136028"/>
                </a:lnTo>
                <a:cubicBezTo>
                  <a:pt x="1977308" y="136028"/>
                  <a:pt x="1977308" y="136353"/>
                  <a:pt x="1977308" y="136353"/>
                </a:cubicBezTo>
                <a:lnTo>
                  <a:pt x="1976706" y="136071"/>
                </a:lnTo>
                <a:close/>
                <a:moveTo>
                  <a:pt x="2014818" y="106161"/>
                </a:moveTo>
                <a:cubicBezTo>
                  <a:pt x="2013894" y="115576"/>
                  <a:pt x="2006873" y="124017"/>
                  <a:pt x="2017405" y="131159"/>
                </a:cubicBezTo>
                <a:cubicBezTo>
                  <a:pt x="2018883" y="132133"/>
                  <a:pt x="2017035" y="142521"/>
                  <a:pt x="2014264" y="148365"/>
                </a:cubicBezTo>
                <a:cubicBezTo>
                  <a:pt x="2010383" y="156481"/>
                  <a:pt x="2008536" y="161026"/>
                  <a:pt x="2008166" y="164597"/>
                </a:cubicBezTo>
                <a:lnTo>
                  <a:pt x="2021840" y="163623"/>
                </a:lnTo>
                <a:cubicBezTo>
                  <a:pt x="2021470" y="163623"/>
                  <a:pt x="2021285" y="162974"/>
                  <a:pt x="2020916" y="162649"/>
                </a:cubicBezTo>
                <a:cubicBezTo>
                  <a:pt x="2019253" y="159728"/>
                  <a:pt x="2020177" y="156481"/>
                  <a:pt x="2021470" y="153884"/>
                </a:cubicBezTo>
                <a:cubicBezTo>
                  <a:pt x="2031818" y="134730"/>
                  <a:pt x="2025720" y="120770"/>
                  <a:pt x="2014818" y="106161"/>
                </a:cubicBezTo>
                <a:close/>
                <a:moveTo>
                  <a:pt x="2214353" y="2"/>
                </a:moveTo>
                <a:cubicBezTo>
                  <a:pt x="2218903" y="84"/>
                  <a:pt x="2223615" y="2275"/>
                  <a:pt x="2227680" y="9742"/>
                </a:cubicBezTo>
                <a:cubicBezTo>
                  <a:pt x="2229898" y="13962"/>
                  <a:pt x="2240984" y="13962"/>
                  <a:pt x="2247821" y="17533"/>
                </a:cubicBezTo>
                <a:cubicBezTo>
                  <a:pt x="2251332" y="-8114"/>
                  <a:pt x="2263157" y="8443"/>
                  <a:pt x="2267592" y="12014"/>
                </a:cubicBezTo>
                <a:cubicBezTo>
                  <a:pt x="2286254" y="27273"/>
                  <a:pt x="2307689" y="26299"/>
                  <a:pt x="2325796" y="24351"/>
                </a:cubicBezTo>
                <a:cubicBezTo>
                  <a:pt x="2353698" y="21104"/>
                  <a:pt x="2381414" y="25974"/>
                  <a:pt x="2409131" y="22727"/>
                </a:cubicBezTo>
                <a:cubicBezTo>
                  <a:pt x="2429641" y="20455"/>
                  <a:pt x="2433891" y="51296"/>
                  <a:pt x="2447194" y="65905"/>
                </a:cubicBezTo>
                <a:cubicBezTo>
                  <a:pt x="2437217" y="76294"/>
                  <a:pt x="2427239" y="82462"/>
                  <a:pt x="2417815" y="97396"/>
                </a:cubicBezTo>
                <a:cubicBezTo>
                  <a:pt x="2427239" y="98370"/>
                  <a:pt x="2429825" y="108109"/>
                  <a:pt x="2433706" y="115251"/>
                </a:cubicBezTo>
                <a:cubicBezTo>
                  <a:pt x="2436477" y="120446"/>
                  <a:pt x="2439249" y="127263"/>
                  <a:pt x="2443129" y="129860"/>
                </a:cubicBezTo>
                <a:cubicBezTo>
                  <a:pt x="2450521" y="134730"/>
                  <a:pt x="2445162" y="114277"/>
                  <a:pt x="2452184" y="116225"/>
                </a:cubicBezTo>
                <a:cubicBezTo>
                  <a:pt x="2457542" y="125964"/>
                  <a:pt x="2448118" y="134405"/>
                  <a:pt x="2452553" y="145768"/>
                </a:cubicBezTo>
                <a:cubicBezTo>
                  <a:pt x="2457173" y="135379"/>
                  <a:pt x="2466226" y="143820"/>
                  <a:pt x="2471031" y="135704"/>
                </a:cubicBezTo>
                <a:cubicBezTo>
                  <a:pt x="2480270" y="120446"/>
                  <a:pt x="2461607" y="124017"/>
                  <a:pt x="2463270" y="112654"/>
                </a:cubicBezTo>
                <a:cubicBezTo>
                  <a:pt x="2473433" y="114277"/>
                  <a:pt x="2473248" y="114927"/>
                  <a:pt x="2481933" y="127912"/>
                </a:cubicBezTo>
                <a:cubicBezTo>
                  <a:pt x="2484704" y="132133"/>
                  <a:pt x="2491726" y="138950"/>
                  <a:pt x="2492095" y="136353"/>
                </a:cubicBezTo>
                <a:cubicBezTo>
                  <a:pt x="2494867" y="116550"/>
                  <a:pt x="2504290" y="134405"/>
                  <a:pt x="2507432" y="129536"/>
                </a:cubicBezTo>
                <a:cubicBezTo>
                  <a:pt x="2515931" y="116225"/>
                  <a:pt x="2517410" y="141223"/>
                  <a:pt x="2521290" y="135704"/>
                </a:cubicBezTo>
                <a:cubicBezTo>
                  <a:pt x="2535333" y="115901"/>
                  <a:pt x="2551224" y="146092"/>
                  <a:pt x="2566006" y="130510"/>
                </a:cubicBezTo>
                <a:cubicBezTo>
                  <a:pt x="2568408" y="127912"/>
                  <a:pt x="2579125" y="118498"/>
                  <a:pt x="2585777" y="129211"/>
                </a:cubicBezTo>
                <a:cubicBezTo>
                  <a:pt x="2586331" y="139924"/>
                  <a:pt x="2577277" y="133107"/>
                  <a:pt x="2576538" y="142197"/>
                </a:cubicBezTo>
                <a:cubicBezTo>
                  <a:pt x="2579494" y="143820"/>
                  <a:pt x="2583190" y="148365"/>
                  <a:pt x="2585222" y="147066"/>
                </a:cubicBezTo>
                <a:cubicBezTo>
                  <a:pt x="2597418" y="139275"/>
                  <a:pt x="2611091" y="145119"/>
                  <a:pt x="2622732" y="134730"/>
                </a:cubicBezTo>
                <a:cubicBezTo>
                  <a:pt x="2626427" y="131483"/>
                  <a:pt x="2630492" y="131808"/>
                  <a:pt x="2632895" y="136353"/>
                </a:cubicBezTo>
                <a:cubicBezTo>
                  <a:pt x="2636405" y="143495"/>
                  <a:pt x="2631047" y="146092"/>
                  <a:pt x="2628645" y="149339"/>
                </a:cubicBezTo>
                <a:cubicBezTo>
                  <a:pt x="2624580" y="154533"/>
                  <a:pt x="2620145" y="162325"/>
                  <a:pt x="2626427" y="166220"/>
                </a:cubicBezTo>
                <a:cubicBezTo>
                  <a:pt x="2643057" y="176284"/>
                  <a:pt x="2636775" y="196412"/>
                  <a:pt x="2636960" y="213943"/>
                </a:cubicBezTo>
                <a:cubicBezTo>
                  <a:pt x="2636960" y="217839"/>
                  <a:pt x="2636775" y="223683"/>
                  <a:pt x="2633819" y="224332"/>
                </a:cubicBezTo>
                <a:cubicBezTo>
                  <a:pt x="2614417" y="228877"/>
                  <a:pt x="2627351" y="246083"/>
                  <a:pt x="2626982" y="263614"/>
                </a:cubicBezTo>
                <a:cubicBezTo>
                  <a:pt x="2633264" y="253225"/>
                  <a:pt x="2637329" y="246408"/>
                  <a:pt x="2641949" y="238941"/>
                </a:cubicBezTo>
                <a:cubicBezTo>
                  <a:pt x="2647492" y="248031"/>
                  <a:pt x="2655253" y="254848"/>
                  <a:pt x="2648231" y="272704"/>
                </a:cubicBezTo>
                <a:cubicBezTo>
                  <a:pt x="2644905" y="281469"/>
                  <a:pt x="2640655" y="298026"/>
                  <a:pt x="2654698" y="303220"/>
                </a:cubicBezTo>
                <a:cubicBezTo>
                  <a:pt x="2659502" y="304844"/>
                  <a:pt x="2659318" y="311337"/>
                  <a:pt x="2653405" y="315882"/>
                </a:cubicBezTo>
                <a:cubicBezTo>
                  <a:pt x="2646383" y="321401"/>
                  <a:pt x="2640286" y="329841"/>
                  <a:pt x="2633819" y="336983"/>
                </a:cubicBezTo>
                <a:cubicBezTo>
                  <a:pt x="2628091" y="343152"/>
                  <a:pt x="2630123" y="352566"/>
                  <a:pt x="2631416" y="359384"/>
                </a:cubicBezTo>
                <a:cubicBezTo>
                  <a:pt x="2634373" y="373668"/>
                  <a:pt x="2645459" y="361656"/>
                  <a:pt x="2650079" y="371071"/>
                </a:cubicBezTo>
                <a:cubicBezTo>
                  <a:pt x="2653405" y="377889"/>
                  <a:pt x="2661350" y="360683"/>
                  <a:pt x="2662089" y="376590"/>
                </a:cubicBezTo>
                <a:cubicBezTo>
                  <a:pt x="2662644" y="387303"/>
                  <a:pt x="2662828" y="399315"/>
                  <a:pt x="2652666" y="403860"/>
                </a:cubicBezTo>
                <a:cubicBezTo>
                  <a:pt x="2660057" y="407431"/>
                  <a:pt x="2665969" y="410353"/>
                  <a:pt x="2671882" y="413275"/>
                </a:cubicBezTo>
                <a:cubicBezTo>
                  <a:pt x="2674654" y="414898"/>
                  <a:pt x="2679643" y="415547"/>
                  <a:pt x="2678534" y="421391"/>
                </a:cubicBezTo>
                <a:cubicBezTo>
                  <a:pt x="2672806" y="452882"/>
                  <a:pt x="2688143" y="434702"/>
                  <a:pt x="2693501" y="439571"/>
                </a:cubicBezTo>
                <a:cubicBezTo>
                  <a:pt x="2697197" y="430481"/>
                  <a:pt x="2685371" y="425936"/>
                  <a:pt x="2692208" y="419768"/>
                </a:cubicBezTo>
                <a:cubicBezTo>
                  <a:pt x="2697566" y="414898"/>
                  <a:pt x="2699969" y="425936"/>
                  <a:pt x="2702740" y="430806"/>
                </a:cubicBezTo>
                <a:cubicBezTo>
                  <a:pt x="2711425" y="445739"/>
                  <a:pt x="2722511" y="450284"/>
                  <a:pt x="2733967" y="445090"/>
                </a:cubicBezTo>
                <a:cubicBezTo>
                  <a:pt x="2744499" y="440220"/>
                  <a:pt x="2755401" y="440220"/>
                  <a:pt x="2765749" y="438597"/>
                </a:cubicBezTo>
                <a:cubicBezTo>
                  <a:pt x="2783672" y="435675"/>
                  <a:pt x="2801965" y="443467"/>
                  <a:pt x="2820258" y="444766"/>
                </a:cubicBezTo>
                <a:cubicBezTo>
                  <a:pt x="2840953" y="446389"/>
                  <a:pt x="2841138" y="449311"/>
                  <a:pt x="2837996" y="483074"/>
                </a:cubicBezTo>
                <a:cubicBezTo>
                  <a:pt x="2837442" y="488917"/>
                  <a:pt x="2838551" y="495410"/>
                  <a:pt x="2836887" y="499955"/>
                </a:cubicBezTo>
                <a:cubicBezTo>
                  <a:pt x="2830975" y="515863"/>
                  <a:pt x="2829866" y="523654"/>
                  <a:pt x="2843539" y="534367"/>
                </a:cubicBezTo>
                <a:cubicBezTo>
                  <a:pt x="2859246" y="546704"/>
                  <a:pt x="2858507" y="610984"/>
                  <a:pt x="2843909" y="627216"/>
                </a:cubicBezTo>
                <a:cubicBezTo>
                  <a:pt x="2835594" y="636306"/>
                  <a:pt x="2839844" y="646045"/>
                  <a:pt x="2840398" y="655135"/>
                </a:cubicBezTo>
                <a:cubicBezTo>
                  <a:pt x="2840953" y="664550"/>
                  <a:pt x="2845203" y="663251"/>
                  <a:pt x="2850746" y="660654"/>
                </a:cubicBezTo>
                <a:cubicBezTo>
                  <a:pt x="2859430" y="656434"/>
                  <a:pt x="2857028" y="669744"/>
                  <a:pt x="2857767" y="676562"/>
                </a:cubicBezTo>
                <a:cubicBezTo>
                  <a:pt x="2860354" y="699612"/>
                  <a:pt x="2844463" y="718441"/>
                  <a:pt x="2852224" y="743439"/>
                </a:cubicBezTo>
                <a:cubicBezTo>
                  <a:pt x="2853887" y="748633"/>
                  <a:pt x="2847050" y="751879"/>
                  <a:pt x="2844279" y="752529"/>
                </a:cubicBezTo>
                <a:cubicBezTo>
                  <a:pt x="2835779" y="754476"/>
                  <a:pt x="2833746" y="760320"/>
                  <a:pt x="2836703" y="772332"/>
                </a:cubicBezTo>
                <a:cubicBezTo>
                  <a:pt x="2837811" y="777526"/>
                  <a:pt x="2840583" y="783370"/>
                  <a:pt x="2835594" y="787266"/>
                </a:cubicBezTo>
                <a:cubicBezTo>
                  <a:pt x="2834486" y="788240"/>
                  <a:pt x="2832453" y="788240"/>
                  <a:pt x="2831159" y="787266"/>
                </a:cubicBezTo>
                <a:cubicBezTo>
                  <a:pt x="2826910" y="784019"/>
                  <a:pt x="2826725" y="778500"/>
                  <a:pt x="2828388" y="772657"/>
                </a:cubicBezTo>
                <a:cubicBezTo>
                  <a:pt x="2833746" y="754152"/>
                  <a:pt x="2825062" y="748633"/>
                  <a:pt x="2816562" y="740841"/>
                </a:cubicBezTo>
                <a:cubicBezTo>
                  <a:pt x="2811943" y="768761"/>
                  <a:pt x="2816193" y="796031"/>
                  <a:pt x="2811573" y="822003"/>
                </a:cubicBezTo>
                <a:cubicBezTo>
                  <a:pt x="2809356" y="834664"/>
                  <a:pt x="2805661" y="841481"/>
                  <a:pt x="2797345" y="844403"/>
                </a:cubicBezTo>
                <a:cubicBezTo>
                  <a:pt x="2780531" y="850247"/>
                  <a:pt x="2763162" y="850896"/>
                  <a:pt x="2746347" y="854792"/>
                </a:cubicBezTo>
                <a:cubicBezTo>
                  <a:pt x="2733783" y="857713"/>
                  <a:pt x="2741358" y="829794"/>
                  <a:pt x="2733413" y="835638"/>
                </a:cubicBezTo>
                <a:cubicBezTo>
                  <a:pt x="2725652" y="841481"/>
                  <a:pt x="2718631" y="846026"/>
                  <a:pt x="2712533" y="836612"/>
                </a:cubicBezTo>
                <a:cubicBezTo>
                  <a:pt x="2707729" y="829145"/>
                  <a:pt x="2705327" y="817782"/>
                  <a:pt x="2701816" y="808043"/>
                </a:cubicBezTo>
                <a:cubicBezTo>
                  <a:pt x="2697751" y="811939"/>
                  <a:pt x="2693871" y="816159"/>
                  <a:pt x="2690175" y="820379"/>
                </a:cubicBezTo>
                <a:cubicBezTo>
                  <a:pt x="2694056" y="821678"/>
                  <a:pt x="2699969" y="810315"/>
                  <a:pt x="2700707" y="824275"/>
                </a:cubicBezTo>
                <a:cubicBezTo>
                  <a:pt x="2701262" y="834988"/>
                  <a:pt x="2701447" y="847000"/>
                  <a:pt x="2691284" y="851545"/>
                </a:cubicBezTo>
                <a:cubicBezTo>
                  <a:pt x="2698675" y="855116"/>
                  <a:pt x="2704588" y="858038"/>
                  <a:pt x="2710501" y="860960"/>
                </a:cubicBezTo>
                <a:cubicBezTo>
                  <a:pt x="2713272" y="862583"/>
                  <a:pt x="2718261" y="863232"/>
                  <a:pt x="2717153" y="869076"/>
                </a:cubicBezTo>
                <a:cubicBezTo>
                  <a:pt x="2711425" y="900567"/>
                  <a:pt x="2726761" y="882386"/>
                  <a:pt x="2732119" y="887256"/>
                </a:cubicBezTo>
                <a:cubicBezTo>
                  <a:pt x="2735815" y="878166"/>
                  <a:pt x="2723989" y="873621"/>
                  <a:pt x="2730826" y="867453"/>
                </a:cubicBezTo>
                <a:cubicBezTo>
                  <a:pt x="2736184" y="862583"/>
                  <a:pt x="2738587" y="873621"/>
                  <a:pt x="2741358" y="878491"/>
                </a:cubicBezTo>
                <a:cubicBezTo>
                  <a:pt x="2750043" y="893424"/>
                  <a:pt x="2761129" y="897969"/>
                  <a:pt x="2772585" y="892775"/>
                </a:cubicBezTo>
                <a:cubicBezTo>
                  <a:pt x="2783118" y="887905"/>
                  <a:pt x="2794020" y="887905"/>
                  <a:pt x="2804367" y="886282"/>
                </a:cubicBezTo>
                <a:cubicBezTo>
                  <a:pt x="2822290" y="883360"/>
                  <a:pt x="2840583" y="891152"/>
                  <a:pt x="2858876" y="892450"/>
                </a:cubicBezTo>
                <a:cubicBezTo>
                  <a:pt x="2879571" y="894074"/>
                  <a:pt x="2879756" y="896996"/>
                  <a:pt x="2876615" y="930759"/>
                </a:cubicBezTo>
                <a:cubicBezTo>
                  <a:pt x="2876060" y="936602"/>
                  <a:pt x="2877169" y="943095"/>
                  <a:pt x="2875506" y="947640"/>
                </a:cubicBezTo>
                <a:cubicBezTo>
                  <a:pt x="2869593" y="963548"/>
                  <a:pt x="2868484" y="971339"/>
                  <a:pt x="2882158" y="982052"/>
                </a:cubicBezTo>
                <a:cubicBezTo>
                  <a:pt x="2897864" y="994389"/>
                  <a:pt x="2897125" y="1058668"/>
                  <a:pt x="2882527" y="1074901"/>
                </a:cubicBezTo>
                <a:cubicBezTo>
                  <a:pt x="2874212" y="1083991"/>
                  <a:pt x="2878462" y="1093730"/>
                  <a:pt x="2879017" y="1102820"/>
                </a:cubicBezTo>
                <a:cubicBezTo>
                  <a:pt x="2879571" y="1112235"/>
                  <a:pt x="2883821" y="1110936"/>
                  <a:pt x="2889364" y="1108339"/>
                </a:cubicBezTo>
                <a:cubicBezTo>
                  <a:pt x="2898049" y="1104119"/>
                  <a:pt x="2895646" y="1117429"/>
                  <a:pt x="2896385" y="1124247"/>
                </a:cubicBezTo>
                <a:cubicBezTo>
                  <a:pt x="2898972" y="1147297"/>
                  <a:pt x="2883082" y="1166126"/>
                  <a:pt x="2890842" y="1191124"/>
                </a:cubicBezTo>
                <a:cubicBezTo>
                  <a:pt x="2892505" y="1196318"/>
                  <a:pt x="2885668" y="1199564"/>
                  <a:pt x="2882897" y="1200214"/>
                </a:cubicBezTo>
                <a:cubicBezTo>
                  <a:pt x="2874397" y="1202161"/>
                  <a:pt x="2872365" y="1208005"/>
                  <a:pt x="2875321" y="1220017"/>
                </a:cubicBezTo>
                <a:cubicBezTo>
                  <a:pt x="2876430" y="1225211"/>
                  <a:pt x="2879201" y="1231055"/>
                  <a:pt x="2874212" y="1234951"/>
                </a:cubicBezTo>
                <a:cubicBezTo>
                  <a:pt x="2873104" y="1235925"/>
                  <a:pt x="2871071" y="1235925"/>
                  <a:pt x="2869778" y="1234951"/>
                </a:cubicBezTo>
                <a:cubicBezTo>
                  <a:pt x="2865528" y="1231704"/>
                  <a:pt x="2865343" y="1226185"/>
                  <a:pt x="2867006" y="1220342"/>
                </a:cubicBezTo>
                <a:cubicBezTo>
                  <a:pt x="2872365" y="1201837"/>
                  <a:pt x="2863680" y="1196318"/>
                  <a:pt x="2855180" y="1188526"/>
                </a:cubicBezTo>
                <a:cubicBezTo>
                  <a:pt x="2850561" y="1216446"/>
                  <a:pt x="2854811" y="1243716"/>
                  <a:pt x="2850191" y="1269687"/>
                </a:cubicBezTo>
                <a:cubicBezTo>
                  <a:pt x="2847974" y="1282349"/>
                  <a:pt x="2844279" y="1289166"/>
                  <a:pt x="2835964" y="1292088"/>
                </a:cubicBezTo>
                <a:cubicBezTo>
                  <a:pt x="2819149" y="1297932"/>
                  <a:pt x="2801780" y="1298581"/>
                  <a:pt x="2784965" y="1302477"/>
                </a:cubicBezTo>
                <a:cubicBezTo>
                  <a:pt x="2772401" y="1305398"/>
                  <a:pt x="2779977" y="1277479"/>
                  <a:pt x="2772031" y="1283323"/>
                </a:cubicBezTo>
                <a:cubicBezTo>
                  <a:pt x="2764271" y="1289166"/>
                  <a:pt x="2757249" y="1293711"/>
                  <a:pt x="2751151" y="1284297"/>
                </a:cubicBezTo>
                <a:cubicBezTo>
                  <a:pt x="2746347" y="1276830"/>
                  <a:pt x="2743945" y="1265467"/>
                  <a:pt x="2740435" y="1255728"/>
                </a:cubicBezTo>
                <a:cubicBezTo>
                  <a:pt x="2730456" y="1265467"/>
                  <a:pt x="2721402" y="1275207"/>
                  <a:pt x="2714381" y="1289166"/>
                </a:cubicBezTo>
                <a:cubicBezTo>
                  <a:pt x="2723435" y="1289816"/>
                  <a:pt x="2730641" y="1283323"/>
                  <a:pt x="2738217" y="1271960"/>
                </a:cubicBezTo>
                <a:cubicBezTo>
                  <a:pt x="2736369" y="1305723"/>
                  <a:pt x="2723250" y="1288192"/>
                  <a:pt x="2714566" y="1289166"/>
                </a:cubicBezTo>
                <a:cubicBezTo>
                  <a:pt x="2709577" y="1299230"/>
                  <a:pt x="2711979" y="1311891"/>
                  <a:pt x="2715674" y="1318060"/>
                </a:cubicBezTo>
                <a:cubicBezTo>
                  <a:pt x="2725283" y="1334292"/>
                  <a:pt x="2716783" y="1337863"/>
                  <a:pt x="2710316" y="1346304"/>
                </a:cubicBezTo>
                <a:cubicBezTo>
                  <a:pt x="2708283" y="1335266"/>
                  <a:pt x="2712903" y="1319033"/>
                  <a:pt x="2704957" y="1318060"/>
                </a:cubicBezTo>
                <a:cubicBezTo>
                  <a:pt x="2694610" y="1317086"/>
                  <a:pt x="2701631" y="1332993"/>
                  <a:pt x="2700153" y="1340785"/>
                </a:cubicBezTo>
                <a:cubicBezTo>
                  <a:pt x="2694240" y="1370977"/>
                  <a:pt x="2694610" y="1370977"/>
                  <a:pt x="2712348" y="1373249"/>
                </a:cubicBezTo>
                <a:cubicBezTo>
                  <a:pt x="2707359" y="1385261"/>
                  <a:pt x="2707914" y="1384936"/>
                  <a:pt x="2714381" y="1403116"/>
                </a:cubicBezTo>
                <a:cubicBezTo>
                  <a:pt x="2716229" y="1408635"/>
                  <a:pt x="2719000" y="1419024"/>
                  <a:pt x="2711425" y="1423569"/>
                </a:cubicBezTo>
                <a:cubicBezTo>
                  <a:pt x="2706251" y="1426815"/>
                  <a:pt x="2700153" y="1427790"/>
                  <a:pt x="2704034" y="1441749"/>
                </a:cubicBezTo>
                <a:cubicBezTo>
                  <a:pt x="2705881" y="1448891"/>
                  <a:pt x="2699784" y="1449216"/>
                  <a:pt x="2696273" y="1449216"/>
                </a:cubicBezTo>
                <a:cubicBezTo>
                  <a:pt x="2692023" y="1448891"/>
                  <a:pt x="2690545" y="1439152"/>
                  <a:pt x="2685556" y="1441100"/>
                </a:cubicBezTo>
                <a:cubicBezTo>
                  <a:pt x="2679273" y="1479408"/>
                  <a:pt x="2675393" y="1497913"/>
                  <a:pt x="2656731" y="1511872"/>
                </a:cubicBezTo>
                <a:cubicBezTo>
                  <a:pt x="2655437" y="1513496"/>
                  <a:pt x="2653959" y="1515119"/>
                  <a:pt x="2652481" y="1516417"/>
                </a:cubicBezTo>
                <a:lnTo>
                  <a:pt x="2655437" y="1556673"/>
                </a:lnTo>
                <a:cubicBezTo>
                  <a:pt x="2689251" y="1560894"/>
                  <a:pt x="2692208" y="1570308"/>
                  <a:pt x="2675578" y="1620628"/>
                </a:cubicBezTo>
                <a:cubicBezTo>
                  <a:pt x="2687589" y="1620304"/>
                  <a:pt x="2697751" y="1623226"/>
                  <a:pt x="2699045" y="1646600"/>
                </a:cubicBezTo>
                <a:cubicBezTo>
                  <a:pt x="2699969" y="1663157"/>
                  <a:pt x="2697197" y="1670624"/>
                  <a:pt x="2684632" y="1675169"/>
                </a:cubicBezTo>
                <a:cubicBezTo>
                  <a:pt x="2667263" y="1681012"/>
                  <a:pt x="2679828" y="1697894"/>
                  <a:pt x="2682045" y="1711854"/>
                </a:cubicBezTo>
                <a:cubicBezTo>
                  <a:pt x="2685741" y="1734903"/>
                  <a:pt x="2709946" y="1766069"/>
                  <a:pt x="2672252" y="1777756"/>
                </a:cubicBezTo>
                <a:lnTo>
                  <a:pt x="2672991" y="1781003"/>
                </a:lnTo>
                <a:cubicBezTo>
                  <a:pt x="2677980" y="1782626"/>
                  <a:pt x="2682969" y="1782301"/>
                  <a:pt x="2687958" y="1776133"/>
                </a:cubicBezTo>
                <a:cubicBezTo>
                  <a:pt x="2690545" y="1772887"/>
                  <a:pt x="2701631" y="1761524"/>
                  <a:pt x="2708653" y="1774835"/>
                </a:cubicBezTo>
                <a:cubicBezTo>
                  <a:pt x="2709207" y="1788145"/>
                  <a:pt x="2699784" y="1779380"/>
                  <a:pt x="2699045" y="1791067"/>
                </a:cubicBezTo>
                <a:cubicBezTo>
                  <a:pt x="2702186" y="1793339"/>
                  <a:pt x="2705881" y="1798858"/>
                  <a:pt x="2708099" y="1797235"/>
                </a:cubicBezTo>
                <a:cubicBezTo>
                  <a:pt x="2720663" y="1787820"/>
                  <a:pt x="2735076" y="1794962"/>
                  <a:pt x="2747086" y="1781977"/>
                </a:cubicBezTo>
                <a:cubicBezTo>
                  <a:pt x="2750967" y="1777756"/>
                  <a:pt x="2755216" y="1778081"/>
                  <a:pt x="2757619" y="1783925"/>
                </a:cubicBezTo>
                <a:cubicBezTo>
                  <a:pt x="2761314" y="1792690"/>
                  <a:pt x="2755771" y="1796261"/>
                  <a:pt x="2753184" y="1800157"/>
                </a:cubicBezTo>
                <a:cubicBezTo>
                  <a:pt x="2748934" y="1806650"/>
                  <a:pt x="2744130" y="1816389"/>
                  <a:pt x="2750782" y="1821259"/>
                </a:cubicBezTo>
                <a:cubicBezTo>
                  <a:pt x="2768151" y="1833595"/>
                  <a:pt x="2761684" y="1858593"/>
                  <a:pt x="2761868" y="1880669"/>
                </a:cubicBezTo>
                <a:cubicBezTo>
                  <a:pt x="2762053" y="1885863"/>
                  <a:pt x="2761684" y="1892681"/>
                  <a:pt x="2758727" y="1893654"/>
                </a:cubicBezTo>
                <a:cubicBezTo>
                  <a:pt x="2738587" y="1899498"/>
                  <a:pt x="2752075" y="1920925"/>
                  <a:pt x="2751706" y="1943000"/>
                </a:cubicBezTo>
                <a:cubicBezTo>
                  <a:pt x="2758358" y="1930015"/>
                  <a:pt x="2762608" y="1921249"/>
                  <a:pt x="2767412" y="1911835"/>
                </a:cubicBezTo>
                <a:cubicBezTo>
                  <a:pt x="2773140" y="1923197"/>
                  <a:pt x="2781085" y="1931638"/>
                  <a:pt x="2773879" y="1954038"/>
                </a:cubicBezTo>
                <a:cubicBezTo>
                  <a:pt x="2770368" y="1965076"/>
                  <a:pt x="2765933" y="1985854"/>
                  <a:pt x="2780531" y="1992346"/>
                </a:cubicBezTo>
                <a:cubicBezTo>
                  <a:pt x="2785335" y="1994294"/>
                  <a:pt x="2785150" y="2002735"/>
                  <a:pt x="2779053" y="2008254"/>
                </a:cubicBezTo>
                <a:cubicBezTo>
                  <a:pt x="2771662" y="2015072"/>
                  <a:pt x="2765379" y="2025460"/>
                  <a:pt x="2758543" y="2034550"/>
                </a:cubicBezTo>
                <a:cubicBezTo>
                  <a:pt x="2752815" y="2042342"/>
                  <a:pt x="2754662" y="2054354"/>
                  <a:pt x="2756140" y="2062794"/>
                </a:cubicBezTo>
                <a:cubicBezTo>
                  <a:pt x="2759097" y="2080975"/>
                  <a:pt x="2770738" y="2065392"/>
                  <a:pt x="2775542" y="2077403"/>
                </a:cubicBezTo>
                <a:cubicBezTo>
                  <a:pt x="2779053" y="2085844"/>
                  <a:pt x="2787368" y="2064093"/>
                  <a:pt x="2788107" y="2084221"/>
                </a:cubicBezTo>
                <a:cubicBezTo>
                  <a:pt x="2788661" y="2097531"/>
                  <a:pt x="2789031" y="2112465"/>
                  <a:pt x="2778313" y="2118309"/>
                </a:cubicBezTo>
                <a:cubicBezTo>
                  <a:pt x="2786074" y="2122854"/>
                  <a:pt x="2792172" y="2126100"/>
                  <a:pt x="2798269" y="2129996"/>
                </a:cubicBezTo>
                <a:cubicBezTo>
                  <a:pt x="2801226" y="2131619"/>
                  <a:pt x="2806400" y="2132918"/>
                  <a:pt x="2805291" y="2140060"/>
                </a:cubicBezTo>
                <a:cubicBezTo>
                  <a:pt x="2799378" y="2179666"/>
                  <a:pt x="2815084" y="2156941"/>
                  <a:pt x="2820812" y="2162785"/>
                </a:cubicBezTo>
                <a:cubicBezTo>
                  <a:pt x="2824692" y="2151422"/>
                  <a:pt x="2812312" y="2145579"/>
                  <a:pt x="2819519" y="2137787"/>
                </a:cubicBezTo>
                <a:cubicBezTo>
                  <a:pt x="2825062" y="2131619"/>
                  <a:pt x="2827464" y="2145254"/>
                  <a:pt x="2830420" y="2151422"/>
                </a:cubicBezTo>
                <a:cubicBezTo>
                  <a:pt x="2839290" y="2169927"/>
                  <a:pt x="2850931" y="2175771"/>
                  <a:pt x="2862756" y="2169278"/>
                </a:cubicBezTo>
                <a:cubicBezTo>
                  <a:pt x="2873843" y="2163434"/>
                  <a:pt x="2885114" y="2163110"/>
                  <a:pt x="2895831" y="2161162"/>
                </a:cubicBezTo>
                <a:cubicBezTo>
                  <a:pt x="2914494" y="2157591"/>
                  <a:pt x="2933526" y="2167330"/>
                  <a:pt x="2952558" y="2168953"/>
                </a:cubicBezTo>
                <a:cubicBezTo>
                  <a:pt x="2974176" y="2170576"/>
                  <a:pt x="2974361" y="2174472"/>
                  <a:pt x="2971035" y="2216676"/>
                </a:cubicBezTo>
                <a:cubicBezTo>
                  <a:pt x="2970481" y="2223818"/>
                  <a:pt x="2971590" y="2232259"/>
                  <a:pt x="2969927" y="2237778"/>
                </a:cubicBezTo>
                <a:cubicBezTo>
                  <a:pt x="2963644" y="2257581"/>
                  <a:pt x="2962535" y="2267321"/>
                  <a:pt x="2976763" y="2280631"/>
                </a:cubicBezTo>
                <a:cubicBezTo>
                  <a:pt x="2993024" y="2295889"/>
                  <a:pt x="2992469" y="2376401"/>
                  <a:pt x="2977133" y="2396854"/>
                </a:cubicBezTo>
                <a:cubicBezTo>
                  <a:pt x="2968448" y="2408216"/>
                  <a:pt x="2972883" y="2420553"/>
                  <a:pt x="2973437" y="2431915"/>
                </a:cubicBezTo>
                <a:cubicBezTo>
                  <a:pt x="2973992" y="2443603"/>
                  <a:pt x="2978241" y="2442304"/>
                  <a:pt x="2984154" y="2439058"/>
                </a:cubicBezTo>
                <a:cubicBezTo>
                  <a:pt x="2993208" y="2434188"/>
                  <a:pt x="2990806" y="2450745"/>
                  <a:pt x="2991545" y="2459185"/>
                </a:cubicBezTo>
                <a:cubicBezTo>
                  <a:pt x="2994132" y="2487754"/>
                  <a:pt x="2977502" y="2511778"/>
                  <a:pt x="2984893" y="2546515"/>
                </a:cubicBezTo>
                <a:cubicBezTo>
                  <a:pt x="2986741" y="2553008"/>
                  <a:pt x="2979535" y="2557228"/>
                  <a:pt x="2976579" y="2557877"/>
                </a:cubicBezTo>
                <a:cubicBezTo>
                  <a:pt x="2967524" y="2560475"/>
                  <a:pt x="2965492" y="2567942"/>
                  <a:pt x="2968633" y="2582875"/>
                </a:cubicBezTo>
                <a:cubicBezTo>
                  <a:pt x="2969927" y="2589043"/>
                  <a:pt x="2972698" y="2596510"/>
                  <a:pt x="2967524" y="2601380"/>
                </a:cubicBezTo>
                <a:cubicBezTo>
                  <a:pt x="2966231" y="2602354"/>
                  <a:pt x="2964198" y="2602354"/>
                  <a:pt x="2962905" y="2601380"/>
                </a:cubicBezTo>
                <a:cubicBezTo>
                  <a:pt x="2958470" y="2597484"/>
                  <a:pt x="2958286" y="2590342"/>
                  <a:pt x="2959949" y="2583200"/>
                </a:cubicBezTo>
                <a:cubicBezTo>
                  <a:pt x="2965492" y="2559825"/>
                  <a:pt x="2956438" y="2553008"/>
                  <a:pt x="2947569" y="2543269"/>
                </a:cubicBezTo>
                <a:cubicBezTo>
                  <a:pt x="2942764" y="2578005"/>
                  <a:pt x="2947199" y="2612093"/>
                  <a:pt x="2942395" y="2644882"/>
                </a:cubicBezTo>
                <a:cubicBezTo>
                  <a:pt x="2939993" y="2660465"/>
                  <a:pt x="2936297" y="2669231"/>
                  <a:pt x="2927613" y="2672802"/>
                </a:cubicBezTo>
                <a:cubicBezTo>
                  <a:pt x="2910059" y="2679944"/>
                  <a:pt x="2892136" y="2680593"/>
                  <a:pt x="2874582" y="2685787"/>
                </a:cubicBezTo>
                <a:cubicBezTo>
                  <a:pt x="2861463" y="2689359"/>
                  <a:pt x="2869408" y="2654622"/>
                  <a:pt x="2861093" y="2661764"/>
                </a:cubicBezTo>
                <a:cubicBezTo>
                  <a:pt x="2852963" y="2668581"/>
                  <a:pt x="2845942" y="2674425"/>
                  <a:pt x="2839474" y="2662738"/>
                </a:cubicBezTo>
                <a:cubicBezTo>
                  <a:pt x="2834486" y="2653323"/>
                  <a:pt x="2832083" y="2639039"/>
                  <a:pt x="2828388" y="2627027"/>
                </a:cubicBezTo>
                <a:cubicBezTo>
                  <a:pt x="2818041" y="2639363"/>
                  <a:pt x="2808617" y="2651700"/>
                  <a:pt x="2801226" y="2668906"/>
                </a:cubicBezTo>
                <a:cubicBezTo>
                  <a:pt x="2796052" y="2681567"/>
                  <a:pt x="2798454" y="2697150"/>
                  <a:pt x="2802334" y="2704941"/>
                </a:cubicBezTo>
                <a:cubicBezTo>
                  <a:pt x="2812497" y="2725069"/>
                  <a:pt x="2803443" y="2729614"/>
                  <a:pt x="2796791" y="2740328"/>
                </a:cubicBezTo>
                <a:cubicBezTo>
                  <a:pt x="2794574" y="2726368"/>
                  <a:pt x="2799378" y="2705916"/>
                  <a:pt x="2791063" y="2704941"/>
                </a:cubicBezTo>
                <a:cubicBezTo>
                  <a:pt x="2780346" y="2703643"/>
                  <a:pt x="2787737" y="2723446"/>
                  <a:pt x="2786074" y="2733186"/>
                </a:cubicBezTo>
                <a:cubicBezTo>
                  <a:pt x="2779977" y="2771169"/>
                  <a:pt x="2780346" y="2771494"/>
                  <a:pt x="2798824" y="2774091"/>
                </a:cubicBezTo>
                <a:cubicBezTo>
                  <a:pt x="2793835" y="2789349"/>
                  <a:pt x="2794204" y="2789024"/>
                  <a:pt x="2801041" y="2811750"/>
                </a:cubicBezTo>
                <a:cubicBezTo>
                  <a:pt x="2803258" y="2818567"/>
                  <a:pt x="2806030" y="2831553"/>
                  <a:pt x="2798085" y="2837396"/>
                </a:cubicBezTo>
                <a:cubicBezTo>
                  <a:pt x="2792911" y="2841292"/>
                  <a:pt x="2786629" y="2842591"/>
                  <a:pt x="2790509" y="2860122"/>
                </a:cubicBezTo>
                <a:cubicBezTo>
                  <a:pt x="2792541" y="2868562"/>
                  <a:pt x="2786074" y="2869212"/>
                  <a:pt x="2782379" y="2869212"/>
                </a:cubicBezTo>
                <a:cubicBezTo>
                  <a:pt x="2777944" y="2869212"/>
                  <a:pt x="2776281" y="2856875"/>
                  <a:pt x="2771107" y="2859148"/>
                </a:cubicBezTo>
                <a:cubicBezTo>
                  <a:pt x="2763716" y="2914987"/>
                  <a:pt x="2759466" y="2937387"/>
                  <a:pt x="2730087" y="2956217"/>
                </a:cubicBezTo>
                <a:cubicBezTo>
                  <a:pt x="2716414" y="2964982"/>
                  <a:pt x="2700153" y="2960437"/>
                  <a:pt x="2689067" y="2983162"/>
                </a:cubicBezTo>
                <a:cubicBezTo>
                  <a:pt x="2685925" y="2989330"/>
                  <a:pt x="2676317" y="2978617"/>
                  <a:pt x="2677980" y="2995823"/>
                </a:cubicBezTo>
                <a:cubicBezTo>
                  <a:pt x="2678904" y="3006212"/>
                  <a:pt x="2679458" y="3022119"/>
                  <a:pt x="2689621" y="3017899"/>
                </a:cubicBezTo>
                <a:cubicBezTo>
                  <a:pt x="2692762" y="3016600"/>
                  <a:pt x="2694979" y="3019847"/>
                  <a:pt x="2694425" y="3026664"/>
                </a:cubicBezTo>
                <a:cubicBezTo>
                  <a:pt x="2694056" y="3030885"/>
                  <a:pt x="2693501" y="3035754"/>
                  <a:pt x="2690730" y="3035105"/>
                </a:cubicBezTo>
                <a:cubicBezTo>
                  <a:pt x="2676871" y="3032508"/>
                  <a:pt x="2681676" y="3046143"/>
                  <a:pt x="2685925" y="3056207"/>
                </a:cubicBezTo>
                <a:cubicBezTo>
                  <a:pt x="2700153" y="3090944"/>
                  <a:pt x="2680937" y="3121136"/>
                  <a:pt x="2681860" y="3154250"/>
                </a:cubicBezTo>
                <a:cubicBezTo>
                  <a:pt x="2682045" y="3157821"/>
                  <a:pt x="2672806" y="3164963"/>
                  <a:pt x="2678719" y="3178923"/>
                </a:cubicBezTo>
                <a:cubicBezTo>
                  <a:pt x="2680013" y="3182169"/>
                  <a:pt x="2679828" y="3193207"/>
                  <a:pt x="2676132" y="3198401"/>
                </a:cubicBezTo>
                <a:cubicBezTo>
                  <a:pt x="2671143" y="3205219"/>
                  <a:pt x="2670404" y="3194506"/>
                  <a:pt x="2667633" y="3192233"/>
                </a:cubicBezTo>
                <a:cubicBezTo>
                  <a:pt x="2661350" y="3186714"/>
                  <a:pt x="2654329" y="3180221"/>
                  <a:pt x="2646753" y="3187363"/>
                </a:cubicBezTo>
                <a:cubicBezTo>
                  <a:pt x="2648785" y="3200349"/>
                  <a:pt x="2660981" y="3195155"/>
                  <a:pt x="2657840" y="3213984"/>
                </a:cubicBezTo>
                <a:cubicBezTo>
                  <a:pt x="2636590" y="3207816"/>
                  <a:pt x="2636220" y="3207816"/>
                  <a:pt x="2633819" y="3249695"/>
                </a:cubicBezTo>
                <a:cubicBezTo>
                  <a:pt x="2633079" y="3263330"/>
                  <a:pt x="2629938" y="3268849"/>
                  <a:pt x="2623841" y="3268849"/>
                </a:cubicBezTo>
                <a:cubicBezTo>
                  <a:pt x="2612939" y="3268849"/>
                  <a:pt x="2599081" y="3293198"/>
                  <a:pt x="2592429" y="3255539"/>
                </a:cubicBezTo>
                <a:cubicBezTo>
                  <a:pt x="2591690" y="3251318"/>
                  <a:pt x="2588548" y="3248072"/>
                  <a:pt x="2585592" y="3249695"/>
                </a:cubicBezTo>
                <a:cubicBezTo>
                  <a:pt x="2582635" y="3251318"/>
                  <a:pt x="2578940" y="3252942"/>
                  <a:pt x="2580973" y="3262032"/>
                </a:cubicBezTo>
                <a:cubicBezTo>
                  <a:pt x="2583005" y="3271122"/>
                  <a:pt x="2579494" y="3279887"/>
                  <a:pt x="2576168" y="3275667"/>
                </a:cubicBezTo>
                <a:cubicBezTo>
                  <a:pt x="2563419" y="3259434"/>
                  <a:pt x="2552887" y="3272096"/>
                  <a:pt x="2540691" y="3277290"/>
                </a:cubicBezTo>
                <a:cubicBezTo>
                  <a:pt x="2531268" y="3281510"/>
                  <a:pt x="2525724" y="3283783"/>
                  <a:pt x="2524431" y="3302612"/>
                </a:cubicBezTo>
                <a:cubicBezTo>
                  <a:pt x="2523692" y="3312351"/>
                  <a:pt x="2519812" y="3313326"/>
                  <a:pt x="2515747" y="3310079"/>
                </a:cubicBezTo>
                <a:cubicBezTo>
                  <a:pt x="2511681" y="3306833"/>
                  <a:pt x="2511681" y="3301314"/>
                  <a:pt x="2514268" y="3295470"/>
                </a:cubicBezTo>
                <a:cubicBezTo>
                  <a:pt x="2515931" y="3291574"/>
                  <a:pt x="2518333" y="3288003"/>
                  <a:pt x="2514084" y="3281510"/>
                </a:cubicBezTo>
                <a:cubicBezTo>
                  <a:pt x="2504475" y="3291574"/>
                  <a:pt x="2498562" y="3308781"/>
                  <a:pt x="2492650" y="3325987"/>
                </a:cubicBezTo>
                <a:cubicBezTo>
                  <a:pt x="2490617" y="3331506"/>
                  <a:pt x="2489508" y="3338323"/>
                  <a:pt x="2493573" y="3341570"/>
                </a:cubicBezTo>
                <a:cubicBezTo>
                  <a:pt x="2505399" y="3350335"/>
                  <a:pt x="2500964" y="3373710"/>
                  <a:pt x="2505953" y="3388968"/>
                </a:cubicBezTo>
                <a:cubicBezTo>
                  <a:pt x="2507986" y="3394811"/>
                  <a:pt x="2505214" y="3405849"/>
                  <a:pt x="2504475" y="3414615"/>
                </a:cubicBezTo>
                <a:cubicBezTo>
                  <a:pt x="2493019" y="3406498"/>
                  <a:pt x="2484335" y="3438314"/>
                  <a:pt x="2473063" y="3424354"/>
                </a:cubicBezTo>
                <a:cubicBezTo>
                  <a:pt x="2460868" y="3409096"/>
                  <a:pt x="2448488" y="3417212"/>
                  <a:pt x="2436108" y="3417536"/>
                </a:cubicBezTo>
                <a:lnTo>
                  <a:pt x="2436108" y="3416569"/>
                </a:lnTo>
                <a:lnTo>
                  <a:pt x="2436293" y="3415913"/>
                </a:lnTo>
                <a:cubicBezTo>
                  <a:pt x="2436478" y="3415913"/>
                  <a:pt x="2436663" y="3416238"/>
                  <a:pt x="2436847" y="3416238"/>
                </a:cubicBezTo>
                <a:cubicBezTo>
                  <a:pt x="2436847" y="3415913"/>
                  <a:pt x="2436847" y="3415588"/>
                  <a:pt x="2436847" y="3415264"/>
                </a:cubicBezTo>
                <a:cubicBezTo>
                  <a:pt x="2436847" y="3415264"/>
                  <a:pt x="2436663" y="3415264"/>
                  <a:pt x="2436663" y="3415264"/>
                </a:cubicBezTo>
                <a:cubicBezTo>
                  <a:pt x="2436478" y="3415588"/>
                  <a:pt x="2436478" y="3415588"/>
                  <a:pt x="2436293" y="3415913"/>
                </a:cubicBezTo>
                <a:lnTo>
                  <a:pt x="2436108" y="3415468"/>
                </a:lnTo>
                <a:lnTo>
                  <a:pt x="2436108" y="3381501"/>
                </a:lnTo>
                <a:cubicBezTo>
                  <a:pt x="2438141" y="3382475"/>
                  <a:pt x="2440358" y="3384423"/>
                  <a:pt x="2441836" y="3383124"/>
                </a:cubicBezTo>
                <a:cubicBezTo>
                  <a:pt x="2451814" y="3375008"/>
                  <a:pt x="2459205" y="3355854"/>
                  <a:pt x="2472509" y="3361698"/>
                </a:cubicBezTo>
                <a:cubicBezTo>
                  <a:pt x="2475835" y="3362996"/>
                  <a:pt x="2475096" y="3352932"/>
                  <a:pt x="2471585" y="3349361"/>
                </a:cubicBezTo>
                <a:cubicBezTo>
                  <a:pt x="2469737" y="3347738"/>
                  <a:pt x="2465672" y="3353581"/>
                  <a:pt x="2466042" y="3344167"/>
                </a:cubicBezTo>
                <a:cubicBezTo>
                  <a:pt x="2466226" y="3335726"/>
                  <a:pt x="2469553" y="3337998"/>
                  <a:pt x="2471954" y="3339297"/>
                </a:cubicBezTo>
                <a:cubicBezTo>
                  <a:pt x="2483780" y="3345465"/>
                  <a:pt x="2483226" y="3326311"/>
                  <a:pt x="2480270" y="3319494"/>
                </a:cubicBezTo>
                <a:cubicBezTo>
                  <a:pt x="2475835" y="3308781"/>
                  <a:pt x="2478606" y="3295470"/>
                  <a:pt x="2474172" y="3284432"/>
                </a:cubicBezTo>
                <a:cubicBezTo>
                  <a:pt x="2468813" y="3290600"/>
                  <a:pt x="2470107" y="3323390"/>
                  <a:pt x="2459944" y="3302288"/>
                </a:cubicBezTo>
                <a:cubicBezTo>
                  <a:pt x="2452553" y="3287029"/>
                  <a:pt x="2446086" y="3288653"/>
                  <a:pt x="2438510" y="3293198"/>
                </a:cubicBezTo>
                <a:cubicBezTo>
                  <a:pt x="2426684" y="3300340"/>
                  <a:pt x="2418924" y="3300340"/>
                  <a:pt x="2422804" y="3271446"/>
                </a:cubicBezTo>
                <a:cubicBezTo>
                  <a:pt x="2414674" y="3281510"/>
                  <a:pt x="2402109" y="3276641"/>
                  <a:pt x="2397305" y="3297743"/>
                </a:cubicBezTo>
                <a:cubicBezTo>
                  <a:pt x="2384740" y="3278589"/>
                  <a:pt x="2381968" y="3309754"/>
                  <a:pt x="2373838" y="3313650"/>
                </a:cubicBezTo>
                <a:cubicBezTo>
                  <a:pt x="2368110" y="3316247"/>
                  <a:pt x="2362567" y="3322740"/>
                  <a:pt x="2356469" y="3319169"/>
                </a:cubicBezTo>
                <a:cubicBezTo>
                  <a:pt x="2348524" y="3314299"/>
                  <a:pt x="2342981" y="3323065"/>
                  <a:pt x="2340394" y="3333778"/>
                </a:cubicBezTo>
                <a:cubicBezTo>
                  <a:pt x="2337622" y="3345790"/>
                  <a:pt x="2333372" y="3349361"/>
                  <a:pt x="2327644" y="3350010"/>
                </a:cubicBezTo>
                <a:cubicBezTo>
                  <a:pt x="2320068" y="3350660"/>
                  <a:pt x="2315264" y="3358126"/>
                  <a:pt x="2312677" y="3370138"/>
                </a:cubicBezTo>
                <a:cubicBezTo>
                  <a:pt x="2310645" y="3378904"/>
                  <a:pt x="2307504" y="3383124"/>
                  <a:pt x="2301960" y="3385396"/>
                </a:cubicBezTo>
                <a:cubicBezTo>
                  <a:pt x="2302330" y="3373385"/>
                  <a:pt x="2302699" y="3361698"/>
                  <a:pt x="2303069" y="3350335"/>
                </a:cubicBezTo>
                <a:cubicBezTo>
                  <a:pt x="2313786" y="3352283"/>
                  <a:pt x="2316558" y="3326311"/>
                  <a:pt x="2327460" y="3327285"/>
                </a:cubicBezTo>
                <a:cubicBezTo>
                  <a:pt x="2332079" y="3327610"/>
                  <a:pt x="2341687" y="3331506"/>
                  <a:pt x="2339655" y="3313001"/>
                </a:cubicBezTo>
                <a:cubicBezTo>
                  <a:pt x="2337622" y="3294821"/>
                  <a:pt x="2334481" y="3275342"/>
                  <a:pt x="2321177" y="3275342"/>
                </a:cubicBezTo>
                <a:cubicBezTo>
                  <a:pt x="2316743" y="3275342"/>
                  <a:pt x="2315449" y="3279238"/>
                  <a:pt x="2317112" y="3287029"/>
                </a:cubicBezTo>
                <a:cubicBezTo>
                  <a:pt x="2318775" y="3294171"/>
                  <a:pt x="2319514" y="3302288"/>
                  <a:pt x="2314340" y="3304560"/>
                </a:cubicBezTo>
                <a:cubicBezTo>
                  <a:pt x="2310460" y="3306183"/>
                  <a:pt x="2305286" y="3307482"/>
                  <a:pt x="2304178" y="3295470"/>
                </a:cubicBezTo>
                <a:cubicBezTo>
                  <a:pt x="2303254" y="3287354"/>
                  <a:pt x="2300297" y="3286055"/>
                  <a:pt x="2296787" y="3287679"/>
                </a:cubicBezTo>
                <a:cubicBezTo>
                  <a:pt x="2292906" y="3289626"/>
                  <a:pt x="2292537" y="3295795"/>
                  <a:pt x="2292167" y="3302288"/>
                </a:cubicBezTo>
                <a:cubicBezTo>
                  <a:pt x="2291798" y="3307482"/>
                  <a:pt x="2295678" y="3314299"/>
                  <a:pt x="2289396" y="3318520"/>
                </a:cubicBezTo>
                <a:cubicBezTo>
                  <a:pt x="2288102" y="3310079"/>
                  <a:pt x="2283298" y="3304885"/>
                  <a:pt x="2283852" y="3294821"/>
                </a:cubicBezTo>
                <a:cubicBezTo>
                  <a:pt x="2284407" y="3286380"/>
                  <a:pt x="2282928" y="3283783"/>
                  <a:pt x="2278494" y="3285406"/>
                </a:cubicBezTo>
                <a:cubicBezTo>
                  <a:pt x="2275537" y="3286705"/>
                  <a:pt x="2272027" y="3284757"/>
                  <a:pt x="2271472" y="3294171"/>
                </a:cubicBezTo>
                <a:cubicBezTo>
                  <a:pt x="2271103" y="3301314"/>
                  <a:pt x="2269070" y="3308456"/>
                  <a:pt x="2269070" y="3315273"/>
                </a:cubicBezTo>
                <a:cubicBezTo>
                  <a:pt x="2269255" y="3331830"/>
                  <a:pt x="2268516" y="3344491"/>
                  <a:pt x="2256505" y="3339297"/>
                </a:cubicBezTo>
                <a:cubicBezTo>
                  <a:pt x="2254288" y="3338323"/>
                  <a:pt x="2249114" y="3341570"/>
                  <a:pt x="2249114" y="3348712"/>
                </a:cubicBezTo>
                <a:cubicBezTo>
                  <a:pt x="2249114" y="3365918"/>
                  <a:pt x="2254658" y="3347738"/>
                  <a:pt x="2256505" y="3352283"/>
                </a:cubicBezTo>
                <a:cubicBezTo>
                  <a:pt x="2259647" y="3359750"/>
                  <a:pt x="2265375" y="3364944"/>
                  <a:pt x="2264266" y="3376956"/>
                </a:cubicBezTo>
                <a:cubicBezTo>
                  <a:pt x="2263712" y="3381826"/>
                  <a:pt x="2262049" y="3389292"/>
                  <a:pt x="2259277" y="3386046"/>
                </a:cubicBezTo>
                <a:cubicBezTo>
                  <a:pt x="2249669" y="3374683"/>
                  <a:pt x="2235811" y="3373060"/>
                  <a:pt x="2229159" y="3360074"/>
                </a:cubicBezTo>
                <a:cubicBezTo>
                  <a:pt x="2217702" y="3337674"/>
                  <a:pt x="2213637" y="3340271"/>
                  <a:pt x="2208648" y="3369814"/>
                </a:cubicBezTo>
                <a:cubicBezTo>
                  <a:pt x="2208279" y="3357477"/>
                  <a:pt x="2207724" y="3348387"/>
                  <a:pt x="2210866" y="3341245"/>
                </a:cubicBezTo>
                <a:cubicBezTo>
                  <a:pt x="2213083" y="3336375"/>
                  <a:pt x="2214007" y="3333129"/>
                  <a:pt x="2211050" y="3328908"/>
                </a:cubicBezTo>
                <a:cubicBezTo>
                  <a:pt x="2207355" y="3323714"/>
                  <a:pt x="2204399" y="3327935"/>
                  <a:pt x="2202920" y="3333129"/>
                </a:cubicBezTo>
                <a:cubicBezTo>
                  <a:pt x="2200703" y="3339946"/>
                  <a:pt x="2198670" y="3348063"/>
                  <a:pt x="2198486" y="3355854"/>
                </a:cubicBezTo>
                <a:cubicBezTo>
                  <a:pt x="2198116" y="3368515"/>
                  <a:pt x="2194421" y="3372086"/>
                  <a:pt x="2190725" y="3363970"/>
                </a:cubicBezTo>
                <a:cubicBezTo>
                  <a:pt x="2185551" y="3352608"/>
                  <a:pt x="2180562" y="3353906"/>
                  <a:pt x="2173726" y="3353257"/>
                </a:cubicBezTo>
                <a:cubicBezTo>
                  <a:pt x="2168182" y="3352608"/>
                  <a:pt x="2162454" y="3343193"/>
                  <a:pt x="2158574" y="3357153"/>
                </a:cubicBezTo>
                <a:cubicBezTo>
                  <a:pt x="2155248" y="3369489"/>
                  <a:pt x="2163748" y="3372411"/>
                  <a:pt x="2167998" y="3382475"/>
                </a:cubicBezTo>
                <a:cubicBezTo>
                  <a:pt x="2149705" y="3376631"/>
                  <a:pt x="2133629" y="3375657"/>
                  <a:pt x="2117923" y="3363970"/>
                </a:cubicBezTo>
                <a:cubicBezTo>
                  <a:pt x="2113119" y="3360399"/>
                  <a:pt x="2103696" y="3348387"/>
                  <a:pt x="2095196" y="3364944"/>
                </a:cubicBezTo>
                <a:cubicBezTo>
                  <a:pt x="2092239" y="3370788"/>
                  <a:pt x="2081892" y="3375982"/>
                  <a:pt x="2073023" y="3370138"/>
                </a:cubicBezTo>
                <a:cubicBezTo>
                  <a:pt x="2065077" y="3364944"/>
                  <a:pt x="2058425" y="3340920"/>
                  <a:pt x="2047523" y="3359425"/>
                </a:cubicBezTo>
                <a:cubicBezTo>
                  <a:pt x="2043828" y="3336700"/>
                  <a:pt x="2034220" y="3350010"/>
                  <a:pt x="2027198" y="3347738"/>
                </a:cubicBezTo>
                <a:cubicBezTo>
                  <a:pt x="2029415" y="3332480"/>
                  <a:pt x="2008720" y="3292873"/>
                  <a:pt x="2005949" y="3301638"/>
                </a:cubicBezTo>
                <a:cubicBezTo>
                  <a:pt x="1999666" y="3321766"/>
                  <a:pt x="1989319" y="3316897"/>
                  <a:pt x="1982113" y="3318844"/>
                </a:cubicBezTo>
                <a:cubicBezTo>
                  <a:pt x="1960494" y="3324688"/>
                  <a:pt x="1938505" y="3346115"/>
                  <a:pt x="1916702" y="3319818"/>
                </a:cubicBezTo>
                <a:cubicBezTo>
                  <a:pt x="1912452" y="3314949"/>
                  <a:pt x="1908202" y="3321442"/>
                  <a:pt x="1904691" y="3325987"/>
                </a:cubicBezTo>
                <a:cubicBezTo>
                  <a:pt x="1898594" y="3333778"/>
                  <a:pt x="1891572" y="3334103"/>
                  <a:pt x="1884920" y="3333129"/>
                </a:cubicBezTo>
                <a:cubicBezTo>
                  <a:pt x="1883812" y="3334103"/>
                  <a:pt x="1882149" y="3334103"/>
                  <a:pt x="1879931" y="3332480"/>
                </a:cubicBezTo>
                <a:cubicBezTo>
                  <a:pt x="1877714" y="3330856"/>
                  <a:pt x="1876236" y="3331181"/>
                  <a:pt x="1876605" y="3335726"/>
                </a:cubicBezTo>
                <a:cubicBezTo>
                  <a:pt x="1877160" y="3342868"/>
                  <a:pt x="1876421" y="3351634"/>
                  <a:pt x="1881040" y="3355205"/>
                </a:cubicBezTo>
                <a:cubicBezTo>
                  <a:pt x="1883442" y="3357153"/>
                  <a:pt x="1887323" y="3358776"/>
                  <a:pt x="1888985" y="3356828"/>
                </a:cubicBezTo>
                <a:cubicBezTo>
                  <a:pt x="1892496" y="3352283"/>
                  <a:pt x="1895268" y="3348063"/>
                  <a:pt x="1896746" y="3358776"/>
                </a:cubicBezTo>
                <a:cubicBezTo>
                  <a:pt x="1897670" y="3365918"/>
                  <a:pt x="1895268" y="3374034"/>
                  <a:pt x="1891388" y="3373060"/>
                </a:cubicBezTo>
                <a:cubicBezTo>
                  <a:pt x="1876790" y="3368840"/>
                  <a:pt x="1860900" y="3376956"/>
                  <a:pt x="1847226" y="3361048"/>
                </a:cubicBezTo>
                <a:cubicBezTo>
                  <a:pt x="1845194" y="3358776"/>
                  <a:pt x="1842791" y="3358451"/>
                  <a:pt x="1842237" y="3353581"/>
                </a:cubicBezTo>
                <a:cubicBezTo>
                  <a:pt x="1840759" y="3342219"/>
                  <a:pt x="1837802" y="3337349"/>
                  <a:pt x="1833922" y="3335726"/>
                </a:cubicBezTo>
                <a:cubicBezTo>
                  <a:pt x="1832074" y="3336700"/>
                  <a:pt x="1830596" y="3337025"/>
                  <a:pt x="1829487" y="3335077"/>
                </a:cubicBezTo>
                <a:cubicBezTo>
                  <a:pt x="1826531" y="3335401"/>
                  <a:pt x="1823205" y="3336375"/>
                  <a:pt x="1820064" y="3337349"/>
                </a:cubicBezTo>
                <a:cubicBezTo>
                  <a:pt x="1817847" y="3337998"/>
                  <a:pt x="1815075" y="3336700"/>
                  <a:pt x="1815075" y="3342868"/>
                </a:cubicBezTo>
                <a:cubicBezTo>
                  <a:pt x="1815075" y="3348387"/>
                  <a:pt x="1817662" y="3348387"/>
                  <a:pt x="1819879" y="3349686"/>
                </a:cubicBezTo>
                <a:cubicBezTo>
                  <a:pt x="1822466" y="3351309"/>
                  <a:pt x="1827825" y="3348063"/>
                  <a:pt x="1826161" y="3357802"/>
                </a:cubicBezTo>
                <a:cubicBezTo>
                  <a:pt x="1824683" y="3365918"/>
                  <a:pt x="1821912" y="3363321"/>
                  <a:pt x="1818031" y="3360399"/>
                </a:cubicBezTo>
                <a:cubicBezTo>
                  <a:pt x="1815445" y="3358451"/>
                  <a:pt x="1809716" y="3355205"/>
                  <a:pt x="1806575" y="3362996"/>
                </a:cubicBezTo>
                <a:cubicBezTo>
                  <a:pt x="1804912" y="3367216"/>
                  <a:pt x="1801217" y="3368840"/>
                  <a:pt x="1800662" y="3366567"/>
                </a:cubicBezTo>
                <a:cubicBezTo>
                  <a:pt x="1794565" y="3340920"/>
                  <a:pt x="1785696" y="3359750"/>
                  <a:pt x="1777750" y="3360724"/>
                </a:cubicBezTo>
                <a:cubicBezTo>
                  <a:pt x="1772022" y="3361373"/>
                  <a:pt x="1766109" y="3361373"/>
                  <a:pt x="1760751" y="3354880"/>
                </a:cubicBezTo>
                <a:cubicBezTo>
                  <a:pt x="1757794" y="3351309"/>
                  <a:pt x="1753914" y="3346115"/>
                  <a:pt x="1750403" y="3350010"/>
                </a:cubicBezTo>
                <a:cubicBezTo>
                  <a:pt x="1731741" y="3370788"/>
                  <a:pt x="1712894" y="3353906"/>
                  <a:pt x="1694601" y="3349036"/>
                </a:cubicBezTo>
                <a:cubicBezTo>
                  <a:pt x="1688503" y="3347413"/>
                  <a:pt x="1679634" y="3351309"/>
                  <a:pt x="1674276" y="3335077"/>
                </a:cubicBezTo>
                <a:cubicBezTo>
                  <a:pt x="1671873" y="3327935"/>
                  <a:pt x="1654320" y="3359425"/>
                  <a:pt x="1656167" y="3371761"/>
                </a:cubicBezTo>
                <a:cubicBezTo>
                  <a:pt x="1650255" y="3373385"/>
                  <a:pt x="1641940" y="3362671"/>
                  <a:pt x="1638798" y="3380851"/>
                </a:cubicBezTo>
                <a:cubicBezTo>
                  <a:pt x="1629375" y="3366243"/>
                  <a:pt x="1623832" y="3385396"/>
                  <a:pt x="1616995" y="3389617"/>
                </a:cubicBezTo>
                <a:cubicBezTo>
                  <a:pt x="1609419" y="3394162"/>
                  <a:pt x="1600735" y="3389942"/>
                  <a:pt x="1598148" y="3385396"/>
                </a:cubicBezTo>
                <a:cubicBezTo>
                  <a:pt x="1590757" y="3372411"/>
                  <a:pt x="1582811" y="3381826"/>
                  <a:pt x="1578746" y="3384747"/>
                </a:cubicBezTo>
                <a:cubicBezTo>
                  <a:pt x="1565442" y="3394162"/>
                  <a:pt x="1551584" y="3394811"/>
                  <a:pt x="1535878" y="3399356"/>
                </a:cubicBezTo>
                <a:cubicBezTo>
                  <a:pt x="1539574" y="3391565"/>
                  <a:pt x="1546965" y="3389292"/>
                  <a:pt x="1544008" y="3379228"/>
                </a:cubicBezTo>
                <a:cubicBezTo>
                  <a:pt x="1540867" y="3368190"/>
                  <a:pt x="1535878" y="3375657"/>
                  <a:pt x="1531074" y="3375982"/>
                </a:cubicBezTo>
                <a:cubicBezTo>
                  <a:pt x="1525161" y="3376306"/>
                  <a:pt x="1520911" y="3375333"/>
                  <a:pt x="1516477" y="3384423"/>
                </a:cubicBezTo>
                <a:cubicBezTo>
                  <a:pt x="1513335" y="3390916"/>
                  <a:pt x="1510194" y="3387994"/>
                  <a:pt x="1509825" y="3377930"/>
                </a:cubicBezTo>
                <a:cubicBezTo>
                  <a:pt x="1509640" y="3371761"/>
                  <a:pt x="1507977" y="3365269"/>
                  <a:pt x="1506129" y="3359750"/>
                </a:cubicBezTo>
                <a:cubicBezTo>
                  <a:pt x="1504651" y="3355529"/>
                  <a:pt x="1502249" y="3351958"/>
                  <a:pt x="1499108" y="3356179"/>
                </a:cubicBezTo>
                <a:cubicBezTo>
                  <a:pt x="1496521" y="3359425"/>
                  <a:pt x="1497445" y="3362022"/>
                  <a:pt x="1499292" y="3365918"/>
                </a:cubicBezTo>
                <a:cubicBezTo>
                  <a:pt x="1501879" y="3371437"/>
                  <a:pt x="1501510" y="3378904"/>
                  <a:pt x="1501140" y="3388643"/>
                </a:cubicBezTo>
                <a:cubicBezTo>
                  <a:pt x="1497075" y="3365269"/>
                  <a:pt x="1493564" y="3362996"/>
                  <a:pt x="1483771" y="3380851"/>
                </a:cubicBezTo>
                <a:cubicBezTo>
                  <a:pt x="1478228" y="3391240"/>
                  <a:pt x="1466402" y="3392539"/>
                  <a:pt x="1458087" y="3401629"/>
                </a:cubicBezTo>
                <a:cubicBezTo>
                  <a:pt x="1455685" y="3404226"/>
                  <a:pt x="1454207" y="3398382"/>
                  <a:pt x="1453837" y="3394487"/>
                </a:cubicBezTo>
                <a:cubicBezTo>
                  <a:pt x="1452914" y="3384747"/>
                  <a:pt x="1457718" y="3380851"/>
                  <a:pt x="1460489" y="3374683"/>
                </a:cubicBezTo>
                <a:cubicBezTo>
                  <a:pt x="1462152" y="3371112"/>
                  <a:pt x="1466772" y="3385721"/>
                  <a:pt x="1466772" y="3372086"/>
                </a:cubicBezTo>
                <a:cubicBezTo>
                  <a:pt x="1466772" y="3366567"/>
                  <a:pt x="1462337" y="3363970"/>
                  <a:pt x="1460489" y="3364619"/>
                </a:cubicBezTo>
                <a:cubicBezTo>
                  <a:pt x="1450142" y="3368840"/>
                  <a:pt x="1449588" y="3358776"/>
                  <a:pt x="1449772" y="3345465"/>
                </a:cubicBezTo>
                <a:cubicBezTo>
                  <a:pt x="1449772" y="3339946"/>
                  <a:pt x="1448109" y="3334103"/>
                  <a:pt x="1447740" y="3328584"/>
                </a:cubicBezTo>
                <a:cubicBezTo>
                  <a:pt x="1447186" y="3321117"/>
                  <a:pt x="1444229" y="3322740"/>
                  <a:pt x="1441642" y="3321766"/>
                </a:cubicBezTo>
                <a:cubicBezTo>
                  <a:pt x="1437947" y="3320468"/>
                  <a:pt x="1436653" y="3322416"/>
                  <a:pt x="1437023" y="3329233"/>
                </a:cubicBezTo>
                <a:cubicBezTo>
                  <a:pt x="1437577" y="3337349"/>
                  <a:pt x="1433512" y="3341245"/>
                  <a:pt x="1432403" y="3348063"/>
                </a:cubicBezTo>
                <a:cubicBezTo>
                  <a:pt x="1426860" y="3344816"/>
                  <a:pt x="1430186" y="3339297"/>
                  <a:pt x="1430001" y="3335077"/>
                </a:cubicBezTo>
                <a:cubicBezTo>
                  <a:pt x="1429817" y="3329882"/>
                  <a:pt x="1429447" y="3324688"/>
                  <a:pt x="1426121" y="3323390"/>
                </a:cubicBezTo>
                <a:cubicBezTo>
                  <a:pt x="1423165" y="3322091"/>
                  <a:pt x="1420578" y="3323065"/>
                  <a:pt x="1419839" y="3329558"/>
                </a:cubicBezTo>
                <a:cubicBezTo>
                  <a:pt x="1418915" y="3338973"/>
                  <a:pt x="1414665" y="3337998"/>
                  <a:pt x="1411154" y="3336700"/>
                </a:cubicBezTo>
                <a:cubicBezTo>
                  <a:pt x="1406719" y="3334752"/>
                  <a:pt x="1407459" y="3328584"/>
                  <a:pt x="1408752" y="3322740"/>
                </a:cubicBezTo>
                <a:cubicBezTo>
                  <a:pt x="1410230" y="3316572"/>
                  <a:pt x="1408937" y="3313326"/>
                  <a:pt x="1405241" y="3313326"/>
                </a:cubicBezTo>
                <a:cubicBezTo>
                  <a:pt x="1393970" y="3313326"/>
                  <a:pt x="1391198" y="3329233"/>
                  <a:pt x="1389535" y="3343518"/>
                </a:cubicBezTo>
                <a:cubicBezTo>
                  <a:pt x="1387688" y="3358451"/>
                  <a:pt x="1396002" y="3355205"/>
                  <a:pt x="1399883" y="3354880"/>
                </a:cubicBezTo>
                <a:cubicBezTo>
                  <a:pt x="1409122" y="3353906"/>
                  <a:pt x="1411524" y="3374683"/>
                  <a:pt x="1420578" y="3373060"/>
                </a:cubicBezTo>
                <a:cubicBezTo>
                  <a:pt x="1420763" y="3382150"/>
                  <a:pt x="1421132" y="3391240"/>
                  <a:pt x="1421502" y="3400980"/>
                </a:cubicBezTo>
                <a:cubicBezTo>
                  <a:pt x="1416697" y="3399356"/>
                  <a:pt x="1414111" y="3396110"/>
                  <a:pt x="1412448" y="3388968"/>
                </a:cubicBezTo>
                <a:cubicBezTo>
                  <a:pt x="1410230" y="3379228"/>
                  <a:pt x="1406165" y="3373385"/>
                  <a:pt x="1399698" y="3372735"/>
                </a:cubicBezTo>
                <a:cubicBezTo>
                  <a:pt x="1394894" y="3372411"/>
                  <a:pt x="1391198" y="3369164"/>
                  <a:pt x="1388796" y="3359750"/>
                </a:cubicBezTo>
                <a:cubicBezTo>
                  <a:pt x="1386764" y="3350984"/>
                  <a:pt x="1381960" y="3344167"/>
                  <a:pt x="1375123" y="3348063"/>
                </a:cubicBezTo>
                <a:cubicBezTo>
                  <a:pt x="1369949" y="3350660"/>
                  <a:pt x="1365145" y="3345790"/>
                  <a:pt x="1360341" y="3343518"/>
                </a:cubicBezTo>
                <a:cubicBezTo>
                  <a:pt x="1353504" y="3340596"/>
                  <a:pt x="1351102" y="3315273"/>
                  <a:pt x="1340385" y="3330856"/>
                </a:cubicBezTo>
                <a:cubicBezTo>
                  <a:pt x="1336135" y="3313975"/>
                  <a:pt x="1325418" y="3317871"/>
                  <a:pt x="1318581" y="3309754"/>
                </a:cubicBezTo>
                <a:cubicBezTo>
                  <a:pt x="1321907" y="3332804"/>
                  <a:pt x="1315255" y="3332804"/>
                  <a:pt x="1305093" y="3327285"/>
                </a:cubicBezTo>
                <a:cubicBezTo>
                  <a:pt x="1298625" y="3323390"/>
                  <a:pt x="1293082" y="3322091"/>
                  <a:pt x="1286800" y="3334427"/>
                </a:cubicBezTo>
                <a:cubicBezTo>
                  <a:pt x="1277930" y="3351309"/>
                  <a:pt x="1279224" y="3325013"/>
                  <a:pt x="1274604" y="3320143"/>
                </a:cubicBezTo>
                <a:cubicBezTo>
                  <a:pt x="1270909" y="3328908"/>
                  <a:pt x="1273311" y="3339622"/>
                  <a:pt x="1269431" y="3348063"/>
                </a:cubicBezTo>
                <a:cubicBezTo>
                  <a:pt x="1266844" y="3353581"/>
                  <a:pt x="1266474" y="3368840"/>
                  <a:pt x="1276452" y="3363645"/>
                </a:cubicBezTo>
                <a:cubicBezTo>
                  <a:pt x="1278670" y="3362671"/>
                  <a:pt x="1281441" y="3360724"/>
                  <a:pt x="1281626" y="3367541"/>
                </a:cubicBezTo>
                <a:cubicBezTo>
                  <a:pt x="1281811" y="3375008"/>
                  <a:pt x="1278485" y="3370138"/>
                  <a:pt x="1276822" y="3371761"/>
                </a:cubicBezTo>
                <a:cubicBezTo>
                  <a:pt x="1273865" y="3374683"/>
                  <a:pt x="1273126" y="3382800"/>
                  <a:pt x="1276083" y="3381501"/>
                </a:cubicBezTo>
                <a:cubicBezTo>
                  <a:pt x="1287354" y="3376631"/>
                  <a:pt x="1293636" y="3392214"/>
                  <a:pt x="1302136" y="3398382"/>
                </a:cubicBezTo>
                <a:cubicBezTo>
                  <a:pt x="1303430" y="3399356"/>
                  <a:pt x="1305277" y="3397733"/>
                  <a:pt x="1306940" y="3397084"/>
                </a:cubicBezTo>
                <a:cubicBezTo>
                  <a:pt x="1305093" y="3406823"/>
                  <a:pt x="1307125" y="3416238"/>
                  <a:pt x="1306940" y="3425977"/>
                </a:cubicBezTo>
                <a:cubicBezTo>
                  <a:pt x="1296408" y="3425653"/>
                  <a:pt x="1285691" y="3419484"/>
                  <a:pt x="1275344" y="3431496"/>
                </a:cubicBezTo>
                <a:cubicBezTo>
                  <a:pt x="1265920" y="3442534"/>
                  <a:pt x="1258529" y="3417212"/>
                  <a:pt x="1248551" y="3423705"/>
                </a:cubicBezTo>
                <a:cubicBezTo>
                  <a:pt x="1247997" y="3416887"/>
                  <a:pt x="1245595" y="3407797"/>
                  <a:pt x="1247258" y="3403252"/>
                </a:cubicBezTo>
                <a:cubicBezTo>
                  <a:pt x="1251507" y="3391240"/>
                  <a:pt x="1247812" y="3372411"/>
                  <a:pt x="1257790" y="3365269"/>
                </a:cubicBezTo>
                <a:cubicBezTo>
                  <a:pt x="1261301" y="3362671"/>
                  <a:pt x="1260377" y="3356828"/>
                  <a:pt x="1258714" y="3352608"/>
                </a:cubicBezTo>
                <a:cubicBezTo>
                  <a:pt x="1253725" y="3338648"/>
                  <a:pt x="1248736" y="3325013"/>
                  <a:pt x="1240421" y="3316897"/>
                </a:cubicBezTo>
                <a:cubicBezTo>
                  <a:pt x="1236725" y="3321766"/>
                  <a:pt x="1238758" y="3324688"/>
                  <a:pt x="1240236" y="3327935"/>
                </a:cubicBezTo>
                <a:cubicBezTo>
                  <a:pt x="1242269" y="3332480"/>
                  <a:pt x="1242453" y="3337025"/>
                  <a:pt x="1238943" y="3339622"/>
                </a:cubicBezTo>
                <a:cubicBezTo>
                  <a:pt x="1235432" y="3342543"/>
                  <a:pt x="1232106" y="3341570"/>
                  <a:pt x="1231552" y="3333778"/>
                </a:cubicBezTo>
                <a:cubicBezTo>
                  <a:pt x="1230443" y="3318844"/>
                  <a:pt x="1225824" y="3316897"/>
                  <a:pt x="1217693" y="3313650"/>
                </a:cubicBezTo>
                <a:cubicBezTo>
                  <a:pt x="1214922" y="3312676"/>
                  <a:pt x="1212520" y="3311053"/>
                  <a:pt x="1209933" y="3309754"/>
                </a:cubicBezTo>
                <a:lnTo>
                  <a:pt x="1187390" y="3312351"/>
                </a:lnTo>
                <a:cubicBezTo>
                  <a:pt x="1186281" y="3313975"/>
                  <a:pt x="1185173" y="3313326"/>
                  <a:pt x="1184249" y="3312027"/>
                </a:cubicBezTo>
                <a:lnTo>
                  <a:pt x="1168912" y="3310079"/>
                </a:lnTo>
                <a:cubicBezTo>
                  <a:pt x="1162630" y="3318844"/>
                  <a:pt x="1153946" y="3307482"/>
                  <a:pt x="1146739" y="3307157"/>
                </a:cubicBezTo>
                <a:cubicBezTo>
                  <a:pt x="1146370" y="3307157"/>
                  <a:pt x="1146185" y="3307157"/>
                  <a:pt x="1146000" y="3307157"/>
                </a:cubicBezTo>
                <a:lnTo>
                  <a:pt x="1073383" y="3297418"/>
                </a:lnTo>
                <a:cubicBezTo>
                  <a:pt x="1073938" y="3304235"/>
                  <a:pt x="1073383" y="3312351"/>
                  <a:pt x="1078003" y="3315923"/>
                </a:cubicBezTo>
                <a:cubicBezTo>
                  <a:pt x="1080405" y="3317871"/>
                  <a:pt x="1084470" y="3319494"/>
                  <a:pt x="1086133" y="3317546"/>
                </a:cubicBezTo>
                <a:cubicBezTo>
                  <a:pt x="1089828" y="3313001"/>
                  <a:pt x="1092785" y="3308781"/>
                  <a:pt x="1094263" y="3319494"/>
                </a:cubicBezTo>
                <a:cubicBezTo>
                  <a:pt x="1095187" y="3326636"/>
                  <a:pt x="1092600" y="3334752"/>
                  <a:pt x="1088720" y="3333778"/>
                </a:cubicBezTo>
                <a:cubicBezTo>
                  <a:pt x="1073568" y="3329558"/>
                  <a:pt x="1057308" y="3337674"/>
                  <a:pt x="1043265" y="3321766"/>
                </a:cubicBezTo>
                <a:cubicBezTo>
                  <a:pt x="1041417" y="3319494"/>
                  <a:pt x="1038830" y="3319169"/>
                  <a:pt x="1038276" y="3314299"/>
                </a:cubicBezTo>
                <a:cubicBezTo>
                  <a:pt x="1035319" y="3289951"/>
                  <a:pt x="1025157" y="3295470"/>
                  <a:pt x="1015548" y="3297743"/>
                </a:cubicBezTo>
                <a:cubicBezTo>
                  <a:pt x="1013331" y="3298392"/>
                  <a:pt x="1010374" y="3297093"/>
                  <a:pt x="1010374" y="3303261"/>
                </a:cubicBezTo>
                <a:cubicBezTo>
                  <a:pt x="1010374" y="3308781"/>
                  <a:pt x="1013146" y="3308781"/>
                  <a:pt x="1015363" y="3310079"/>
                </a:cubicBezTo>
                <a:cubicBezTo>
                  <a:pt x="1017950" y="3311702"/>
                  <a:pt x="1023494" y="3308456"/>
                  <a:pt x="1021831" y="3318195"/>
                </a:cubicBezTo>
                <a:cubicBezTo>
                  <a:pt x="1020352" y="3326311"/>
                  <a:pt x="1017581" y="3323714"/>
                  <a:pt x="1013516" y="3320792"/>
                </a:cubicBezTo>
                <a:cubicBezTo>
                  <a:pt x="1011114" y="3318844"/>
                  <a:pt x="1005201" y="3315598"/>
                  <a:pt x="1001875" y="3323390"/>
                </a:cubicBezTo>
                <a:cubicBezTo>
                  <a:pt x="1000212" y="3327610"/>
                  <a:pt x="996331" y="3329233"/>
                  <a:pt x="995777" y="3326961"/>
                </a:cubicBezTo>
                <a:cubicBezTo>
                  <a:pt x="989495" y="3301314"/>
                  <a:pt x="980256" y="3320143"/>
                  <a:pt x="972126" y="3321117"/>
                </a:cubicBezTo>
                <a:cubicBezTo>
                  <a:pt x="966213" y="3321766"/>
                  <a:pt x="960115" y="3321766"/>
                  <a:pt x="954572" y="3315273"/>
                </a:cubicBezTo>
                <a:cubicBezTo>
                  <a:pt x="951616" y="3311702"/>
                  <a:pt x="947735" y="3306508"/>
                  <a:pt x="944040" y="3310404"/>
                </a:cubicBezTo>
                <a:cubicBezTo>
                  <a:pt x="924638" y="3331181"/>
                  <a:pt x="905422" y="3314299"/>
                  <a:pt x="886574" y="3309430"/>
                </a:cubicBezTo>
                <a:cubicBezTo>
                  <a:pt x="880292" y="3307806"/>
                  <a:pt x="871238" y="3311702"/>
                  <a:pt x="865695" y="3295470"/>
                </a:cubicBezTo>
                <a:cubicBezTo>
                  <a:pt x="863293" y="3288328"/>
                  <a:pt x="845184" y="3319818"/>
                  <a:pt x="847032" y="3332155"/>
                </a:cubicBezTo>
                <a:cubicBezTo>
                  <a:pt x="840935" y="3333778"/>
                  <a:pt x="832435" y="3323065"/>
                  <a:pt x="829109" y="3341245"/>
                </a:cubicBezTo>
                <a:cubicBezTo>
                  <a:pt x="819501" y="3326636"/>
                  <a:pt x="813773" y="3345790"/>
                  <a:pt x="806751" y="3350010"/>
                </a:cubicBezTo>
                <a:cubicBezTo>
                  <a:pt x="798990" y="3354555"/>
                  <a:pt x="789936" y="3350335"/>
                  <a:pt x="787350" y="3345790"/>
                </a:cubicBezTo>
                <a:cubicBezTo>
                  <a:pt x="779774" y="3332804"/>
                  <a:pt x="771644" y="3342219"/>
                  <a:pt x="767394" y="3345141"/>
                </a:cubicBezTo>
                <a:cubicBezTo>
                  <a:pt x="753720" y="3354555"/>
                  <a:pt x="739677" y="3355205"/>
                  <a:pt x="723417" y="3359750"/>
                </a:cubicBezTo>
                <a:cubicBezTo>
                  <a:pt x="727297" y="3351958"/>
                  <a:pt x="734688" y="3349686"/>
                  <a:pt x="731732" y="3339622"/>
                </a:cubicBezTo>
                <a:cubicBezTo>
                  <a:pt x="728406" y="3328584"/>
                  <a:pt x="723417" y="3336051"/>
                  <a:pt x="718428" y="3336375"/>
                </a:cubicBezTo>
                <a:cubicBezTo>
                  <a:pt x="712515" y="3336700"/>
                  <a:pt x="707896" y="3335726"/>
                  <a:pt x="703461" y="3344816"/>
                </a:cubicBezTo>
                <a:cubicBezTo>
                  <a:pt x="700320" y="3351309"/>
                  <a:pt x="696994" y="3348387"/>
                  <a:pt x="696624" y="3338323"/>
                </a:cubicBezTo>
                <a:cubicBezTo>
                  <a:pt x="696440" y="3332155"/>
                  <a:pt x="694592" y="3325662"/>
                  <a:pt x="692744" y="3320143"/>
                </a:cubicBezTo>
                <a:cubicBezTo>
                  <a:pt x="691266" y="3315923"/>
                  <a:pt x="688864" y="3312351"/>
                  <a:pt x="685538" y="3316572"/>
                </a:cubicBezTo>
                <a:cubicBezTo>
                  <a:pt x="682951" y="3319818"/>
                  <a:pt x="683875" y="3322416"/>
                  <a:pt x="685723" y="3326311"/>
                </a:cubicBezTo>
                <a:cubicBezTo>
                  <a:pt x="688494" y="3331830"/>
                  <a:pt x="688125" y="3339297"/>
                  <a:pt x="687755" y="3349036"/>
                </a:cubicBezTo>
                <a:cubicBezTo>
                  <a:pt x="683505" y="3325662"/>
                  <a:pt x="679810" y="3323390"/>
                  <a:pt x="669832" y="3341245"/>
                </a:cubicBezTo>
                <a:cubicBezTo>
                  <a:pt x="664104" y="3351634"/>
                  <a:pt x="651909" y="3352932"/>
                  <a:pt x="643409" y="3362022"/>
                </a:cubicBezTo>
                <a:cubicBezTo>
                  <a:pt x="640822" y="3364619"/>
                  <a:pt x="639344" y="3358776"/>
                  <a:pt x="638974" y="3354880"/>
                </a:cubicBezTo>
                <a:cubicBezTo>
                  <a:pt x="638050" y="3345141"/>
                  <a:pt x="643039" y="3341245"/>
                  <a:pt x="645811" y="3335077"/>
                </a:cubicBezTo>
                <a:cubicBezTo>
                  <a:pt x="647474" y="3331506"/>
                  <a:pt x="652278" y="3346115"/>
                  <a:pt x="652278" y="3332480"/>
                </a:cubicBezTo>
                <a:cubicBezTo>
                  <a:pt x="652278" y="3326961"/>
                  <a:pt x="647843" y="3324363"/>
                  <a:pt x="645811" y="3325013"/>
                </a:cubicBezTo>
                <a:cubicBezTo>
                  <a:pt x="635279" y="3329233"/>
                  <a:pt x="634540" y="3319169"/>
                  <a:pt x="634724" y="3305859"/>
                </a:cubicBezTo>
                <a:cubicBezTo>
                  <a:pt x="634909" y="3300340"/>
                  <a:pt x="633061" y="3294496"/>
                  <a:pt x="632692" y="3288977"/>
                </a:cubicBezTo>
                <a:cubicBezTo>
                  <a:pt x="632138" y="3281510"/>
                  <a:pt x="629181" y="3283134"/>
                  <a:pt x="626409" y="3282160"/>
                </a:cubicBezTo>
                <a:cubicBezTo>
                  <a:pt x="622529" y="3280861"/>
                  <a:pt x="621236" y="3282809"/>
                  <a:pt x="621605" y="3289626"/>
                </a:cubicBezTo>
                <a:cubicBezTo>
                  <a:pt x="622160" y="3297743"/>
                  <a:pt x="617910" y="3301638"/>
                  <a:pt x="616801" y="3308456"/>
                </a:cubicBezTo>
                <a:cubicBezTo>
                  <a:pt x="611258" y="3305209"/>
                  <a:pt x="614584" y="3299690"/>
                  <a:pt x="614399" y="3295470"/>
                </a:cubicBezTo>
                <a:cubicBezTo>
                  <a:pt x="614029" y="3290276"/>
                  <a:pt x="613660" y="3285081"/>
                  <a:pt x="610334" y="3283783"/>
                </a:cubicBezTo>
                <a:cubicBezTo>
                  <a:pt x="607193" y="3282484"/>
                  <a:pt x="604606" y="3283458"/>
                  <a:pt x="603867" y="3289951"/>
                </a:cubicBezTo>
                <a:cubicBezTo>
                  <a:pt x="602758" y="3299366"/>
                  <a:pt x="598323" y="3298392"/>
                  <a:pt x="594813" y="3297093"/>
                </a:cubicBezTo>
                <a:cubicBezTo>
                  <a:pt x="590378" y="3295145"/>
                  <a:pt x="591117" y="3288977"/>
                  <a:pt x="592411" y="3283134"/>
                </a:cubicBezTo>
                <a:cubicBezTo>
                  <a:pt x="593889" y="3276965"/>
                  <a:pt x="592780" y="3273719"/>
                  <a:pt x="588900" y="3273719"/>
                </a:cubicBezTo>
                <a:cubicBezTo>
                  <a:pt x="577259" y="3273719"/>
                  <a:pt x="574487" y="3289626"/>
                  <a:pt x="572640" y="3303911"/>
                </a:cubicBezTo>
                <a:cubicBezTo>
                  <a:pt x="570977" y="3318844"/>
                  <a:pt x="579476" y="3315598"/>
                  <a:pt x="583357" y="3315273"/>
                </a:cubicBezTo>
                <a:cubicBezTo>
                  <a:pt x="592965" y="3314299"/>
                  <a:pt x="595552" y="3335077"/>
                  <a:pt x="604791" y="3333453"/>
                </a:cubicBezTo>
                <a:cubicBezTo>
                  <a:pt x="605160" y="3342543"/>
                  <a:pt x="605530" y="3351634"/>
                  <a:pt x="605899" y="3361373"/>
                </a:cubicBezTo>
                <a:cubicBezTo>
                  <a:pt x="600910" y="3359750"/>
                  <a:pt x="598139" y="3356503"/>
                  <a:pt x="596476" y="3349361"/>
                </a:cubicBezTo>
                <a:cubicBezTo>
                  <a:pt x="594258" y="3339622"/>
                  <a:pt x="590009" y="3333778"/>
                  <a:pt x="583357" y="3333129"/>
                </a:cubicBezTo>
                <a:cubicBezTo>
                  <a:pt x="578368" y="3332804"/>
                  <a:pt x="574672" y="3329558"/>
                  <a:pt x="572270" y="3320143"/>
                </a:cubicBezTo>
                <a:cubicBezTo>
                  <a:pt x="570053" y="3311378"/>
                  <a:pt x="565248" y="3304560"/>
                  <a:pt x="558227" y="3308456"/>
                </a:cubicBezTo>
                <a:cubicBezTo>
                  <a:pt x="552868" y="3311053"/>
                  <a:pt x="547880" y="3306183"/>
                  <a:pt x="542891" y="3303911"/>
                </a:cubicBezTo>
                <a:cubicBezTo>
                  <a:pt x="535869" y="3300989"/>
                  <a:pt x="533467" y="3275667"/>
                  <a:pt x="522380" y="3291250"/>
                </a:cubicBezTo>
                <a:cubicBezTo>
                  <a:pt x="518131" y="3274368"/>
                  <a:pt x="507044" y="3278264"/>
                  <a:pt x="500022" y="3270148"/>
                </a:cubicBezTo>
                <a:cubicBezTo>
                  <a:pt x="503533" y="3293198"/>
                  <a:pt x="496512" y="3293198"/>
                  <a:pt x="486164" y="3287679"/>
                </a:cubicBezTo>
                <a:cubicBezTo>
                  <a:pt x="479512" y="3283783"/>
                  <a:pt x="473784" y="3282484"/>
                  <a:pt x="467317" y="3294821"/>
                </a:cubicBezTo>
                <a:cubicBezTo>
                  <a:pt x="458448" y="3311702"/>
                  <a:pt x="459556" y="3285406"/>
                  <a:pt x="454937" y="3280536"/>
                </a:cubicBezTo>
                <a:cubicBezTo>
                  <a:pt x="451057" y="3289302"/>
                  <a:pt x="453459" y="3300015"/>
                  <a:pt x="449579" y="3308456"/>
                </a:cubicBezTo>
                <a:cubicBezTo>
                  <a:pt x="447176" y="3313975"/>
                  <a:pt x="446622" y="3329233"/>
                  <a:pt x="456970" y="3324039"/>
                </a:cubicBezTo>
                <a:cubicBezTo>
                  <a:pt x="459002" y="3323065"/>
                  <a:pt x="461959" y="3321117"/>
                  <a:pt x="462143" y="3327935"/>
                </a:cubicBezTo>
                <a:cubicBezTo>
                  <a:pt x="462328" y="3335401"/>
                  <a:pt x="458817" y="3330532"/>
                  <a:pt x="457154" y="3332155"/>
                </a:cubicBezTo>
                <a:cubicBezTo>
                  <a:pt x="454198" y="3335077"/>
                  <a:pt x="453459" y="3343193"/>
                  <a:pt x="456415" y="3341894"/>
                </a:cubicBezTo>
                <a:cubicBezTo>
                  <a:pt x="468056" y="3337025"/>
                  <a:pt x="474523" y="3352608"/>
                  <a:pt x="483208" y="3358776"/>
                </a:cubicBezTo>
                <a:cubicBezTo>
                  <a:pt x="484501" y="3359750"/>
                  <a:pt x="486534" y="3358126"/>
                  <a:pt x="488197" y="3357477"/>
                </a:cubicBezTo>
                <a:cubicBezTo>
                  <a:pt x="486349" y="3367216"/>
                  <a:pt x="488382" y="3376631"/>
                  <a:pt x="488197" y="3386371"/>
                </a:cubicBezTo>
                <a:cubicBezTo>
                  <a:pt x="477295" y="3386046"/>
                  <a:pt x="466393" y="3379878"/>
                  <a:pt x="455676" y="3391890"/>
                </a:cubicBezTo>
                <a:cubicBezTo>
                  <a:pt x="445698" y="3402927"/>
                  <a:pt x="438122" y="3377605"/>
                  <a:pt x="427960" y="3384098"/>
                </a:cubicBezTo>
                <a:cubicBezTo>
                  <a:pt x="427405" y="3377280"/>
                  <a:pt x="425004" y="3368190"/>
                  <a:pt x="426666" y="3363645"/>
                </a:cubicBezTo>
                <a:cubicBezTo>
                  <a:pt x="431101" y="3351634"/>
                  <a:pt x="427221" y="3332804"/>
                  <a:pt x="437568" y="3325662"/>
                </a:cubicBezTo>
                <a:cubicBezTo>
                  <a:pt x="441264" y="3323065"/>
                  <a:pt x="440156" y="3317221"/>
                  <a:pt x="438492" y="3313001"/>
                </a:cubicBezTo>
                <a:cubicBezTo>
                  <a:pt x="433318" y="3299041"/>
                  <a:pt x="428145" y="3285406"/>
                  <a:pt x="419646" y="3277290"/>
                </a:cubicBezTo>
                <a:cubicBezTo>
                  <a:pt x="415949" y="3282160"/>
                  <a:pt x="417982" y="3285081"/>
                  <a:pt x="419460" y="3288328"/>
                </a:cubicBezTo>
                <a:cubicBezTo>
                  <a:pt x="421677" y="3292873"/>
                  <a:pt x="421677" y="3297418"/>
                  <a:pt x="418167" y="3300015"/>
                </a:cubicBezTo>
                <a:cubicBezTo>
                  <a:pt x="414657" y="3302937"/>
                  <a:pt x="411145" y="3301963"/>
                  <a:pt x="410591" y="3294171"/>
                </a:cubicBezTo>
                <a:cubicBezTo>
                  <a:pt x="409483" y="3279238"/>
                  <a:pt x="404678" y="3277290"/>
                  <a:pt x="396363" y="3274044"/>
                </a:cubicBezTo>
                <a:cubicBezTo>
                  <a:pt x="385646" y="3269823"/>
                  <a:pt x="376407" y="3260084"/>
                  <a:pt x="365322" y="3272745"/>
                </a:cubicBezTo>
                <a:cubicBezTo>
                  <a:pt x="362364" y="3276316"/>
                  <a:pt x="359223" y="3269174"/>
                  <a:pt x="361071" y="3262032"/>
                </a:cubicBezTo>
                <a:cubicBezTo>
                  <a:pt x="362734" y="3254565"/>
                  <a:pt x="359593" y="3253266"/>
                  <a:pt x="357006" y="3251968"/>
                </a:cubicBezTo>
                <a:cubicBezTo>
                  <a:pt x="354419" y="3250669"/>
                  <a:pt x="351647" y="3253266"/>
                  <a:pt x="350908" y="3256837"/>
                </a:cubicBezTo>
                <a:cubicBezTo>
                  <a:pt x="345180" y="3287029"/>
                  <a:pt x="332985" y="3267551"/>
                  <a:pt x="323376" y="3267226"/>
                </a:cubicBezTo>
                <a:cubicBezTo>
                  <a:pt x="318018" y="3267226"/>
                  <a:pt x="315246" y="3262681"/>
                  <a:pt x="314507" y="3251968"/>
                </a:cubicBezTo>
                <a:cubicBezTo>
                  <a:pt x="312475" y="3218529"/>
                  <a:pt x="312105" y="3218529"/>
                  <a:pt x="293443" y="3223399"/>
                </a:cubicBezTo>
                <a:cubicBezTo>
                  <a:pt x="290671" y="3208141"/>
                  <a:pt x="301388" y="3212361"/>
                  <a:pt x="303236" y="3201972"/>
                </a:cubicBezTo>
                <a:cubicBezTo>
                  <a:pt x="296584" y="3196129"/>
                  <a:pt x="290486" y="3201648"/>
                  <a:pt x="284943" y="3205868"/>
                </a:cubicBezTo>
                <a:cubicBezTo>
                  <a:pt x="282541" y="3207816"/>
                  <a:pt x="281987" y="3216257"/>
                  <a:pt x="277552" y="3210738"/>
                </a:cubicBezTo>
                <a:cubicBezTo>
                  <a:pt x="274226" y="3206517"/>
                  <a:pt x="274226" y="3197427"/>
                  <a:pt x="275335" y="3195155"/>
                </a:cubicBezTo>
                <a:cubicBezTo>
                  <a:pt x="280508" y="3184117"/>
                  <a:pt x="272563" y="3178273"/>
                  <a:pt x="272563" y="3175352"/>
                </a:cubicBezTo>
                <a:cubicBezTo>
                  <a:pt x="273488" y="3149055"/>
                  <a:pt x="256487" y="3124707"/>
                  <a:pt x="269052" y="3097112"/>
                </a:cubicBezTo>
                <a:cubicBezTo>
                  <a:pt x="272748" y="3088996"/>
                  <a:pt x="276998" y="3077958"/>
                  <a:pt x="264802" y="3080231"/>
                </a:cubicBezTo>
                <a:cubicBezTo>
                  <a:pt x="262585" y="3080555"/>
                  <a:pt x="261846" y="3076660"/>
                  <a:pt x="261661" y="3073413"/>
                </a:cubicBezTo>
                <a:cubicBezTo>
                  <a:pt x="261292" y="3068219"/>
                  <a:pt x="263139" y="3065622"/>
                  <a:pt x="265911" y="3066595"/>
                </a:cubicBezTo>
                <a:cubicBezTo>
                  <a:pt x="274781" y="3069842"/>
                  <a:pt x="275335" y="3057181"/>
                  <a:pt x="276258" y="3049065"/>
                </a:cubicBezTo>
                <a:cubicBezTo>
                  <a:pt x="277552" y="3035430"/>
                  <a:pt x="269237" y="3043870"/>
                  <a:pt x="266465" y="3039001"/>
                </a:cubicBezTo>
                <a:cubicBezTo>
                  <a:pt x="256672" y="3021145"/>
                  <a:pt x="242444" y="3024717"/>
                  <a:pt x="230434" y="3017574"/>
                </a:cubicBezTo>
                <a:cubicBezTo>
                  <a:pt x="204750" y="3002316"/>
                  <a:pt x="201055" y="2984460"/>
                  <a:pt x="194403" y="2939984"/>
                </a:cubicBezTo>
                <a:cubicBezTo>
                  <a:pt x="189783" y="2938036"/>
                  <a:pt x="188490" y="2948100"/>
                  <a:pt x="184609" y="2948100"/>
                </a:cubicBezTo>
                <a:cubicBezTo>
                  <a:pt x="181283" y="2948100"/>
                  <a:pt x="175741" y="2947451"/>
                  <a:pt x="177403" y="2940633"/>
                </a:cubicBezTo>
                <a:cubicBezTo>
                  <a:pt x="180914" y="2926674"/>
                  <a:pt x="175371" y="2925700"/>
                  <a:pt x="170751" y="2922453"/>
                </a:cubicBezTo>
                <a:cubicBezTo>
                  <a:pt x="163915" y="2917908"/>
                  <a:pt x="166318" y="2907520"/>
                  <a:pt x="168164" y="2902001"/>
                </a:cubicBezTo>
                <a:cubicBezTo>
                  <a:pt x="174077" y="2883821"/>
                  <a:pt x="174447" y="2884145"/>
                  <a:pt x="170012" y="2872133"/>
                </a:cubicBezTo>
                <a:cubicBezTo>
                  <a:pt x="186272" y="2870186"/>
                  <a:pt x="186457" y="2869861"/>
                  <a:pt x="181099" y="2839669"/>
                </a:cubicBezTo>
                <a:cubicBezTo>
                  <a:pt x="179620" y="2831553"/>
                  <a:pt x="186088" y="2815970"/>
                  <a:pt x="176664" y="2816944"/>
                </a:cubicBezTo>
                <a:cubicBezTo>
                  <a:pt x="169273" y="2817918"/>
                  <a:pt x="173524" y="2834150"/>
                  <a:pt x="171675" y="2845188"/>
                </a:cubicBezTo>
                <a:cubicBezTo>
                  <a:pt x="165762" y="2836747"/>
                  <a:pt x="157817" y="2833176"/>
                  <a:pt x="166686" y="2816944"/>
                </a:cubicBezTo>
                <a:cubicBezTo>
                  <a:pt x="170197" y="2810776"/>
                  <a:pt x="172414" y="2798114"/>
                  <a:pt x="167795" y="2788051"/>
                </a:cubicBezTo>
                <a:cubicBezTo>
                  <a:pt x="160034" y="2787077"/>
                  <a:pt x="148024" y="2804932"/>
                  <a:pt x="146176" y="2770844"/>
                </a:cubicBezTo>
                <a:cubicBezTo>
                  <a:pt x="153197" y="2782207"/>
                  <a:pt x="159849" y="2788375"/>
                  <a:pt x="167980" y="2788051"/>
                </a:cubicBezTo>
                <a:cubicBezTo>
                  <a:pt x="161512" y="2774415"/>
                  <a:pt x="153383" y="2764351"/>
                  <a:pt x="144143" y="2754612"/>
                </a:cubicBezTo>
                <a:cubicBezTo>
                  <a:pt x="141002" y="2764351"/>
                  <a:pt x="138786" y="2775714"/>
                  <a:pt x="134350" y="2783181"/>
                </a:cubicBezTo>
                <a:cubicBezTo>
                  <a:pt x="128807" y="2792596"/>
                  <a:pt x="122525" y="2787726"/>
                  <a:pt x="115319" y="2782207"/>
                </a:cubicBezTo>
                <a:cubicBezTo>
                  <a:pt x="107927" y="2776363"/>
                  <a:pt x="114949" y="2804283"/>
                  <a:pt x="103493" y="2801361"/>
                </a:cubicBezTo>
                <a:cubicBezTo>
                  <a:pt x="87971" y="2797465"/>
                  <a:pt x="72265" y="2796816"/>
                  <a:pt x="56929" y="2790972"/>
                </a:cubicBezTo>
                <a:cubicBezTo>
                  <a:pt x="49353" y="2788051"/>
                  <a:pt x="46027" y="2781233"/>
                  <a:pt x="43995" y="2768572"/>
                </a:cubicBezTo>
                <a:cubicBezTo>
                  <a:pt x="39745" y="2742600"/>
                  <a:pt x="43625" y="2715330"/>
                  <a:pt x="39375" y="2687411"/>
                </a:cubicBezTo>
                <a:cubicBezTo>
                  <a:pt x="31616" y="2695202"/>
                  <a:pt x="23669" y="2700721"/>
                  <a:pt x="28658" y="2719226"/>
                </a:cubicBezTo>
                <a:cubicBezTo>
                  <a:pt x="30136" y="2725069"/>
                  <a:pt x="29952" y="2730913"/>
                  <a:pt x="26071" y="2733835"/>
                </a:cubicBezTo>
                <a:cubicBezTo>
                  <a:pt x="24963" y="2734809"/>
                  <a:pt x="23115" y="2734809"/>
                  <a:pt x="22006" y="2733835"/>
                </a:cubicBezTo>
                <a:cubicBezTo>
                  <a:pt x="17572" y="2729939"/>
                  <a:pt x="19974" y="2723771"/>
                  <a:pt x="21082" y="2718901"/>
                </a:cubicBezTo>
                <a:cubicBezTo>
                  <a:pt x="23669" y="2706889"/>
                  <a:pt x="22006" y="2701046"/>
                  <a:pt x="14061" y="2699098"/>
                </a:cubicBezTo>
                <a:cubicBezTo>
                  <a:pt x="11474" y="2698449"/>
                  <a:pt x="5192" y="2695202"/>
                  <a:pt x="6670" y="2690008"/>
                </a:cubicBezTo>
                <a:cubicBezTo>
                  <a:pt x="13691" y="2665010"/>
                  <a:pt x="-905" y="2646181"/>
                  <a:pt x="1496" y="2623131"/>
                </a:cubicBezTo>
                <a:cubicBezTo>
                  <a:pt x="2236" y="2616638"/>
                  <a:pt x="19" y="2603328"/>
                  <a:pt x="7963" y="2607224"/>
                </a:cubicBezTo>
                <a:cubicBezTo>
                  <a:pt x="12952" y="2609821"/>
                  <a:pt x="16833" y="2611119"/>
                  <a:pt x="17388" y="2601704"/>
                </a:cubicBezTo>
                <a:cubicBezTo>
                  <a:pt x="17941" y="2592614"/>
                  <a:pt x="21822" y="2582875"/>
                  <a:pt x="14247" y="2573785"/>
                </a:cubicBezTo>
                <a:cubicBezTo>
                  <a:pt x="758" y="2557553"/>
                  <a:pt x="203" y="2493273"/>
                  <a:pt x="14616" y="2480937"/>
                </a:cubicBezTo>
                <a:cubicBezTo>
                  <a:pt x="27180" y="2470223"/>
                  <a:pt x="26256" y="2462432"/>
                  <a:pt x="20713" y="2446524"/>
                </a:cubicBezTo>
                <a:cubicBezTo>
                  <a:pt x="19235" y="2441979"/>
                  <a:pt x="20343" y="2435162"/>
                  <a:pt x="19789" y="2429643"/>
                </a:cubicBezTo>
                <a:cubicBezTo>
                  <a:pt x="17017" y="2395880"/>
                  <a:pt x="17203" y="2392633"/>
                  <a:pt x="36049" y="2391335"/>
                </a:cubicBezTo>
                <a:cubicBezTo>
                  <a:pt x="52679" y="2390036"/>
                  <a:pt x="69494" y="2382245"/>
                  <a:pt x="85754" y="2385166"/>
                </a:cubicBezTo>
                <a:cubicBezTo>
                  <a:pt x="95178" y="2386790"/>
                  <a:pt x="105156" y="2386790"/>
                  <a:pt x="114764" y="2391660"/>
                </a:cubicBezTo>
                <a:cubicBezTo>
                  <a:pt x="125111" y="2396854"/>
                  <a:pt x="135274" y="2392309"/>
                  <a:pt x="143220" y="2377375"/>
                </a:cubicBezTo>
                <a:cubicBezTo>
                  <a:pt x="145807" y="2372505"/>
                  <a:pt x="148024" y="2361468"/>
                  <a:pt x="152829" y="2366337"/>
                </a:cubicBezTo>
                <a:cubicBezTo>
                  <a:pt x="159110" y="2372505"/>
                  <a:pt x="148209" y="2377050"/>
                  <a:pt x="151534" y="2386140"/>
                </a:cubicBezTo>
                <a:cubicBezTo>
                  <a:pt x="156523" y="2381271"/>
                  <a:pt x="170382" y="2399776"/>
                  <a:pt x="165208" y="2367960"/>
                </a:cubicBezTo>
                <a:cubicBezTo>
                  <a:pt x="164284" y="2362117"/>
                  <a:pt x="168719" y="2361468"/>
                  <a:pt x="171121" y="2359195"/>
                </a:cubicBezTo>
                <a:cubicBezTo>
                  <a:pt x="176479" y="2356273"/>
                  <a:pt x="182023" y="2353351"/>
                  <a:pt x="188675" y="2349780"/>
                </a:cubicBezTo>
                <a:cubicBezTo>
                  <a:pt x="179436" y="2345235"/>
                  <a:pt x="179620" y="2333223"/>
                  <a:pt x="180175" y="2322510"/>
                </a:cubicBezTo>
                <a:cubicBezTo>
                  <a:pt x="180175" y="2321861"/>
                  <a:pt x="180360" y="2321536"/>
                  <a:pt x="180360" y="2320887"/>
                </a:cubicBezTo>
                <a:cubicBezTo>
                  <a:pt x="179620" y="2317965"/>
                  <a:pt x="179066" y="2313745"/>
                  <a:pt x="178697" y="2308226"/>
                </a:cubicBezTo>
                <a:cubicBezTo>
                  <a:pt x="180545" y="2311148"/>
                  <a:pt x="182208" y="2313745"/>
                  <a:pt x="184055" y="2316017"/>
                </a:cubicBezTo>
                <a:cubicBezTo>
                  <a:pt x="186457" y="2316991"/>
                  <a:pt x="189415" y="2320887"/>
                  <a:pt x="191261" y="2316991"/>
                </a:cubicBezTo>
                <a:cubicBezTo>
                  <a:pt x="192000" y="2315368"/>
                  <a:pt x="192740" y="2314394"/>
                  <a:pt x="193848" y="2313745"/>
                </a:cubicBezTo>
                <a:cubicBezTo>
                  <a:pt x="188675" y="2305629"/>
                  <a:pt x="182762" y="2298811"/>
                  <a:pt x="176479" y="2291994"/>
                </a:cubicBezTo>
                <a:cubicBezTo>
                  <a:pt x="173338" y="2301733"/>
                  <a:pt x="171121" y="2313095"/>
                  <a:pt x="166686" y="2320562"/>
                </a:cubicBezTo>
                <a:cubicBezTo>
                  <a:pt x="161143" y="2329977"/>
                  <a:pt x="154860" y="2325107"/>
                  <a:pt x="147655" y="2319588"/>
                </a:cubicBezTo>
                <a:cubicBezTo>
                  <a:pt x="140263" y="2313745"/>
                  <a:pt x="147285" y="2341664"/>
                  <a:pt x="135829" y="2338742"/>
                </a:cubicBezTo>
                <a:cubicBezTo>
                  <a:pt x="120307" y="2334847"/>
                  <a:pt x="104601" y="2334197"/>
                  <a:pt x="89265" y="2328354"/>
                </a:cubicBezTo>
                <a:cubicBezTo>
                  <a:pt x="81689" y="2325432"/>
                  <a:pt x="78363" y="2318614"/>
                  <a:pt x="76331" y="2305953"/>
                </a:cubicBezTo>
                <a:cubicBezTo>
                  <a:pt x="72081" y="2279982"/>
                  <a:pt x="75961" y="2252711"/>
                  <a:pt x="71711" y="2224792"/>
                </a:cubicBezTo>
                <a:cubicBezTo>
                  <a:pt x="63951" y="2232584"/>
                  <a:pt x="56005" y="2238103"/>
                  <a:pt x="60994" y="2256607"/>
                </a:cubicBezTo>
                <a:cubicBezTo>
                  <a:pt x="62472" y="2262451"/>
                  <a:pt x="62288" y="2268294"/>
                  <a:pt x="58407" y="2271216"/>
                </a:cubicBezTo>
                <a:cubicBezTo>
                  <a:pt x="57299" y="2272190"/>
                  <a:pt x="55451" y="2272190"/>
                  <a:pt x="54342" y="2271216"/>
                </a:cubicBezTo>
                <a:cubicBezTo>
                  <a:pt x="49908" y="2267321"/>
                  <a:pt x="52310" y="2261152"/>
                  <a:pt x="53418" y="2256283"/>
                </a:cubicBezTo>
                <a:cubicBezTo>
                  <a:pt x="56005" y="2244271"/>
                  <a:pt x="54342" y="2238427"/>
                  <a:pt x="46397" y="2236479"/>
                </a:cubicBezTo>
                <a:cubicBezTo>
                  <a:pt x="43810" y="2235830"/>
                  <a:pt x="37528" y="2232584"/>
                  <a:pt x="39006" y="2227389"/>
                </a:cubicBezTo>
                <a:cubicBezTo>
                  <a:pt x="46027" y="2202392"/>
                  <a:pt x="31430" y="2183562"/>
                  <a:pt x="33833" y="2160512"/>
                </a:cubicBezTo>
                <a:cubicBezTo>
                  <a:pt x="34572" y="2154020"/>
                  <a:pt x="32354" y="2140709"/>
                  <a:pt x="40299" y="2144605"/>
                </a:cubicBezTo>
                <a:cubicBezTo>
                  <a:pt x="45288" y="2147202"/>
                  <a:pt x="49168" y="2148501"/>
                  <a:pt x="49723" y="2139086"/>
                </a:cubicBezTo>
                <a:cubicBezTo>
                  <a:pt x="50278" y="2129996"/>
                  <a:pt x="54157" y="2120257"/>
                  <a:pt x="46582" y="2111166"/>
                </a:cubicBezTo>
                <a:cubicBezTo>
                  <a:pt x="33093" y="2094934"/>
                  <a:pt x="32539" y="2030655"/>
                  <a:pt x="46951" y="2018318"/>
                </a:cubicBezTo>
                <a:cubicBezTo>
                  <a:pt x="59516" y="2007605"/>
                  <a:pt x="58592" y="1999813"/>
                  <a:pt x="53049" y="1983906"/>
                </a:cubicBezTo>
                <a:cubicBezTo>
                  <a:pt x="51571" y="1979361"/>
                  <a:pt x="52679" y="1972543"/>
                  <a:pt x="52125" y="1967024"/>
                </a:cubicBezTo>
                <a:cubicBezTo>
                  <a:pt x="49353" y="1933261"/>
                  <a:pt x="49538" y="1930015"/>
                  <a:pt x="68385" y="1928716"/>
                </a:cubicBezTo>
                <a:cubicBezTo>
                  <a:pt x="85015" y="1927418"/>
                  <a:pt x="101830" y="1919626"/>
                  <a:pt x="118090" y="1922548"/>
                </a:cubicBezTo>
                <a:cubicBezTo>
                  <a:pt x="127514" y="1924171"/>
                  <a:pt x="137491" y="1924171"/>
                  <a:pt x="147100" y="1929041"/>
                </a:cubicBezTo>
                <a:cubicBezTo>
                  <a:pt x="157448" y="1934235"/>
                  <a:pt x="167611" y="1929690"/>
                  <a:pt x="175555" y="1914756"/>
                </a:cubicBezTo>
                <a:cubicBezTo>
                  <a:pt x="178142" y="1909887"/>
                  <a:pt x="180360" y="1898849"/>
                  <a:pt x="185164" y="1903719"/>
                </a:cubicBezTo>
                <a:cubicBezTo>
                  <a:pt x="191446" y="1909887"/>
                  <a:pt x="180545" y="1914432"/>
                  <a:pt x="183870" y="1923522"/>
                </a:cubicBezTo>
                <a:cubicBezTo>
                  <a:pt x="188859" y="1918652"/>
                  <a:pt x="202717" y="1937157"/>
                  <a:pt x="197544" y="1905342"/>
                </a:cubicBezTo>
                <a:cubicBezTo>
                  <a:pt x="196620" y="1899498"/>
                  <a:pt x="201055" y="1898849"/>
                  <a:pt x="203641" y="1897226"/>
                </a:cubicBezTo>
                <a:cubicBezTo>
                  <a:pt x="209000" y="1894304"/>
                  <a:pt x="214544" y="1891382"/>
                  <a:pt x="221195" y="1887811"/>
                </a:cubicBezTo>
                <a:cubicBezTo>
                  <a:pt x="211956" y="1883266"/>
                  <a:pt x="212141" y="1871254"/>
                  <a:pt x="212696" y="1860541"/>
                </a:cubicBezTo>
                <a:cubicBezTo>
                  <a:pt x="213435" y="1844633"/>
                  <a:pt x="220641" y="1861839"/>
                  <a:pt x="223782" y="1855022"/>
                </a:cubicBezTo>
                <a:cubicBezTo>
                  <a:pt x="228032" y="1845283"/>
                  <a:pt x="238195" y="1857619"/>
                  <a:pt x="240781" y="1843335"/>
                </a:cubicBezTo>
                <a:cubicBezTo>
                  <a:pt x="241890" y="1836842"/>
                  <a:pt x="243738" y="1827102"/>
                  <a:pt x="238564" y="1820934"/>
                </a:cubicBezTo>
                <a:cubicBezTo>
                  <a:pt x="232651" y="1813792"/>
                  <a:pt x="227108" y="1805351"/>
                  <a:pt x="220641" y="1799832"/>
                </a:cubicBezTo>
                <a:cubicBezTo>
                  <a:pt x="215282" y="1795287"/>
                  <a:pt x="215097" y="1788794"/>
                  <a:pt x="219347" y="1787171"/>
                </a:cubicBezTo>
                <a:cubicBezTo>
                  <a:pt x="226369" y="1784249"/>
                  <a:pt x="228401" y="1777756"/>
                  <a:pt x="228217" y="1771263"/>
                </a:cubicBezTo>
                <a:cubicBezTo>
                  <a:pt x="226738" y="1771263"/>
                  <a:pt x="225075" y="1771263"/>
                  <a:pt x="223043" y="1770939"/>
                </a:cubicBezTo>
                <a:cubicBezTo>
                  <a:pt x="189229" y="1763147"/>
                  <a:pt x="154860" y="1761849"/>
                  <a:pt x="121231" y="1750486"/>
                </a:cubicBezTo>
                <a:cubicBezTo>
                  <a:pt x="104601" y="1744643"/>
                  <a:pt x="97395" y="1731332"/>
                  <a:pt x="92960" y="1706659"/>
                </a:cubicBezTo>
                <a:cubicBezTo>
                  <a:pt x="83722" y="1655690"/>
                  <a:pt x="92037" y="1602448"/>
                  <a:pt x="82982" y="1548233"/>
                </a:cubicBezTo>
                <a:cubicBezTo>
                  <a:pt x="65798" y="1563816"/>
                  <a:pt x="48614" y="1574204"/>
                  <a:pt x="59331" y="1610564"/>
                </a:cubicBezTo>
                <a:cubicBezTo>
                  <a:pt x="62657" y="1621602"/>
                  <a:pt x="62288" y="1632965"/>
                  <a:pt x="53788" y="1638809"/>
                </a:cubicBezTo>
                <a:cubicBezTo>
                  <a:pt x="51386" y="1640756"/>
                  <a:pt x="47321" y="1640756"/>
                  <a:pt x="44919" y="1638809"/>
                </a:cubicBezTo>
                <a:cubicBezTo>
                  <a:pt x="35126" y="1631342"/>
                  <a:pt x="40484" y="1619654"/>
                  <a:pt x="42886" y="1609915"/>
                </a:cubicBezTo>
                <a:cubicBezTo>
                  <a:pt x="48799" y="1586541"/>
                  <a:pt x="44919" y="1574529"/>
                  <a:pt x="27734" y="1570958"/>
                </a:cubicBezTo>
                <a:cubicBezTo>
                  <a:pt x="22006" y="1569659"/>
                  <a:pt x="8333" y="1563491"/>
                  <a:pt x="11659" y="1553102"/>
                </a:cubicBezTo>
                <a:cubicBezTo>
                  <a:pt x="27365" y="1504406"/>
                  <a:pt x="-4600" y="1467071"/>
                  <a:pt x="573" y="1422270"/>
                </a:cubicBezTo>
                <a:cubicBezTo>
                  <a:pt x="2051" y="1408960"/>
                  <a:pt x="-2753" y="1382989"/>
                  <a:pt x="14800" y="1390780"/>
                </a:cubicBezTo>
                <a:cubicBezTo>
                  <a:pt x="26071" y="1395974"/>
                  <a:pt x="34386" y="1398247"/>
                  <a:pt x="35495" y="1379742"/>
                </a:cubicBezTo>
                <a:cubicBezTo>
                  <a:pt x="36604" y="1361887"/>
                  <a:pt x="45103" y="1342733"/>
                  <a:pt x="28473" y="1324877"/>
                </a:cubicBezTo>
                <a:cubicBezTo>
                  <a:pt x="-720" y="1293062"/>
                  <a:pt x="-2014" y="1167425"/>
                  <a:pt x="29397" y="1143401"/>
                </a:cubicBezTo>
                <a:cubicBezTo>
                  <a:pt x="56559" y="1122624"/>
                  <a:pt x="54527" y="1107690"/>
                  <a:pt x="42516" y="1076524"/>
                </a:cubicBezTo>
                <a:cubicBezTo>
                  <a:pt x="39191" y="1068083"/>
                  <a:pt x="41408" y="1054773"/>
                  <a:pt x="40299" y="1043735"/>
                </a:cubicBezTo>
                <a:cubicBezTo>
                  <a:pt x="33833" y="977832"/>
                  <a:pt x="34386" y="971988"/>
                  <a:pt x="75591" y="969067"/>
                </a:cubicBezTo>
                <a:cubicBezTo>
                  <a:pt x="112177" y="966794"/>
                  <a:pt x="148763" y="951536"/>
                  <a:pt x="184425" y="957055"/>
                </a:cubicBezTo>
                <a:cubicBezTo>
                  <a:pt x="194218" y="958678"/>
                  <a:pt x="204380" y="959327"/>
                  <a:pt x="214728" y="960950"/>
                </a:cubicBezTo>
                <a:cubicBezTo>
                  <a:pt x="217869" y="957379"/>
                  <a:pt x="216760" y="950237"/>
                  <a:pt x="213435" y="932057"/>
                </a:cubicBezTo>
                <a:cubicBezTo>
                  <a:pt x="211956" y="923941"/>
                  <a:pt x="218423" y="908358"/>
                  <a:pt x="209000" y="909332"/>
                </a:cubicBezTo>
                <a:cubicBezTo>
                  <a:pt x="201609" y="909981"/>
                  <a:pt x="205859" y="926538"/>
                  <a:pt x="204011" y="937576"/>
                </a:cubicBezTo>
                <a:cubicBezTo>
                  <a:pt x="198098" y="929135"/>
                  <a:pt x="190153" y="925564"/>
                  <a:pt x="199022" y="909332"/>
                </a:cubicBezTo>
                <a:cubicBezTo>
                  <a:pt x="202533" y="903164"/>
                  <a:pt x="204750" y="890503"/>
                  <a:pt x="200132" y="880439"/>
                </a:cubicBezTo>
                <a:cubicBezTo>
                  <a:pt x="192370" y="879465"/>
                  <a:pt x="180360" y="897320"/>
                  <a:pt x="178512" y="863232"/>
                </a:cubicBezTo>
                <a:cubicBezTo>
                  <a:pt x="185533" y="874595"/>
                  <a:pt x="192185" y="880763"/>
                  <a:pt x="200315" y="880439"/>
                </a:cubicBezTo>
                <a:cubicBezTo>
                  <a:pt x="193848" y="866804"/>
                  <a:pt x="185718" y="856740"/>
                  <a:pt x="176479" y="847000"/>
                </a:cubicBezTo>
                <a:cubicBezTo>
                  <a:pt x="173338" y="856740"/>
                  <a:pt x="171121" y="868102"/>
                  <a:pt x="166686" y="875569"/>
                </a:cubicBezTo>
                <a:cubicBezTo>
                  <a:pt x="161143" y="884984"/>
                  <a:pt x="154860" y="880114"/>
                  <a:pt x="147655" y="874595"/>
                </a:cubicBezTo>
                <a:cubicBezTo>
                  <a:pt x="140263" y="868751"/>
                  <a:pt x="147285" y="896671"/>
                  <a:pt x="135829" y="893749"/>
                </a:cubicBezTo>
                <a:cubicBezTo>
                  <a:pt x="120307" y="889853"/>
                  <a:pt x="104601" y="889204"/>
                  <a:pt x="89265" y="883360"/>
                </a:cubicBezTo>
                <a:cubicBezTo>
                  <a:pt x="81689" y="880439"/>
                  <a:pt x="78363" y="873621"/>
                  <a:pt x="76331" y="860960"/>
                </a:cubicBezTo>
                <a:cubicBezTo>
                  <a:pt x="72081" y="834988"/>
                  <a:pt x="75961" y="807718"/>
                  <a:pt x="71711" y="779799"/>
                </a:cubicBezTo>
                <a:cubicBezTo>
                  <a:pt x="63951" y="787590"/>
                  <a:pt x="56005" y="793109"/>
                  <a:pt x="60994" y="811614"/>
                </a:cubicBezTo>
                <a:cubicBezTo>
                  <a:pt x="62472" y="817458"/>
                  <a:pt x="62288" y="823301"/>
                  <a:pt x="58407" y="826223"/>
                </a:cubicBezTo>
                <a:cubicBezTo>
                  <a:pt x="57299" y="827197"/>
                  <a:pt x="55451" y="827197"/>
                  <a:pt x="54342" y="826223"/>
                </a:cubicBezTo>
                <a:cubicBezTo>
                  <a:pt x="49908" y="822327"/>
                  <a:pt x="52310" y="816159"/>
                  <a:pt x="53418" y="811289"/>
                </a:cubicBezTo>
                <a:cubicBezTo>
                  <a:pt x="56005" y="799277"/>
                  <a:pt x="54342" y="793434"/>
                  <a:pt x="46397" y="791486"/>
                </a:cubicBezTo>
                <a:cubicBezTo>
                  <a:pt x="43810" y="790837"/>
                  <a:pt x="37528" y="787590"/>
                  <a:pt x="39006" y="782396"/>
                </a:cubicBezTo>
                <a:cubicBezTo>
                  <a:pt x="46027" y="757398"/>
                  <a:pt x="31430" y="738569"/>
                  <a:pt x="33833" y="715519"/>
                </a:cubicBezTo>
                <a:cubicBezTo>
                  <a:pt x="34572" y="709026"/>
                  <a:pt x="32354" y="695716"/>
                  <a:pt x="40299" y="699612"/>
                </a:cubicBezTo>
                <a:cubicBezTo>
                  <a:pt x="45288" y="702209"/>
                  <a:pt x="49168" y="703507"/>
                  <a:pt x="49723" y="694093"/>
                </a:cubicBezTo>
                <a:cubicBezTo>
                  <a:pt x="50278" y="685003"/>
                  <a:pt x="54157" y="675263"/>
                  <a:pt x="46582" y="666173"/>
                </a:cubicBezTo>
                <a:cubicBezTo>
                  <a:pt x="33093" y="649941"/>
                  <a:pt x="32539" y="585661"/>
                  <a:pt x="46951" y="573325"/>
                </a:cubicBezTo>
                <a:cubicBezTo>
                  <a:pt x="59516" y="562612"/>
                  <a:pt x="58592" y="554820"/>
                  <a:pt x="53049" y="538912"/>
                </a:cubicBezTo>
                <a:cubicBezTo>
                  <a:pt x="51571" y="534367"/>
                  <a:pt x="52679" y="527550"/>
                  <a:pt x="52125" y="522031"/>
                </a:cubicBezTo>
                <a:cubicBezTo>
                  <a:pt x="49353" y="488268"/>
                  <a:pt x="49538" y="485021"/>
                  <a:pt x="68385" y="483723"/>
                </a:cubicBezTo>
                <a:cubicBezTo>
                  <a:pt x="85015" y="482424"/>
                  <a:pt x="101830" y="474633"/>
                  <a:pt x="118090" y="477555"/>
                </a:cubicBezTo>
                <a:cubicBezTo>
                  <a:pt x="127514" y="479178"/>
                  <a:pt x="137491" y="479178"/>
                  <a:pt x="147100" y="484048"/>
                </a:cubicBezTo>
                <a:cubicBezTo>
                  <a:pt x="157448" y="489242"/>
                  <a:pt x="167611" y="484697"/>
                  <a:pt x="175555" y="469763"/>
                </a:cubicBezTo>
                <a:cubicBezTo>
                  <a:pt x="178142" y="464893"/>
                  <a:pt x="180360" y="453856"/>
                  <a:pt x="185164" y="458725"/>
                </a:cubicBezTo>
                <a:cubicBezTo>
                  <a:pt x="191446" y="464893"/>
                  <a:pt x="180545" y="469439"/>
                  <a:pt x="183870" y="478529"/>
                </a:cubicBezTo>
                <a:cubicBezTo>
                  <a:pt x="188859" y="473659"/>
                  <a:pt x="202717" y="492164"/>
                  <a:pt x="197544" y="460348"/>
                </a:cubicBezTo>
                <a:cubicBezTo>
                  <a:pt x="196620" y="454505"/>
                  <a:pt x="201055" y="453856"/>
                  <a:pt x="203641" y="452232"/>
                </a:cubicBezTo>
                <a:cubicBezTo>
                  <a:pt x="209000" y="449311"/>
                  <a:pt x="214544" y="446389"/>
                  <a:pt x="221195" y="442818"/>
                </a:cubicBezTo>
                <a:cubicBezTo>
                  <a:pt x="211956" y="438273"/>
                  <a:pt x="212141" y="426261"/>
                  <a:pt x="212696" y="415547"/>
                </a:cubicBezTo>
                <a:cubicBezTo>
                  <a:pt x="213435" y="399640"/>
                  <a:pt x="220641" y="416846"/>
                  <a:pt x="223782" y="410029"/>
                </a:cubicBezTo>
                <a:cubicBezTo>
                  <a:pt x="228032" y="400289"/>
                  <a:pt x="238195" y="412626"/>
                  <a:pt x="240781" y="398341"/>
                </a:cubicBezTo>
                <a:cubicBezTo>
                  <a:pt x="241890" y="391524"/>
                  <a:pt x="243738" y="382109"/>
                  <a:pt x="238564" y="375941"/>
                </a:cubicBezTo>
                <a:cubicBezTo>
                  <a:pt x="232651" y="368799"/>
                  <a:pt x="227108" y="360358"/>
                  <a:pt x="220641" y="354839"/>
                </a:cubicBezTo>
                <a:cubicBezTo>
                  <a:pt x="215282" y="350294"/>
                  <a:pt x="215097" y="343801"/>
                  <a:pt x="219347" y="342178"/>
                </a:cubicBezTo>
                <a:cubicBezTo>
                  <a:pt x="232282" y="336983"/>
                  <a:pt x="228401" y="320427"/>
                  <a:pt x="225260" y="311661"/>
                </a:cubicBezTo>
                <a:cubicBezTo>
                  <a:pt x="218978" y="293481"/>
                  <a:pt x="225815" y="286988"/>
                  <a:pt x="230988" y="277898"/>
                </a:cubicBezTo>
                <a:cubicBezTo>
                  <a:pt x="235238" y="285365"/>
                  <a:pt x="238934" y="292183"/>
                  <a:pt x="244662" y="302571"/>
                </a:cubicBezTo>
                <a:cubicBezTo>
                  <a:pt x="244292" y="285040"/>
                  <a:pt x="256118" y="267834"/>
                  <a:pt x="238379" y="263289"/>
                </a:cubicBezTo>
                <a:cubicBezTo>
                  <a:pt x="235792" y="262640"/>
                  <a:pt x="235608" y="256796"/>
                  <a:pt x="235608" y="252901"/>
                </a:cubicBezTo>
                <a:cubicBezTo>
                  <a:pt x="235608" y="235370"/>
                  <a:pt x="230065" y="215242"/>
                  <a:pt x="245216" y="205178"/>
                </a:cubicBezTo>
                <a:cubicBezTo>
                  <a:pt x="250944" y="201282"/>
                  <a:pt x="246879" y="193491"/>
                  <a:pt x="243183" y="188296"/>
                </a:cubicBezTo>
                <a:cubicBezTo>
                  <a:pt x="240966" y="185050"/>
                  <a:pt x="235977" y="182453"/>
                  <a:pt x="239303" y="175310"/>
                </a:cubicBezTo>
                <a:cubicBezTo>
                  <a:pt x="241337" y="170765"/>
                  <a:pt x="245216" y="170441"/>
                  <a:pt x="248542" y="173687"/>
                </a:cubicBezTo>
                <a:cubicBezTo>
                  <a:pt x="259074" y="184076"/>
                  <a:pt x="271639" y="178232"/>
                  <a:pt x="282726" y="186024"/>
                </a:cubicBezTo>
                <a:cubicBezTo>
                  <a:pt x="284573" y="187322"/>
                  <a:pt x="287899" y="183102"/>
                  <a:pt x="290671" y="181154"/>
                </a:cubicBezTo>
                <a:cubicBezTo>
                  <a:pt x="290117" y="171739"/>
                  <a:pt x="281802" y="178557"/>
                  <a:pt x="282171" y="168168"/>
                </a:cubicBezTo>
                <a:cubicBezTo>
                  <a:pt x="288269" y="157780"/>
                  <a:pt x="298062" y="166870"/>
                  <a:pt x="300279" y="169467"/>
                </a:cubicBezTo>
                <a:cubicBezTo>
                  <a:pt x="313768" y="185050"/>
                  <a:pt x="328365" y="154858"/>
                  <a:pt x="341115" y="174661"/>
                </a:cubicBezTo>
                <a:cubicBezTo>
                  <a:pt x="344626" y="180180"/>
                  <a:pt x="345919" y="155183"/>
                  <a:pt x="353680" y="168493"/>
                </a:cubicBezTo>
                <a:cubicBezTo>
                  <a:pt x="356636" y="173363"/>
                  <a:pt x="365136" y="155183"/>
                  <a:pt x="367723" y="175310"/>
                </a:cubicBezTo>
                <a:cubicBezTo>
                  <a:pt x="367907" y="177908"/>
                  <a:pt x="374375" y="171090"/>
                  <a:pt x="376962" y="166870"/>
                </a:cubicBezTo>
                <a:cubicBezTo>
                  <a:pt x="384722" y="153559"/>
                  <a:pt x="384537" y="153235"/>
                  <a:pt x="393961" y="151611"/>
                </a:cubicBezTo>
                <a:cubicBezTo>
                  <a:pt x="395439" y="162974"/>
                  <a:pt x="378440" y="159078"/>
                  <a:pt x="386939" y="174661"/>
                </a:cubicBezTo>
                <a:cubicBezTo>
                  <a:pt x="391374" y="182777"/>
                  <a:pt x="399689" y="174337"/>
                  <a:pt x="403939" y="184725"/>
                </a:cubicBezTo>
                <a:cubicBezTo>
                  <a:pt x="408004" y="173687"/>
                  <a:pt x="399319" y="164922"/>
                  <a:pt x="404308" y="155183"/>
                </a:cubicBezTo>
                <a:cubicBezTo>
                  <a:pt x="410776" y="153235"/>
                  <a:pt x="405787" y="173687"/>
                  <a:pt x="412624" y="168818"/>
                </a:cubicBezTo>
                <a:cubicBezTo>
                  <a:pt x="416134" y="166545"/>
                  <a:pt x="418722" y="159403"/>
                  <a:pt x="421308" y="154209"/>
                </a:cubicBezTo>
                <a:cubicBezTo>
                  <a:pt x="425004" y="146742"/>
                  <a:pt x="427221" y="137327"/>
                  <a:pt x="435905" y="136353"/>
                </a:cubicBezTo>
                <a:cubicBezTo>
                  <a:pt x="427405" y="121419"/>
                  <a:pt x="418167" y="115251"/>
                  <a:pt x="409114" y="104863"/>
                </a:cubicBezTo>
                <a:cubicBezTo>
                  <a:pt x="421308" y="90254"/>
                  <a:pt x="425188" y="59412"/>
                  <a:pt x="443852" y="61685"/>
                </a:cubicBezTo>
                <a:cubicBezTo>
                  <a:pt x="469165" y="64931"/>
                  <a:pt x="494479" y="60062"/>
                  <a:pt x="519978" y="63308"/>
                </a:cubicBezTo>
                <a:cubicBezTo>
                  <a:pt x="536608" y="65256"/>
                  <a:pt x="556010" y="66230"/>
                  <a:pt x="573194" y="50972"/>
                </a:cubicBezTo>
                <a:cubicBezTo>
                  <a:pt x="577259" y="47076"/>
                  <a:pt x="588161" y="30844"/>
                  <a:pt x="591302" y="56491"/>
                </a:cubicBezTo>
                <a:cubicBezTo>
                  <a:pt x="597584" y="52919"/>
                  <a:pt x="607747" y="52919"/>
                  <a:pt x="609780" y="48699"/>
                </a:cubicBezTo>
                <a:cubicBezTo>
                  <a:pt x="617355" y="33441"/>
                  <a:pt x="627149" y="39609"/>
                  <a:pt x="633246" y="41882"/>
                </a:cubicBezTo>
                <a:cubicBezTo>
                  <a:pt x="644148" y="45777"/>
                  <a:pt x="656343" y="41232"/>
                  <a:pt x="666136" y="53569"/>
                </a:cubicBezTo>
                <a:cubicBezTo>
                  <a:pt x="673712" y="62983"/>
                  <a:pt x="673897" y="47076"/>
                  <a:pt x="678886" y="41557"/>
                </a:cubicBezTo>
                <a:cubicBezTo>
                  <a:pt x="679810" y="51946"/>
                  <a:pt x="679810" y="63308"/>
                  <a:pt x="687201" y="62334"/>
                </a:cubicBezTo>
                <a:cubicBezTo>
                  <a:pt x="689233" y="62009"/>
                  <a:pt x="698287" y="68178"/>
                  <a:pt x="691820" y="52919"/>
                </a:cubicBezTo>
                <a:cubicBezTo>
                  <a:pt x="690712" y="49998"/>
                  <a:pt x="694592" y="45777"/>
                  <a:pt x="696809" y="46751"/>
                </a:cubicBezTo>
                <a:cubicBezTo>
                  <a:pt x="704570" y="50322"/>
                  <a:pt x="713254" y="38635"/>
                  <a:pt x="720461" y="49348"/>
                </a:cubicBezTo>
                <a:cubicBezTo>
                  <a:pt x="725265" y="56491"/>
                  <a:pt x="731178" y="49998"/>
                  <a:pt x="733395" y="48050"/>
                </a:cubicBezTo>
                <a:cubicBezTo>
                  <a:pt x="746329" y="36038"/>
                  <a:pt x="757231" y="40258"/>
                  <a:pt x="769241" y="51946"/>
                </a:cubicBezTo>
                <a:cubicBezTo>
                  <a:pt x="774230" y="55841"/>
                  <a:pt x="783469" y="52919"/>
                  <a:pt x="790860" y="52595"/>
                </a:cubicBezTo>
                <a:cubicBezTo>
                  <a:pt x="798621" y="52595"/>
                  <a:pt x="805458" y="56491"/>
                  <a:pt x="808784" y="71749"/>
                </a:cubicBezTo>
                <a:cubicBezTo>
                  <a:pt x="813773" y="94474"/>
                  <a:pt x="818761" y="114927"/>
                  <a:pt x="811001" y="140573"/>
                </a:cubicBezTo>
                <a:cubicBezTo>
                  <a:pt x="805642" y="158429"/>
                  <a:pt x="818022" y="165246"/>
                  <a:pt x="825044" y="172713"/>
                </a:cubicBezTo>
                <a:cubicBezTo>
                  <a:pt x="828370" y="176284"/>
                  <a:pt x="833359" y="175635"/>
                  <a:pt x="837609" y="176609"/>
                </a:cubicBezTo>
                <a:cubicBezTo>
                  <a:pt x="837609" y="176609"/>
                  <a:pt x="837609" y="176934"/>
                  <a:pt x="837609" y="176934"/>
                </a:cubicBezTo>
                <a:lnTo>
                  <a:pt x="838002" y="176762"/>
                </a:lnTo>
                <a:lnTo>
                  <a:pt x="835946" y="185374"/>
                </a:lnTo>
                <a:cubicBezTo>
                  <a:pt x="835022" y="190893"/>
                  <a:pt x="835391" y="196412"/>
                  <a:pt x="837978" y="200308"/>
                </a:cubicBezTo>
                <a:lnTo>
                  <a:pt x="839272" y="200308"/>
                </a:lnTo>
                <a:cubicBezTo>
                  <a:pt x="841489" y="196088"/>
                  <a:pt x="843706" y="191867"/>
                  <a:pt x="845924" y="187647"/>
                </a:cubicBezTo>
                <a:cubicBezTo>
                  <a:pt x="845554" y="186024"/>
                  <a:pt x="845184" y="184401"/>
                  <a:pt x="844630" y="182777"/>
                </a:cubicBezTo>
                <a:lnTo>
                  <a:pt x="839146" y="176259"/>
                </a:lnTo>
                <a:lnTo>
                  <a:pt x="845000" y="173687"/>
                </a:lnTo>
                <a:cubicBezTo>
                  <a:pt x="847355" y="174012"/>
                  <a:pt x="849619" y="175472"/>
                  <a:pt x="851836" y="177258"/>
                </a:cubicBezTo>
                <a:cubicBezTo>
                  <a:pt x="862553" y="158754"/>
                  <a:pt x="874933" y="144145"/>
                  <a:pt x="895813" y="146417"/>
                </a:cubicBezTo>
                <a:cubicBezTo>
                  <a:pt x="951246" y="152585"/>
                  <a:pt x="1006494" y="143171"/>
                  <a:pt x="1062297" y="149339"/>
                </a:cubicBezTo>
                <a:cubicBezTo>
                  <a:pt x="1098513" y="153559"/>
                  <a:pt x="1141196" y="154858"/>
                  <a:pt x="1178521" y="125315"/>
                </a:cubicBezTo>
                <a:cubicBezTo>
                  <a:pt x="1187390" y="118173"/>
                  <a:pt x="1211042" y="86358"/>
                  <a:pt x="1218063" y="136353"/>
                </a:cubicBezTo>
                <a:cubicBezTo>
                  <a:pt x="1231736" y="129536"/>
                  <a:pt x="1253910" y="129211"/>
                  <a:pt x="1258529" y="121095"/>
                </a:cubicBezTo>
                <a:cubicBezTo>
                  <a:pt x="1274789" y="91877"/>
                  <a:pt x="1296223" y="103889"/>
                  <a:pt x="1309712" y="108109"/>
                </a:cubicBezTo>
                <a:cubicBezTo>
                  <a:pt x="1333548" y="115576"/>
                  <a:pt x="1360156" y="106810"/>
                  <a:pt x="1381590" y="130834"/>
                </a:cubicBezTo>
                <a:cubicBezTo>
                  <a:pt x="1398405" y="149664"/>
                  <a:pt x="1398589" y="118173"/>
                  <a:pt x="1409491" y="107460"/>
                </a:cubicBezTo>
                <a:cubicBezTo>
                  <a:pt x="1411524" y="127263"/>
                  <a:pt x="1411709" y="149339"/>
                  <a:pt x="1427784" y="147716"/>
                </a:cubicBezTo>
                <a:cubicBezTo>
                  <a:pt x="1432034" y="147066"/>
                  <a:pt x="1451990" y="159078"/>
                  <a:pt x="1437947" y="129211"/>
                </a:cubicBezTo>
                <a:cubicBezTo>
                  <a:pt x="1435175" y="123367"/>
                  <a:pt x="1443860" y="115251"/>
                  <a:pt x="1448664" y="117199"/>
                </a:cubicBezTo>
                <a:cubicBezTo>
                  <a:pt x="1465848" y="124341"/>
                  <a:pt x="1484510" y="100967"/>
                  <a:pt x="1500401" y="122069"/>
                </a:cubicBezTo>
                <a:cubicBezTo>
                  <a:pt x="1510933" y="136028"/>
                  <a:pt x="1523683" y="123367"/>
                  <a:pt x="1528487" y="119472"/>
                </a:cubicBezTo>
                <a:cubicBezTo>
                  <a:pt x="1556943" y="96422"/>
                  <a:pt x="1580779" y="104538"/>
                  <a:pt x="1608680" y="124017"/>
                </a:cubicBezTo>
                <a:cubicBezTo>
                  <a:pt x="1619582" y="131483"/>
                  <a:pt x="1639907" y="125640"/>
                  <a:pt x="1655983" y="124991"/>
                </a:cubicBezTo>
                <a:cubicBezTo>
                  <a:pt x="1672982" y="124341"/>
                  <a:pt x="1687764" y="132133"/>
                  <a:pt x="1695155" y="162000"/>
                </a:cubicBezTo>
                <a:cubicBezTo>
                  <a:pt x="1697742" y="172389"/>
                  <a:pt x="1700329" y="182453"/>
                  <a:pt x="1702546" y="192517"/>
                </a:cubicBezTo>
                <a:lnTo>
                  <a:pt x="1835955" y="181479"/>
                </a:lnTo>
                <a:cubicBezTo>
                  <a:pt x="1840205" y="177908"/>
                  <a:pt x="1844824" y="174661"/>
                  <a:pt x="1846856" y="169792"/>
                </a:cubicBezTo>
                <a:cubicBezTo>
                  <a:pt x="1849074" y="164597"/>
                  <a:pt x="1851291" y="173687"/>
                  <a:pt x="1854987" y="179855"/>
                </a:cubicBezTo>
                <a:lnTo>
                  <a:pt x="1887692" y="177258"/>
                </a:lnTo>
                <a:cubicBezTo>
                  <a:pt x="1888616" y="175635"/>
                  <a:pt x="1889355" y="173687"/>
                  <a:pt x="1889909" y="171415"/>
                </a:cubicBezTo>
                <a:cubicBezTo>
                  <a:pt x="1892496" y="158754"/>
                  <a:pt x="1898594" y="163948"/>
                  <a:pt x="1902474" y="168493"/>
                </a:cubicBezTo>
                <a:cubicBezTo>
                  <a:pt x="1904137" y="170441"/>
                  <a:pt x="1905431" y="172713"/>
                  <a:pt x="1906724" y="175635"/>
                </a:cubicBezTo>
                <a:lnTo>
                  <a:pt x="1915408" y="174986"/>
                </a:lnTo>
                <a:cubicBezTo>
                  <a:pt x="1914115" y="165896"/>
                  <a:pt x="1919104" y="155507"/>
                  <a:pt x="1919474" y="144145"/>
                </a:cubicBezTo>
                <a:cubicBezTo>
                  <a:pt x="1922800" y="152585"/>
                  <a:pt x="1930745" y="155832"/>
                  <a:pt x="1926310" y="161351"/>
                </a:cubicBezTo>
                <a:cubicBezTo>
                  <a:pt x="1922800" y="165571"/>
                  <a:pt x="1922245" y="169792"/>
                  <a:pt x="1922430" y="174337"/>
                </a:cubicBezTo>
                <a:lnTo>
                  <a:pt x="1953103" y="171739"/>
                </a:lnTo>
                <a:cubicBezTo>
                  <a:pt x="1949962" y="166870"/>
                  <a:pt x="1946451" y="162649"/>
                  <a:pt x="1946266" y="155183"/>
                </a:cubicBezTo>
                <a:cubicBezTo>
                  <a:pt x="1946266" y="150637"/>
                  <a:pt x="1946451" y="143171"/>
                  <a:pt x="1949592" y="142846"/>
                </a:cubicBezTo>
                <a:cubicBezTo>
                  <a:pt x="1956660" y="142602"/>
                  <a:pt x="1963000" y="133228"/>
                  <a:pt x="1970015" y="132939"/>
                </a:cubicBezTo>
                <a:lnTo>
                  <a:pt x="1976706" y="136071"/>
                </a:lnTo>
                <a:lnTo>
                  <a:pt x="1971396" y="141872"/>
                </a:lnTo>
                <a:cubicBezTo>
                  <a:pt x="1969363" y="147066"/>
                  <a:pt x="1968809" y="151936"/>
                  <a:pt x="1972135" y="156806"/>
                </a:cubicBezTo>
                <a:cubicBezTo>
                  <a:pt x="1974167" y="159403"/>
                  <a:pt x="1976015" y="162974"/>
                  <a:pt x="1978602" y="159728"/>
                </a:cubicBezTo>
                <a:cubicBezTo>
                  <a:pt x="1981558" y="155832"/>
                  <a:pt x="1981928" y="149988"/>
                  <a:pt x="1980819" y="144469"/>
                </a:cubicBezTo>
                <a:lnTo>
                  <a:pt x="1978559" y="135676"/>
                </a:lnTo>
                <a:lnTo>
                  <a:pt x="1991167" y="132133"/>
                </a:lnTo>
                <a:cubicBezTo>
                  <a:pt x="1998927" y="124666"/>
                  <a:pt x="2012416" y="117524"/>
                  <a:pt x="2006503" y="99993"/>
                </a:cubicBezTo>
                <a:cubicBezTo>
                  <a:pt x="1998003" y="74346"/>
                  <a:pt x="2003547" y="53893"/>
                  <a:pt x="2009090" y="31168"/>
                </a:cubicBezTo>
                <a:cubicBezTo>
                  <a:pt x="2012786" y="15910"/>
                  <a:pt x="2020177" y="11690"/>
                  <a:pt x="2028676" y="12014"/>
                </a:cubicBezTo>
                <a:cubicBezTo>
                  <a:pt x="2036622" y="12014"/>
                  <a:pt x="2046969" y="15261"/>
                  <a:pt x="2052328" y="11365"/>
                </a:cubicBezTo>
                <a:cubicBezTo>
                  <a:pt x="2066186" y="1301"/>
                  <a:pt x="2078196" y="-2595"/>
                  <a:pt x="2092424" y="9092"/>
                </a:cubicBezTo>
                <a:cubicBezTo>
                  <a:pt x="2094826" y="11040"/>
                  <a:pt x="2101109" y="17533"/>
                  <a:pt x="2106467" y="10391"/>
                </a:cubicBezTo>
                <a:cubicBezTo>
                  <a:pt x="2114413" y="-647"/>
                  <a:pt x="2123651" y="11365"/>
                  <a:pt x="2132336" y="7794"/>
                </a:cubicBezTo>
                <a:cubicBezTo>
                  <a:pt x="2134738" y="6820"/>
                  <a:pt x="2138988" y="11040"/>
                  <a:pt x="2137694" y="13962"/>
                </a:cubicBezTo>
                <a:cubicBezTo>
                  <a:pt x="2130673" y="29220"/>
                  <a:pt x="2140651" y="23052"/>
                  <a:pt x="2142868" y="23377"/>
                </a:cubicBezTo>
                <a:cubicBezTo>
                  <a:pt x="2150998" y="24026"/>
                  <a:pt x="2151183" y="12664"/>
                  <a:pt x="2152107" y="2600"/>
                </a:cubicBezTo>
                <a:cubicBezTo>
                  <a:pt x="2157465" y="8118"/>
                  <a:pt x="2157650" y="24026"/>
                  <a:pt x="2165965" y="14611"/>
                </a:cubicBezTo>
                <a:cubicBezTo>
                  <a:pt x="2176682" y="2275"/>
                  <a:pt x="2189986" y="6820"/>
                  <a:pt x="2201996" y="2924"/>
                </a:cubicBezTo>
                <a:cubicBezTo>
                  <a:pt x="2205414" y="1950"/>
                  <a:pt x="2209803" y="-79"/>
                  <a:pt x="2214353" y="2"/>
                </a:cubicBezTo>
                <a:close/>
              </a:path>
            </a:pathLst>
          </a:custGeom>
          <a:solidFill>
            <a:schemeClr val="accent4"/>
          </a:solidFill>
          <a:ln w="18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3" name="Picture Placeholder 94">
            <a:extLst>
              <a:ext uri="{FF2B5EF4-FFF2-40B4-BE49-F238E27FC236}">
                <a16:creationId xmlns:a16="http://schemas.microsoft.com/office/drawing/2014/main" id="{505024BD-4B77-49C4-BABE-22496711E120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 rot="10800000">
            <a:off x="1220382" y="1488312"/>
            <a:ext cx="1645920" cy="1143000"/>
          </a:xfr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E0EF9B3C-E296-4F75-A97E-122823718A91}"/>
              </a:ext>
            </a:extLst>
          </p:cNvPr>
          <p:cNvSpPr/>
          <p:nvPr/>
        </p:nvSpPr>
        <p:spPr>
          <a:xfrm>
            <a:off x="4261394" y="1271958"/>
            <a:ext cx="2991822" cy="3439492"/>
          </a:xfrm>
          <a:custGeom>
            <a:avLst/>
            <a:gdLst>
              <a:gd name="connsiteX0" fmla="*/ 1308050 w 2991822"/>
              <a:gd name="connsiteY0" fmla="*/ 3425652 h 3439492"/>
              <a:gd name="connsiteX1" fmla="*/ 1308235 w 2991822"/>
              <a:gd name="connsiteY1" fmla="*/ 3425652 h 3439492"/>
              <a:gd name="connsiteX2" fmla="*/ 1308419 w 2991822"/>
              <a:gd name="connsiteY2" fmla="*/ 3425976 h 3439492"/>
              <a:gd name="connsiteX3" fmla="*/ 1308050 w 2991822"/>
              <a:gd name="connsiteY3" fmla="*/ 3426301 h 3439492"/>
              <a:gd name="connsiteX4" fmla="*/ 1308050 w 2991822"/>
              <a:gd name="connsiteY4" fmla="*/ 3425652 h 3439492"/>
              <a:gd name="connsiteX5" fmla="*/ 1354798 w 2991822"/>
              <a:gd name="connsiteY5" fmla="*/ 3400980 h 3439492"/>
              <a:gd name="connsiteX6" fmla="*/ 1365700 w 2991822"/>
              <a:gd name="connsiteY6" fmla="*/ 3409745 h 3439492"/>
              <a:gd name="connsiteX7" fmla="*/ 1365885 w 2991822"/>
              <a:gd name="connsiteY7" fmla="*/ 3422731 h 3439492"/>
              <a:gd name="connsiteX8" fmla="*/ 1360711 w 2991822"/>
              <a:gd name="connsiteY8" fmla="*/ 3429873 h 3439492"/>
              <a:gd name="connsiteX9" fmla="*/ 1356092 w 2991822"/>
              <a:gd name="connsiteY9" fmla="*/ 3422731 h 3439492"/>
              <a:gd name="connsiteX10" fmla="*/ 1350918 w 2991822"/>
              <a:gd name="connsiteY10" fmla="*/ 3419484 h 3439492"/>
              <a:gd name="connsiteX11" fmla="*/ 1354798 w 2991822"/>
              <a:gd name="connsiteY11" fmla="*/ 3400980 h 3439492"/>
              <a:gd name="connsiteX12" fmla="*/ 1308050 w 2991822"/>
              <a:gd name="connsiteY12" fmla="*/ 3396110 h 3439492"/>
              <a:gd name="connsiteX13" fmla="*/ 1308419 w 2991822"/>
              <a:gd name="connsiteY13" fmla="*/ 3396759 h 3439492"/>
              <a:gd name="connsiteX14" fmla="*/ 1307865 w 2991822"/>
              <a:gd name="connsiteY14" fmla="*/ 3397084 h 3439492"/>
              <a:gd name="connsiteX15" fmla="*/ 1308050 w 2991822"/>
              <a:gd name="connsiteY15" fmla="*/ 3396110 h 3439492"/>
              <a:gd name="connsiteX16" fmla="*/ 488752 w 2991822"/>
              <a:gd name="connsiteY16" fmla="*/ 3387020 h 3439492"/>
              <a:gd name="connsiteX17" fmla="*/ 488937 w 2991822"/>
              <a:gd name="connsiteY17" fmla="*/ 3387020 h 3439492"/>
              <a:gd name="connsiteX18" fmla="*/ 489122 w 2991822"/>
              <a:gd name="connsiteY18" fmla="*/ 3387345 h 3439492"/>
              <a:gd name="connsiteX19" fmla="*/ 488752 w 2991822"/>
              <a:gd name="connsiteY19" fmla="*/ 3387669 h 3439492"/>
              <a:gd name="connsiteX20" fmla="*/ 488752 w 2991822"/>
              <a:gd name="connsiteY20" fmla="*/ 3387020 h 3439492"/>
              <a:gd name="connsiteX21" fmla="*/ 2381969 w 2991822"/>
              <a:gd name="connsiteY21" fmla="*/ 3384098 h 3439492"/>
              <a:gd name="connsiteX22" fmla="*/ 2386773 w 2991822"/>
              <a:gd name="connsiteY22" fmla="*/ 3407148 h 3439492"/>
              <a:gd name="connsiteX23" fmla="*/ 2380676 w 2991822"/>
              <a:gd name="connsiteY23" fmla="*/ 3411368 h 3439492"/>
              <a:gd name="connsiteX24" fmla="*/ 2375133 w 2991822"/>
              <a:gd name="connsiteY24" fmla="*/ 3420458 h 3439492"/>
              <a:gd name="connsiteX25" fmla="*/ 2369035 w 2991822"/>
              <a:gd name="connsiteY25" fmla="*/ 3411693 h 3439492"/>
              <a:gd name="connsiteX26" fmla="*/ 2369220 w 2991822"/>
              <a:gd name="connsiteY26" fmla="*/ 3395136 h 3439492"/>
              <a:gd name="connsiteX27" fmla="*/ 2381969 w 2991822"/>
              <a:gd name="connsiteY27" fmla="*/ 3384098 h 3439492"/>
              <a:gd name="connsiteX28" fmla="*/ 2436664 w 2991822"/>
              <a:gd name="connsiteY28" fmla="*/ 3378254 h 3439492"/>
              <a:gd name="connsiteX29" fmla="*/ 2436848 w 2991822"/>
              <a:gd name="connsiteY29" fmla="*/ 3379228 h 3439492"/>
              <a:gd name="connsiteX30" fmla="*/ 2436294 w 2991822"/>
              <a:gd name="connsiteY30" fmla="*/ 3378903 h 3439492"/>
              <a:gd name="connsiteX31" fmla="*/ 2436664 w 2991822"/>
              <a:gd name="connsiteY31" fmla="*/ 3378254 h 3439492"/>
              <a:gd name="connsiteX32" fmla="*/ 536979 w 2991822"/>
              <a:gd name="connsiteY32" fmla="*/ 3362022 h 3439492"/>
              <a:gd name="connsiteX33" fmla="*/ 548250 w 2991822"/>
              <a:gd name="connsiteY33" fmla="*/ 3370787 h 3439492"/>
              <a:gd name="connsiteX34" fmla="*/ 548435 w 2991822"/>
              <a:gd name="connsiteY34" fmla="*/ 3383773 h 3439492"/>
              <a:gd name="connsiteX35" fmla="*/ 543077 w 2991822"/>
              <a:gd name="connsiteY35" fmla="*/ 3390915 h 3439492"/>
              <a:gd name="connsiteX36" fmla="*/ 538272 w 2991822"/>
              <a:gd name="connsiteY36" fmla="*/ 3383773 h 3439492"/>
              <a:gd name="connsiteX37" fmla="*/ 532914 w 2991822"/>
              <a:gd name="connsiteY37" fmla="*/ 3380527 h 3439492"/>
              <a:gd name="connsiteX38" fmla="*/ 536979 w 2991822"/>
              <a:gd name="connsiteY38" fmla="*/ 3362022 h 3439492"/>
              <a:gd name="connsiteX39" fmla="*/ 1432774 w 2991822"/>
              <a:gd name="connsiteY39" fmla="*/ 3359750 h 3439492"/>
              <a:gd name="connsiteX40" fmla="*/ 1433328 w 2991822"/>
              <a:gd name="connsiteY40" fmla="*/ 3382799 h 3439492"/>
              <a:gd name="connsiteX41" fmla="*/ 1427970 w 2991822"/>
              <a:gd name="connsiteY41" fmla="*/ 3361697 h 3439492"/>
              <a:gd name="connsiteX42" fmla="*/ 1432774 w 2991822"/>
              <a:gd name="connsiteY42" fmla="*/ 3359750 h 3439492"/>
              <a:gd name="connsiteX43" fmla="*/ 1334104 w 2991822"/>
              <a:gd name="connsiteY43" fmla="*/ 3359749 h 3439492"/>
              <a:gd name="connsiteX44" fmla="*/ 1342604 w 2991822"/>
              <a:gd name="connsiteY44" fmla="*/ 3365268 h 3439492"/>
              <a:gd name="connsiteX45" fmla="*/ 1339832 w 2991822"/>
              <a:gd name="connsiteY45" fmla="*/ 3374358 h 3439492"/>
              <a:gd name="connsiteX46" fmla="*/ 1339462 w 2991822"/>
              <a:gd name="connsiteY46" fmla="*/ 3386695 h 3439492"/>
              <a:gd name="connsiteX47" fmla="*/ 1344821 w 2991822"/>
              <a:gd name="connsiteY47" fmla="*/ 3414290 h 3439492"/>
              <a:gd name="connsiteX48" fmla="*/ 1320246 w 2991822"/>
              <a:gd name="connsiteY48" fmla="*/ 3430197 h 3439492"/>
              <a:gd name="connsiteX49" fmla="*/ 1308420 w 2991822"/>
              <a:gd name="connsiteY49" fmla="*/ 3425977 h 3439492"/>
              <a:gd name="connsiteX50" fmla="*/ 1308605 w 2991822"/>
              <a:gd name="connsiteY50" fmla="*/ 3396434 h 3439492"/>
              <a:gd name="connsiteX51" fmla="*/ 1323017 w 2991822"/>
              <a:gd name="connsiteY51" fmla="*/ 3382150 h 3439492"/>
              <a:gd name="connsiteX52" fmla="*/ 1330963 w 2991822"/>
              <a:gd name="connsiteY52" fmla="*/ 3368190 h 3439492"/>
              <a:gd name="connsiteX53" fmla="*/ 1334104 w 2991822"/>
              <a:gd name="connsiteY53" fmla="*/ 3359749 h 3439492"/>
              <a:gd name="connsiteX54" fmla="*/ 488937 w 2991822"/>
              <a:gd name="connsiteY54" fmla="*/ 3357152 h 3439492"/>
              <a:gd name="connsiteX55" fmla="*/ 489177 w 2991822"/>
              <a:gd name="connsiteY55" fmla="*/ 3357575 h 3439492"/>
              <a:gd name="connsiteX56" fmla="*/ 489122 w 2991822"/>
              <a:gd name="connsiteY56" fmla="*/ 3357801 h 3439492"/>
              <a:gd name="connsiteX57" fmla="*/ 489161 w 2991822"/>
              <a:gd name="connsiteY57" fmla="*/ 3357886 h 3439492"/>
              <a:gd name="connsiteX58" fmla="*/ 488752 w 2991822"/>
              <a:gd name="connsiteY58" fmla="*/ 3358126 h 3439492"/>
              <a:gd name="connsiteX59" fmla="*/ 488937 w 2991822"/>
              <a:gd name="connsiteY59" fmla="*/ 3357152 h 3439492"/>
              <a:gd name="connsiteX60" fmla="*/ 1380483 w 2991822"/>
              <a:gd name="connsiteY60" fmla="*/ 3356503 h 3439492"/>
              <a:gd name="connsiteX61" fmla="*/ 1360158 w 2991822"/>
              <a:gd name="connsiteY61" fmla="*/ 3386046 h 3439492"/>
              <a:gd name="connsiteX62" fmla="*/ 1349071 w 2991822"/>
              <a:gd name="connsiteY62" fmla="*/ 3368515 h 3439492"/>
              <a:gd name="connsiteX63" fmla="*/ 1380483 w 2991822"/>
              <a:gd name="connsiteY63" fmla="*/ 3356503 h 3439492"/>
              <a:gd name="connsiteX64" fmla="*/ 1554172 w 2991822"/>
              <a:gd name="connsiteY64" fmla="*/ 3341894 h 3439492"/>
              <a:gd name="connsiteX65" fmla="*/ 1546966 w 2991822"/>
              <a:gd name="connsiteY65" fmla="*/ 3361048 h 3439492"/>
              <a:gd name="connsiteX66" fmla="*/ 1551770 w 2991822"/>
              <a:gd name="connsiteY66" fmla="*/ 3368515 h 3439492"/>
              <a:gd name="connsiteX67" fmla="*/ 1558237 w 2991822"/>
              <a:gd name="connsiteY67" fmla="*/ 3351958 h 3439492"/>
              <a:gd name="connsiteX68" fmla="*/ 1554172 w 2991822"/>
              <a:gd name="connsiteY68" fmla="*/ 3341894 h 3439492"/>
              <a:gd name="connsiteX69" fmla="*/ 2406360 w 2991822"/>
              <a:gd name="connsiteY69" fmla="*/ 3333128 h 3439492"/>
              <a:gd name="connsiteX70" fmla="*/ 2410055 w 2991822"/>
              <a:gd name="connsiteY70" fmla="*/ 3343517 h 3439492"/>
              <a:gd name="connsiteX71" fmla="*/ 2419479 w 2991822"/>
              <a:gd name="connsiteY71" fmla="*/ 3361048 h 3439492"/>
              <a:gd name="connsiteX72" fmla="*/ 2436294 w 2991822"/>
              <a:gd name="connsiteY72" fmla="*/ 3378903 h 3439492"/>
              <a:gd name="connsiteX73" fmla="*/ 2428602 w 2991822"/>
              <a:gd name="connsiteY73" fmla="*/ 3397408 h 3439492"/>
              <a:gd name="connsiteX74" fmla="*/ 2436109 w 2991822"/>
              <a:gd name="connsiteY74" fmla="*/ 3415468 h 3439492"/>
              <a:gd name="connsiteX75" fmla="*/ 2436109 w 2991822"/>
              <a:gd name="connsiteY75" fmla="*/ 3416569 h 3439492"/>
              <a:gd name="connsiteX76" fmla="*/ 2432090 w 2991822"/>
              <a:gd name="connsiteY76" fmla="*/ 3430806 h 3439492"/>
              <a:gd name="connsiteX77" fmla="*/ 2422620 w 2991822"/>
              <a:gd name="connsiteY77" fmla="*/ 3421107 h 3439492"/>
              <a:gd name="connsiteX78" fmla="*/ 2393795 w 2991822"/>
              <a:gd name="connsiteY78" fmla="*/ 3401304 h 3439492"/>
              <a:gd name="connsiteX79" fmla="*/ 2400077 w 2991822"/>
              <a:gd name="connsiteY79" fmla="*/ 3366891 h 3439492"/>
              <a:gd name="connsiteX80" fmla="*/ 2399708 w 2991822"/>
              <a:gd name="connsiteY80" fmla="*/ 3351308 h 3439492"/>
              <a:gd name="connsiteX81" fmla="*/ 2396382 w 2991822"/>
              <a:gd name="connsiteY81" fmla="*/ 3339946 h 3439492"/>
              <a:gd name="connsiteX82" fmla="*/ 2406360 w 2991822"/>
              <a:gd name="connsiteY82" fmla="*/ 3333128 h 3439492"/>
              <a:gd name="connsiteX83" fmla="*/ 2290690 w 2991822"/>
              <a:gd name="connsiteY83" fmla="*/ 3332479 h 3439492"/>
              <a:gd name="connsiteX84" fmla="*/ 2296233 w 2991822"/>
              <a:gd name="connsiteY84" fmla="*/ 3334752 h 3439492"/>
              <a:gd name="connsiteX85" fmla="*/ 2289951 w 2991822"/>
              <a:gd name="connsiteY85" fmla="*/ 3361048 h 3439492"/>
              <a:gd name="connsiteX86" fmla="*/ 2290690 w 2991822"/>
              <a:gd name="connsiteY86" fmla="*/ 3332479 h 3439492"/>
              <a:gd name="connsiteX87" fmla="*/ 1617550 w 2991822"/>
              <a:gd name="connsiteY87" fmla="*/ 3330856 h 3439492"/>
              <a:gd name="connsiteX88" fmla="*/ 1609420 w 2991822"/>
              <a:gd name="connsiteY88" fmla="*/ 3347089 h 3439492"/>
              <a:gd name="connsiteX89" fmla="*/ 1617920 w 2991822"/>
              <a:gd name="connsiteY89" fmla="*/ 3356828 h 3439492"/>
              <a:gd name="connsiteX90" fmla="*/ 1625311 w 2991822"/>
              <a:gd name="connsiteY90" fmla="*/ 3340920 h 3439492"/>
              <a:gd name="connsiteX91" fmla="*/ 1617550 w 2991822"/>
              <a:gd name="connsiteY91" fmla="*/ 3330856 h 3439492"/>
              <a:gd name="connsiteX92" fmla="*/ 1202704 w 2991822"/>
              <a:gd name="connsiteY92" fmla="*/ 3330005 h 3439492"/>
              <a:gd name="connsiteX93" fmla="*/ 1208640 w 2991822"/>
              <a:gd name="connsiteY93" fmla="*/ 3330207 h 3439492"/>
              <a:gd name="connsiteX94" fmla="*/ 1221759 w 2991822"/>
              <a:gd name="connsiteY94" fmla="*/ 3356503 h 3439492"/>
              <a:gd name="connsiteX95" fmla="*/ 1211966 w 2991822"/>
              <a:gd name="connsiteY95" fmla="*/ 3364295 h 3439492"/>
              <a:gd name="connsiteX96" fmla="*/ 1199401 w 2991822"/>
              <a:gd name="connsiteY96" fmla="*/ 3338323 h 3439492"/>
              <a:gd name="connsiteX97" fmla="*/ 1202704 w 2991822"/>
              <a:gd name="connsiteY97" fmla="*/ 3330005 h 3439492"/>
              <a:gd name="connsiteX98" fmla="*/ 1807131 w 2991822"/>
              <a:gd name="connsiteY98" fmla="*/ 3329882 h 3439492"/>
              <a:gd name="connsiteX99" fmla="*/ 1804174 w 2991822"/>
              <a:gd name="connsiteY99" fmla="*/ 3332804 h 3439492"/>
              <a:gd name="connsiteX100" fmla="*/ 1800663 w 2991822"/>
              <a:gd name="connsiteY100" fmla="*/ 3336700 h 3439492"/>
              <a:gd name="connsiteX101" fmla="*/ 1803435 w 2991822"/>
              <a:gd name="connsiteY101" fmla="*/ 3345141 h 3439492"/>
              <a:gd name="connsiteX102" fmla="*/ 1807131 w 2991822"/>
              <a:gd name="connsiteY102" fmla="*/ 3329882 h 3439492"/>
              <a:gd name="connsiteX103" fmla="*/ 2351851 w 2991822"/>
              <a:gd name="connsiteY103" fmla="*/ 3328584 h 3439492"/>
              <a:gd name="connsiteX104" fmla="*/ 2388806 w 2991822"/>
              <a:gd name="connsiteY104" fmla="*/ 3343842 h 3439492"/>
              <a:gd name="connsiteX105" fmla="*/ 2375688 w 2991822"/>
              <a:gd name="connsiteY105" fmla="*/ 3365594 h 3439492"/>
              <a:gd name="connsiteX106" fmla="*/ 2351851 w 2991822"/>
              <a:gd name="connsiteY106" fmla="*/ 3328584 h 3439492"/>
              <a:gd name="connsiteX107" fmla="*/ 515545 w 2991822"/>
              <a:gd name="connsiteY107" fmla="*/ 3321116 h 3439492"/>
              <a:gd name="connsiteX108" fmla="*/ 524414 w 2991822"/>
              <a:gd name="connsiteY108" fmla="*/ 3326635 h 3439492"/>
              <a:gd name="connsiteX109" fmla="*/ 521458 w 2991822"/>
              <a:gd name="connsiteY109" fmla="*/ 3335725 h 3439492"/>
              <a:gd name="connsiteX110" fmla="*/ 521088 w 2991822"/>
              <a:gd name="connsiteY110" fmla="*/ 3348062 h 3439492"/>
              <a:gd name="connsiteX111" fmla="*/ 526632 w 2991822"/>
              <a:gd name="connsiteY111" fmla="*/ 3375657 h 3439492"/>
              <a:gd name="connsiteX112" fmla="*/ 501317 w 2991822"/>
              <a:gd name="connsiteY112" fmla="*/ 3391564 h 3439492"/>
              <a:gd name="connsiteX113" fmla="*/ 489307 w 2991822"/>
              <a:gd name="connsiteY113" fmla="*/ 3387344 h 3439492"/>
              <a:gd name="connsiteX114" fmla="*/ 496004 w 2991822"/>
              <a:gd name="connsiteY114" fmla="*/ 3372695 h 3439492"/>
              <a:gd name="connsiteX115" fmla="*/ 489161 w 2991822"/>
              <a:gd name="connsiteY115" fmla="*/ 3357886 h 3439492"/>
              <a:gd name="connsiteX116" fmla="*/ 489306 w 2991822"/>
              <a:gd name="connsiteY116" fmla="*/ 3357801 h 3439492"/>
              <a:gd name="connsiteX117" fmla="*/ 489177 w 2991822"/>
              <a:gd name="connsiteY117" fmla="*/ 3357575 h 3439492"/>
              <a:gd name="connsiteX118" fmla="*/ 491198 w 2991822"/>
              <a:gd name="connsiteY118" fmla="*/ 3349315 h 3439492"/>
              <a:gd name="connsiteX119" fmla="*/ 503904 w 2991822"/>
              <a:gd name="connsiteY119" fmla="*/ 3343517 h 3439492"/>
              <a:gd name="connsiteX120" fmla="*/ 512219 w 2991822"/>
              <a:gd name="connsiteY120" fmla="*/ 3329557 h 3439492"/>
              <a:gd name="connsiteX121" fmla="*/ 515545 w 2991822"/>
              <a:gd name="connsiteY121" fmla="*/ 3321116 h 3439492"/>
              <a:gd name="connsiteX122" fmla="*/ 617172 w 2991822"/>
              <a:gd name="connsiteY122" fmla="*/ 3320792 h 3439492"/>
              <a:gd name="connsiteX123" fmla="*/ 617726 w 2991822"/>
              <a:gd name="connsiteY123" fmla="*/ 3343842 h 3439492"/>
              <a:gd name="connsiteX124" fmla="*/ 612183 w 2991822"/>
              <a:gd name="connsiteY124" fmla="*/ 3322740 h 3439492"/>
              <a:gd name="connsiteX125" fmla="*/ 617172 w 2991822"/>
              <a:gd name="connsiteY125" fmla="*/ 3320792 h 3439492"/>
              <a:gd name="connsiteX126" fmla="*/ 563402 w 2991822"/>
              <a:gd name="connsiteY126" fmla="*/ 3317546 h 3439492"/>
              <a:gd name="connsiteX127" fmla="*/ 542522 w 2991822"/>
              <a:gd name="connsiteY127" fmla="*/ 3347089 h 3439492"/>
              <a:gd name="connsiteX128" fmla="*/ 531066 w 2991822"/>
              <a:gd name="connsiteY128" fmla="*/ 3329558 h 3439492"/>
              <a:gd name="connsiteX129" fmla="*/ 563402 w 2991822"/>
              <a:gd name="connsiteY129" fmla="*/ 3317546 h 3439492"/>
              <a:gd name="connsiteX130" fmla="*/ 2148597 w 2991822"/>
              <a:gd name="connsiteY130" fmla="*/ 3310728 h 3439492"/>
              <a:gd name="connsiteX131" fmla="*/ 2143793 w 2991822"/>
              <a:gd name="connsiteY131" fmla="*/ 3323390 h 3439492"/>
              <a:gd name="connsiteX132" fmla="*/ 2151369 w 2991822"/>
              <a:gd name="connsiteY132" fmla="*/ 3343842 h 3439492"/>
              <a:gd name="connsiteX133" fmla="*/ 2156912 w 2991822"/>
              <a:gd name="connsiteY133" fmla="*/ 3334427 h 3439492"/>
              <a:gd name="connsiteX134" fmla="*/ 2148597 w 2991822"/>
              <a:gd name="connsiteY134" fmla="*/ 3310728 h 3439492"/>
              <a:gd name="connsiteX135" fmla="*/ 741896 w 2991822"/>
              <a:gd name="connsiteY135" fmla="*/ 3303261 h 3439492"/>
              <a:gd name="connsiteX136" fmla="*/ 734504 w 2991822"/>
              <a:gd name="connsiteY136" fmla="*/ 3322416 h 3439492"/>
              <a:gd name="connsiteX137" fmla="*/ 739493 w 2991822"/>
              <a:gd name="connsiteY137" fmla="*/ 3329882 h 3439492"/>
              <a:gd name="connsiteX138" fmla="*/ 746145 w 2991822"/>
              <a:gd name="connsiteY138" fmla="*/ 3313326 h 3439492"/>
              <a:gd name="connsiteX139" fmla="*/ 741896 w 2991822"/>
              <a:gd name="connsiteY139" fmla="*/ 3303261 h 3439492"/>
              <a:gd name="connsiteX140" fmla="*/ 1320060 w 2991822"/>
              <a:gd name="connsiteY140" fmla="*/ 3297743 h 3439492"/>
              <a:gd name="connsiteX141" fmla="*/ 1302322 w 2991822"/>
              <a:gd name="connsiteY141" fmla="*/ 3299690 h 3439492"/>
              <a:gd name="connsiteX142" fmla="*/ 1302322 w 2991822"/>
              <a:gd name="connsiteY142" fmla="*/ 3306833 h 3439492"/>
              <a:gd name="connsiteX143" fmla="*/ 1308420 w 2991822"/>
              <a:gd name="connsiteY143" fmla="*/ 3309430 h 3439492"/>
              <a:gd name="connsiteX144" fmla="*/ 1318952 w 2991822"/>
              <a:gd name="connsiteY144" fmla="*/ 3308131 h 3439492"/>
              <a:gd name="connsiteX145" fmla="*/ 1320060 w 2991822"/>
              <a:gd name="connsiteY145" fmla="*/ 3297743 h 3439492"/>
              <a:gd name="connsiteX146" fmla="*/ 2074317 w 2991822"/>
              <a:gd name="connsiteY146" fmla="*/ 3296444 h 3439492"/>
              <a:gd name="connsiteX147" fmla="*/ 2065078 w 2991822"/>
              <a:gd name="connsiteY147" fmla="*/ 3309105 h 3439492"/>
              <a:gd name="connsiteX148" fmla="*/ 2073763 w 2991822"/>
              <a:gd name="connsiteY148" fmla="*/ 3328908 h 3439492"/>
              <a:gd name="connsiteX149" fmla="*/ 2083741 w 2991822"/>
              <a:gd name="connsiteY149" fmla="*/ 3316897 h 3439492"/>
              <a:gd name="connsiteX150" fmla="*/ 2074317 w 2991822"/>
              <a:gd name="connsiteY150" fmla="*/ 3296444 h 3439492"/>
              <a:gd name="connsiteX151" fmla="*/ 2560209 w 2991822"/>
              <a:gd name="connsiteY151" fmla="*/ 3295267 h 3439492"/>
              <a:gd name="connsiteX152" fmla="*/ 2563974 w 2991822"/>
              <a:gd name="connsiteY152" fmla="*/ 3305534 h 3439492"/>
              <a:gd name="connsiteX153" fmla="*/ 2549377 w 2991822"/>
              <a:gd name="connsiteY153" fmla="*/ 3338323 h 3439492"/>
              <a:gd name="connsiteX154" fmla="*/ 2537921 w 2991822"/>
              <a:gd name="connsiteY154" fmla="*/ 3328584 h 3439492"/>
              <a:gd name="connsiteX155" fmla="*/ 2553257 w 2991822"/>
              <a:gd name="connsiteY155" fmla="*/ 3295470 h 3439492"/>
              <a:gd name="connsiteX156" fmla="*/ 2560209 w 2991822"/>
              <a:gd name="connsiteY156" fmla="*/ 3295267 h 3439492"/>
              <a:gd name="connsiteX157" fmla="*/ 1678157 w 2991822"/>
              <a:gd name="connsiteY157" fmla="*/ 3294496 h 3439492"/>
              <a:gd name="connsiteX158" fmla="*/ 1673537 w 2991822"/>
              <a:gd name="connsiteY158" fmla="*/ 3302937 h 3439492"/>
              <a:gd name="connsiteX159" fmla="*/ 1678341 w 2991822"/>
              <a:gd name="connsiteY159" fmla="*/ 3320468 h 3439492"/>
              <a:gd name="connsiteX160" fmla="*/ 1685178 w 2991822"/>
              <a:gd name="connsiteY160" fmla="*/ 3307482 h 3439492"/>
              <a:gd name="connsiteX161" fmla="*/ 1678157 w 2991822"/>
              <a:gd name="connsiteY161" fmla="*/ 3294496 h 3439492"/>
              <a:gd name="connsiteX162" fmla="*/ 807122 w 2991822"/>
              <a:gd name="connsiteY162" fmla="*/ 3292224 h 3439492"/>
              <a:gd name="connsiteX163" fmla="*/ 798807 w 2991822"/>
              <a:gd name="connsiteY163" fmla="*/ 3308456 h 3439492"/>
              <a:gd name="connsiteX164" fmla="*/ 807676 w 2991822"/>
              <a:gd name="connsiteY164" fmla="*/ 3318195 h 3439492"/>
              <a:gd name="connsiteX165" fmla="*/ 815252 w 2991822"/>
              <a:gd name="connsiteY165" fmla="*/ 3302288 h 3439492"/>
              <a:gd name="connsiteX166" fmla="*/ 807122 w 2991822"/>
              <a:gd name="connsiteY166" fmla="*/ 3292224 h 3439492"/>
              <a:gd name="connsiteX167" fmla="*/ 380404 w 2991822"/>
              <a:gd name="connsiteY167" fmla="*/ 3291046 h 3439492"/>
              <a:gd name="connsiteX168" fmla="*/ 386571 w 2991822"/>
              <a:gd name="connsiteY168" fmla="*/ 3291249 h 3439492"/>
              <a:gd name="connsiteX169" fmla="*/ 400060 w 2991822"/>
              <a:gd name="connsiteY169" fmla="*/ 3317545 h 3439492"/>
              <a:gd name="connsiteX170" fmla="*/ 390082 w 2991822"/>
              <a:gd name="connsiteY170" fmla="*/ 3325337 h 3439492"/>
              <a:gd name="connsiteX171" fmla="*/ 377147 w 2991822"/>
              <a:gd name="connsiteY171" fmla="*/ 3299365 h 3439492"/>
              <a:gd name="connsiteX172" fmla="*/ 380404 w 2991822"/>
              <a:gd name="connsiteY172" fmla="*/ 3291046 h 3439492"/>
              <a:gd name="connsiteX173" fmla="*/ 1530890 w 2991822"/>
              <a:gd name="connsiteY173" fmla="*/ 3287354 h 3439492"/>
              <a:gd name="connsiteX174" fmla="*/ 1525347 w 2991822"/>
              <a:gd name="connsiteY174" fmla="*/ 3295145 h 3439492"/>
              <a:gd name="connsiteX175" fmla="*/ 1529782 w 2991822"/>
              <a:gd name="connsiteY175" fmla="*/ 3307482 h 3439492"/>
              <a:gd name="connsiteX176" fmla="*/ 1534770 w 2991822"/>
              <a:gd name="connsiteY176" fmla="*/ 3299366 h 3439492"/>
              <a:gd name="connsiteX177" fmla="*/ 1530890 w 2991822"/>
              <a:gd name="connsiteY177" fmla="*/ 3287354 h 3439492"/>
              <a:gd name="connsiteX178" fmla="*/ 1891550 w 2991822"/>
              <a:gd name="connsiteY178" fmla="*/ 3282687 h 3439492"/>
              <a:gd name="connsiteX179" fmla="*/ 1874020 w 2991822"/>
              <a:gd name="connsiteY179" fmla="*/ 3288977 h 3439492"/>
              <a:gd name="connsiteX180" fmla="*/ 1870509 w 2991822"/>
              <a:gd name="connsiteY180" fmla="*/ 3288977 h 3439492"/>
              <a:gd name="connsiteX181" fmla="*/ 1870324 w 2991822"/>
              <a:gd name="connsiteY181" fmla="*/ 3290276 h 3439492"/>
              <a:gd name="connsiteX182" fmla="*/ 1874020 w 2991822"/>
              <a:gd name="connsiteY182" fmla="*/ 3288977 h 3439492"/>
              <a:gd name="connsiteX183" fmla="*/ 1871802 w 2991822"/>
              <a:gd name="connsiteY183" fmla="*/ 3299366 h 3439492"/>
              <a:gd name="connsiteX184" fmla="*/ 1876237 w 2991822"/>
              <a:gd name="connsiteY184" fmla="*/ 3305209 h 3439492"/>
              <a:gd name="connsiteX185" fmla="*/ 1884921 w 2991822"/>
              <a:gd name="connsiteY185" fmla="*/ 3310404 h 3439492"/>
              <a:gd name="connsiteX186" fmla="*/ 1887508 w 2991822"/>
              <a:gd name="connsiteY186" fmla="*/ 3312351 h 3439492"/>
              <a:gd name="connsiteX187" fmla="*/ 1900258 w 2991822"/>
              <a:gd name="connsiteY187" fmla="*/ 3306183 h 3439492"/>
              <a:gd name="connsiteX188" fmla="*/ 1906171 w 2991822"/>
              <a:gd name="connsiteY188" fmla="*/ 3303911 h 3439492"/>
              <a:gd name="connsiteX189" fmla="*/ 1891550 w 2991822"/>
              <a:gd name="connsiteY189" fmla="*/ 3282687 h 3439492"/>
              <a:gd name="connsiteX190" fmla="*/ 964736 w 2991822"/>
              <a:gd name="connsiteY190" fmla="*/ 3281835 h 3439492"/>
              <a:gd name="connsiteX191" fmla="*/ 954573 w 2991822"/>
              <a:gd name="connsiteY191" fmla="*/ 3298067 h 3439492"/>
              <a:gd name="connsiteX192" fmla="*/ 959932 w 2991822"/>
              <a:gd name="connsiteY192" fmla="*/ 3299690 h 3439492"/>
              <a:gd name="connsiteX193" fmla="*/ 983952 w 2991822"/>
              <a:gd name="connsiteY193" fmla="*/ 3299041 h 3439492"/>
              <a:gd name="connsiteX194" fmla="*/ 982844 w 2991822"/>
              <a:gd name="connsiteY194" fmla="*/ 3286055 h 3439492"/>
              <a:gd name="connsiteX195" fmla="*/ 998735 w 2991822"/>
              <a:gd name="connsiteY195" fmla="*/ 3306183 h 3439492"/>
              <a:gd name="connsiteX196" fmla="*/ 1003354 w 2991822"/>
              <a:gd name="connsiteY196" fmla="*/ 3287029 h 3439492"/>
              <a:gd name="connsiteX197" fmla="*/ 997072 w 2991822"/>
              <a:gd name="connsiteY197" fmla="*/ 3286055 h 3439492"/>
              <a:gd name="connsiteX198" fmla="*/ 982844 w 2991822"/>
              <a:gd name="connsiteY198" fmla="*/ 3286055 h 3439492"/>
              <a:gd name="connsiteX199" fmla="*/ 982659 w 2991822"/>
              <a:gd name="connsiteY199" fmla="*/ 3286055 h 3439492"/>
              <a:gd name="connsiteX200" fmla="*/ 976931 w 2991822"/>
              <a:gd name="connsiteY200" fmla="*/ 3283458 h 3439492"/>
              <a:gd name="connsiteX201" fmla="*/ 864957 w 2991822"/>
              <a:gd name="connsiteY201" fmla="*/ 3268200 h 3439492"/>
              <a:gd name="connsiteX202" fmla="*/ 869761 w 2991822"/>
              <a:gd name="connsiteY202" fmla="*/ 3281510 h 3439492"/>
              <a:gd name="connsiteX203" fmla="*/ 876597 w 2991822"/>
              <a:gd name="connsiteY203" fmla="*/ 3269823 h 3439492"/>
              <a:gd name="connsiteX204" fmla="*/ 497067 w 2991822"/>
              <a:gd name="connsiteY204" fmla="*/ 3252942 h 3439492"/>
              <a:gd name="connsiteX205" fmla="*/ 486904 w 2991822"/>
              <a:gd name="connsiteY205" fmla="*/ 3256188 h 3439492"/>
              <a:gd name="connsiteX206" fmla="*/ 482839 w 2991822"/>
              <a:gd name="connsiteY206" fmla="*/ 3267875 h 3439492"/>
              <a:gd name="connsiteX207" fmla="*/ 489122 w 2991822"/>
              <a:gd name="connsiteY207" fmla="*/ 3270473 h 3439492"/>
              <a:gd name="connsiteX208" fmla="*/ 500023 w 2991822"/>
              <a:gd name="connsiteY208" fmla="*/ 3269174 h 3439492"/>
              <a:gd name="connsiteX209" fmla="*/ 497067 w 2991822"/>
              <a:gd name="connsiteY209" fmla="*/ 3252942 h 3439492"/>
              <a:gd name="connsiteX210" fmla="*/ 2003178 w 2991822"/>
              <a:gd name="connsiteY210" fmla="*/ 3250669 h 3439492"/>
              <a:gd name="connsiteX211" fmla="*/ 1994863 w 2991822"/>
              <a:gd name="connsiteY211" fmla="*/ 3267226 h 3439492"/>
              <a:gd name="connsiteX212" fmla="*/ 2002993 w 2991822"/>
              <a:gd name="connsiteY212" fmla="*/ 3283458 h 3439492"/>
              <a:gd name="connsiteX213" fmla="*/ 2008721 w 2991822"/>
              <a:gd name="connsiteY213" fmla="*/ 3261382 h 3439492"/>
              <a:gd name="connsiteX214" fmla="*/ 2003178 w 2991822"/>
              <a:gd name="connsiteY214" fmla="*/ 3250669 h 3439492"/>
              <a:gd name="connsiteX215" fmla="*/ 718429 w 2991822"/>
              <a:gd name="connsiteY215" fmla="*/ 3248397 h 3439492"/>
              <a:gd name="connsiteX216" fmla="*/ 712701 w 2991822"/>
              <a:gd name="connsiteY216" fmla="*/ 3256188 h 3439492"/>
              <a:gd name="connsiteX217" fmla="*/ 717136 w 2991822"/>
              <a:gd name="connsiteY217" fmla="*/ 3268524 h 3439492"/>
              <a:gd name="connsiteX218" fmla="*/ 722494 w 2991822"/>
              <a:gd name="connsiteY218" fmla="*/ 3260408 h 3439492"/>
              <a:gd name="connsiteX219" fmla="*/ 718429 w 2991822"/>
              <a:gd name="connsiteY219" fmla="*/ 3248397 h 3439492"/>
              <a:gd name="connsiteX220" fmla="*/ 2427309 w 2991822"/>
              <a:gd name="connsiteY220" fmla="*/ 3247463 h 3439492"/>
              <a:gd name="connsiteX221" fmla="*/ 2423914 w 2991822"/>
              <a:gd name="connsiteY221" fmla="*/ 3267875 h 3439492"/>
              <a:gd name="connsiteX222" fmla="*/ 2436294 w 2991822"/>
              <a:gd name="connsiteY222" fmla="*/ 3269498 h 3439492"/>
              <a:gd name="connsiteX223" fmla="*/ 2443500 w 2991822"/>
              <a:gd name="connsiteY223" fmla="*/ 3266252 h 3439492"/>
              <a:gd name="connsiteX224" fmla="*/ 2438881 w 2991822"/>
              <a:gd name="connsiteY224" fmla="*/ 3251643 h 3439492"/>
              <a:gd name="connsiteX225" fmla="*/ 2427309 w 2991822"/>
              <a:gd name="connsiteY225" fmla="*/ 3247463 h 3439492"/>
              <a:gd name="connsiteX226" fmla="*/ 2175205 w 2991822"/>
              <a:gd name="connsiteY226" fmla="*/ 3241904 h 3439492"/>
              <a:gd name="connsiteX227" fmla="*/ 2170770 w 2991822"/>
              <a:gd name="connsiteY227" fmla="*/ 3256837 h 3439492"/>
              <a:gd name="connsiteX228" fmla="*/ 2176868 w 2991822"/>
              <a:gd name="connsiteY228" fmla="*/ 3267226 h 3439492"/>
              <a:gd name="connsiteX229" fmla="*/ 2181857 w 2991822"/>
              <a:gd name="connsiteY229" fmla="*/ 3251643 h 3439492"/>
              <a:gd name="connsiteX230" fmla="*/ 2175205 w 2991822"/>
              <a:gd name="connsiteY230" fmla="*/ 3241904 h 3439492"/>
              <a:gd name="connsiteX231" fmla="*/ 432211 w 2991822"/>
              <a:gd name="connsiteY231" fmla="*/ 3236060 h 3439492"/>
              <a:gd name="connsiteX232" fmla="*/ 424450 w 2991822"/>
              <a:gd name="connsiteY232" fmla="*/ 3252292 h 3439492"/>
              <a:gd name="connsiteX233" fmla="*/ 431841 w 2991822"/>
              <a:gd name="connsiteY233" fmla="*/ 3264953 h 3439492"/>
              <a:gd name="connsiteX234" fmla="*/ 436645 w 2991822"/>
              <a:gd name="connsiteY234" fmla="*/ 3254889 h 3439492"/>
              <a:gd name="connsiteX235" fmla="*/ 432211 w 2991822"/>
              <a:gd name="connsiteY235" fmla="*/ 3236060 h 3439492"/>
              <a:gd name="connsiteX236" fmla="*/ 2501335 w 2991822"/>
              <a:gd name="connsiteY236" fmla="*/ 3225996 h 3439492"/>
              <a:gd name="connsiteX237" fmla="*/ 2496346 w 2991822"/>
              <a:gd name="connsiteY237" fmla="*/ 3249695 h 3439492"/>
              <a:gd name="connsiteX238" fmla="*/ 2501704 w 2991822"/>
              <a:gd name="connsiteY238" fmla="*/ 3262356 h 3439492"/>
              <a:gd name="connsiteX239" fmla="*/ 2510204 w 2991822"/>
              <a:gd name="connsiteY239" fmla="*/ 3246124 h 3439492"/>
              <a:gd name="connsiteX240" fmla="*/ 2501335 w 2991822"/>
              <a:gd name="connsiteY240" fmla="*/ 3225996 h 3439492"/>
              <a:gd name="connsiteX241" fmla="*/ 297878 w 2991822"/>
              <a:gd name="connsiteY241" fmla="*/ 3152626 h 3439492"/>
              <a:gd name="connsiteX242" fmla="*/ 293259 w 2991822"/>
              <a:gd name="connsiteY242" fmla="*/ 3162041 h 3439492"/>
              <a:gd name="connsiteX243" fmla="*/ 298987 w 2991822"/>
              <a:gd name="connsiteY243" fmla="*/ 3175676 h 3439492"/>
              <a:gd name="connsiteX244" fmla="*/ 303976 w 2991822"/>
              <a:gd name="connsiteY244" fmla="*/ 3165937 h 3439492"/>
              <a:gd name="connsiteX245" fmla="*/ 297878 w 2991822"/>
              <a:gd name="connsiteY245" fmla="*/ 3152626 h 3439492"/>
              <a:gd name="connsiteX246" fmla="*/ 2654330 w 2991822"/>
              <a:gd name="connsiteY246" fmla="*/ 3122110 h 3439492"/>
              <a:gd name="connsiteX247" fmla="*/ 2647308 w 2991822"/>
              <a:gd name="connsiteY247" fmla="*/ 3138667 h 3439492"/>
              <a:gd name="connsiteX248" fmla="*/ 2653036 w 2991822"/>
              <a:gd name="connsiteY248" fmla="*/ 3150679 h 3439492"/>
              <a:gd name="connsiteX249" fmla="*/ 2659503 w 2991822"/>
              <a:gd name="connsiteY249" fmla="*/ 3133797 h 3439492"/>
              <a:gd name="connsiteX250" fmla="*/ 2654330 w 2991822"/>
              <a:gd name="connsiteY250" fmla="*/ 3122110 h 3439492"/>
              <a:gd name="connsiteX251" fmla="*/ 240228 w 2991822"/>
              <a:gd name="connsiteY251" fmla="*/ 3103280 h 3439492"/>
              <a:gd name="connsiteX252" fmla="*/ 255195 w 2991822"/>
              <a:gd name="connsiteY252" fmla="*/ 3144185 h 3439492"/>
              <a:gd name="connsiteX253" fmla="*/ 256119 w 2991822"/>
              <a:gd name="connsiteY253" fmla="*/ 3202297 h 3439492"/>
              <a:gd name="connsiteX254" fmla="*/ 230620 w 2991822"/>
              <a:gd name="connsiteY254" fmla="*/ 3134771 h 3439492"/>
              <a:gd name="connsiteX255" fmla="*/ 234131 w 2991822"/>
              <a:gd name="connsiteY255" fmla="*/ 3107825 h 3439492"/>
              <a:gd name="connsiteX256" fmla="*/ 240228 w 2991822"/>
              <a:gd name="connsiteY256" fmla="*/ 3103280 h 3439492"/>
              <a:gd name="connsiteX257" fmla="*/ 287716 w 2991822"/>
              <a:gd name="connsiteY257" fmla="*/ 3098735 h 3439492"/>
              <a:gd name="connsiteX258" fmla="*/ 266282 w 2991822"/>
              <a:gd name="connsiteY258" fmla="*/ 3125356 h 3439492"/>
              <a:gd name="connsiteX259" fmla="*/ 280140 w 2991822"/>
              <a:gd name="connsiteY259" fmla="*/ 3138991 h 3439492"/>
              <a:gd name="connsiteX260" fmla="*/ 285683 w 2991822"/>
              <a:gd name="connsiteY260" fmla="*/ 3152626 h 3439492"/>
              <a:gd name="connsiteX261" fmla="*/ 291226 w 2991822"/>
              <a:gd name="connsiteY261" fmla="*/ 3140939 h 3439492"/>
              <a:gd name="connsiteX262" fmla="*/ 287716 w 2991822"/>
              <a:gd name="connsiteY262" fmla="*/ 3098735 h 3439492"/>
              <a:gd name="connsiteX263" fmla="*/ 293628 w 2991822"/>
              <a:gd name="connsiteY263" fmla="*/ 3079581 h 3439492"/>
              <a:gd name="connsiteX264" fmla="*/ 287346 w 2991822"/>
              <a:gd name="connsiteY264" fmla="*/ 3087048 h 3439492"/>
              <a:gd name="connsiteX265" fmla="*/ 287900 w 2991822"/>
              <a:gd name="connsiteY265" fmla="*/ 3098086 h 3439492"/>
              <a:gd name="connsiteX266" fmla="*/ 293074 w 2991822"/>
              <a:gd name="connsiteY266" fmla="*/ 3095489 h 3439492"/>
              <a:gd name="connsiteX267" fmla="*/ 297324 w 2991822"/>
              <a:gd name="connsiteY267" fmla="*/ 3086074 h 3439492"/>
              <a:gd name="connsiteX268" fmla="*/ 293628 w 2991822"/>
              <a:gd name="connsiteY268" fmla="*/ 3079581 h 3439492"/>
              <a:gd name="connsiteX269" fmla="*/ 2719741 w 2991822"/>
              <a:gd name="connsiteY269" fmla="*/ 3060103 h 3439492"/>
              <a:gd name="connsiteX270" fmla="*/ 2726763 w 2991822"/>
              <a:gd name="connsiteY270" fmla="*/ 3065946 h 3439492"/>
              <a:gd name="connsiteX271" fmla="*/ 2730643 w 2991822"/>
              <a:gd name="connsiteY271" fmla="*/ 3099709 h 3439492"/>
              <a:gd name="connsiteX272" fmla="*/ 2701633 w 2991822"/>
              <a:gd name="connsiteY272" fmla="*/ 3184442 h 3439492"/>
              <a:gd name="connsiteX273" fmla="*/ 2702742 w 2991822"/>
              <a:gd name="connsiteY273" fmla="*/ 3111397 h 3439492"/>
              <a:gd name="connsiteX274" fmla="*/ 2719741 w 2991822"/>
              <a:gd name="connsiteY274" fmla="*/ 3060103 h 3439492"/>
              <a:gd name="connsiteX275" fmla="*/ 2665786 w 2991822"/>
              <a:gd name="connsiteY275" fmla="*/ 3054909 h 3439492"/>
              <a:gd name="connsiteX276" fmla="*/ 2661906 w 2991822"/>
              <a:gd name="connsiteY276" fmla="*/ 3107501 h 3439492"/>
              <a:gd name="connsiteX277" fmla="*/ 2668188 w 2991822"/>
              <a:gd name="connsiteY277" fmla="*/ 3122110 h 3439492"/>
              <a:gd name="connsiteX278" fmla="*/ 2674470 w 2991822"/>
              <a:gd name="connsiteY278" fmla="*/ 3105228 h 3439492"/>
              <a:gd name="connsiteX279" fmla="*/ 2690176 w 2991822"/>
              <a:gd name="connsiteY279" fmla="*/ 3088022 h 3439492"/>
              <a:gd name="connsiteX280" fmla="*/ 2665786 w 2991822"/>
              <a:gd name="connsiteY280" fmla="*/ 3054909 h 3439492"/>
              <a:gd name="connsiteX281" fmla="*/ 2659134 w 2991822"/>
              <a:gd name="connsiteY281" fmla="*/ 3030235 h 3439492"/>
              <a:gd name="connsiteX282" fmla="*/ 2654884 w 2991822"/>
              <a:gd name="connsiteY282" fmla="*/ 3038352 h 3439492"/>
              <a:gd name="connsiteX283" fmla="*/ 2659873 w 2991822"/>
              <a:gd name="connsiteY283" fmla="*/ 3050363 h 3439492"/>
              <a:gd name="connsiteX284" fmla="*/ 2665601 w 2991822"/>
              <a:gd name="connsiteY284" fmla="*/ 3053610 h 3439492"/>
              <a:gd name="connsiteX285" fmla="*/ 2666155 w 2991822"/>
              <a:gd name="connsiteY285" fmla="*/ 3039650 h 3439492"/>
              <a:gd name="connsiteX286" fmla="*/ 2659134 w 2991822"/>
              <a:gd name="connsiteY286" fmla="*/ 3030235 h 3439492"/>
              <a:gd name="connsiteX287" fmla="*/ 203088 w 2991822"/>
              <a:gd name="connsiteY287" fmla="*/ 2870835 h 3439492"/>
              <a:gd name="connsiteX288" fmla="*/ 190338 w 2991822"/>
              <a:gd name="connsiteY288" fmla="*/ 2908494 h 3439492"/>
              <a:gd name="connsiteX289" fmla="*/ 196067 w 2991822"/>
              <a:gd name="connsiteY289" fmla="*/ 2921804 h 3439492"/>
              <a:gd name="connsiteX290" fmla="*/ 210110 w 2991822"/>
              <a:gd name="connsiteY290" fmla="*/ 2891612 h 3439492"/>
              <a:gd name="connsiteX291" fmla="*/ 203088 w 2991822"/>
              <a:gd name="connsiteY291" fmla="*/ 2870835 h 3439492"/>
              <a:gd name="connsiteX292" fmla="*/ 2762239 w 2991822"/>
              <a:gd name="connsiteY292" fmla="*/ 2768572 h 3439492"/>
              <a:gd name="connsiteX293" fmla="*/ 2754294 w 2991822"/>
              <a:gd name="connsiteY293" fmla="*/ 2794868 h 3439492"/>
              <a:gd name="connsiteX294" fmla="*/ 2770184 w 2991822"/>
              <a:gd name="connsiteY294" fmla="*/ 2832851 h 3439492"/>
              <a:gd name="connsiteX295" fmla="*/ 2776652 w 2991822"/>
              <a:gd name="connsiteY295" fmla="*/ 2815970 h 3439492"/>
              <a:gd name="connsiteX296" fmla="*/ 2762239 w 2991822"/>
              <a:gd name="connsiteY296" fmla="*/ 2768572 h 3439492"/>
              <a:gd name="connsiteX297" fmla="*/ 2825987 w 2991822"/>
              <a:gd name="connsiteY297" fmla="*/ 2647155 h 3439492"/>
              <a:gd name="connsiteX298" fmla="*/ 2801227 w 2991822"/>
              <a:gd name="connsiteY298" fmla="*/ 2668906 h 3439492"/>
              <a:gd name="connsiteX299" fmla="*/ 2825987 w 2991822"/>
              <a:gd name="connsiteY299" fmla="*/ 2647155 h 3439492"/>
              <a:gd name="connsiteX300" fmla="*/ 20160 w 2991822"/>
              <a:gd name="connsiteY300" fmla="*/ 2500415 h 3439492"/>
              <a:gd name="connsiteX301" fmla="*/ 8149 w 2991822"/>
              <a:gd name="connsiteY301" fmla="*/ 2522491 h 3439492"/>
              <a:gd name="connsiteX302" fmla="*/ 14247 w 2991822"/>
              <a:gd name="connsiteY302" fmla="*/ 2533529 h 3439492"/>
              <a:gd name="connsiteX303" fmla="*/ 23670 w 2991822"/>
              <a:gd name="connsiteY303" fmla="*/ 2517622 h 3439492"/>
              <a:gd name="connsiteX304" fmla="*/ 20160 w 2991822"/>
              <a:gd name="connsiteY304" fmla="*/ 2500415 h 3439492"/>
              <a:gd name="connsiteX305" fmla="*/ 178882 w 2991822"/>
              <a:gd name="connsiteY305" fmla="*/ 2384517 h 3439492"/>
              <a:gd name="connsiteX306" fmla="*/ 182393 w 2991822"/>
              <a:gd name="connsiteY306" fmla="*/ 2410489 h 3439492"/>
              <a:gd name="connsiteX307" fmla="*/ 187013 w 2991822"/>
              <a:gd name="connsiteY307" fmla="*/ 2406593 h 3439492"/>
              <a:gd name="connsiteX308" fmla="*/ 178882 w 2991822"/>
              <a:gd name="connsiteY308" fmla="*/ 2384517 h 3439492"/>
              <a:gd name="connsiteX309" fmla="*/ 2970482 w 2991822"/>
              <a:gd name="connsiteY309" fmla="*/ 2305629 h 3439492"/>
              <a:gd name="connsiteX310" fmla="*/ 2966417 w 2991822"/>
              <a:gd name="connsiteY310" fmla="*/ 2327055 h 3439492"/>
              <a:gd name="connsiteX311" fmla="*/ 2977134 w 2991822"/>
              <a:gd name="connsiteY311" fmla="*/ 2347183 h 3439492"/>
              <a:gd name="connsiteX312" fmla="*/ 2984155 w 2991822"/>
              <a:gd name="connsiteY312" fmla="*/ 2333223 h 3439492"/>
              <a:gd name="connsiteX313" fmla="*/ 2970482 w 2991822"/>
              <a:gd name="connsiteY313" fmla="*/ 2305629 h 3439492"/>
              <a:gd name="connsiteX314" fmla="*/ 2789586 w 2991822"/>
              <a:gd name="connsiteY314" fmla="*/ 2160188 h 3439492"/>
              <a:gd name="connsiteX315" fmla="*/ 2780532 w 2991822"/>
              <a:gd name="connsiteY315" fmla="*/ 2187783 h 3439492"/>
              <a:gd name="connsiteX316" fmla="*/ 2785706 w 2991822"/>
              <a:gd name="connsiteY316" fmla="*/ 2192652 h 3439492"/>
              <a:gd name="connsiteX317" fmla="*/ 2789586 w 2991822"/>
              <a:gd name="connsiteY317" fmla="*/ 2160188 h 3439492"/>
              <a:gd name="connsiteX318" fmla="*/ 52680 w 2991822"/>
              <a:gd name="connsiteY318" fmla="*/ 2038121 h 3439492"/>
              <a:gd name="connsiteX319" fmla="*/ 40670 w 2991822"/>
              <a:gd name="connsiteY319" fmla="*/ 2060197 h 3439492"/>
              <a:gd name="connsiteX320" fmla="*/ 46767 w 2991822"/>
              <a:gd name="connsiteY320" fmla="*/ 2071235 h 3439492"/>
              <a:gd name="connsiteX321" fmla="*/ 56191 w 2991822"/>
              <a:gd name="connsiteY321" fmla="*/ 2055327 h 3439492"/>
              <a:gd name="connsiteX322" fmla="*/ 52680 w 2991822"/>
              <a:gd name="connsiteY322" fmla="*/ 2038121 h 3439492"/>
              <a:gd name="connsiteX323" fmla="*/ 2779239 w 2991822"/>
              <a:gd name="connsiteY323" fmla="*/ 2033901 h 3439492"/>
              <a:gd name="connsiteX324" fmla="*/ 2782749 w 2991822"/>
              <a:gd name="connsiteY324" fmla="*/ 2038446 h 3439492"/>
              <a:gd name="connsiteX325" fmla="*/ 2773141 w 2991822"/>
              <a:gd name="connsiteY325" fmla="*/ 2063444 h 3439492"/>
              <a:gd name="connsiteX326" fmla="*/ 2779239 w 2991822"/>
              <a:gd name="connsiteY326" fmla="*/ 2033901 h 3439492"/>
              <a:gd name="connsiteX327" fmla="*/ 211403 w 2991822"/>
              <a:gd name="connsiteY327" fmla="*/ 1922223 h 3439492"/>
              <a:gd name="connsiteX328" fmla="*/ 214914 w 2991822"/>
              <a:gd name="connsiteY328" fmla="*/ 1948195 h 3439492"/>
              <a:gd name="connsiteX329" fmla="*/ 219533 w 2991822"/>
              <a:gd name="connsiteY329" fmla="*/ 1944299 h 3439492"/>
              <a:gd name="connsiteX330" fmla="*/ 211403 w 2991822"/>
              <a:gd name="connsiteY330" fmla="*/ 1922223 h 3439492"/>
              <a:gd name="connsiteX331" fmla="*/ 220643 w 2991822"/>
              <a:gd name="connsiteY331" fmla="*/ 1821258 h 3439492"/>
              <a:gd name="connsiteX332" fmla="*/ 226001 w 2991822"/>
              <a:gd name="connsiteY332" fmla="*/ 1844957 h 3439492"/>
              <a:gd name="connsiteX333" fmla="*/ 217501 w 2991822"/>
              <a:gd name="connsiteY333" fmla="*/ 1824829 h 3439492"/>
              <a:gd name="connsiteX334" fmla="*/ 220643 w 2991822"/>
              <a:gd name="connsiteY334" fmla="*/ 1821258 h 3439492"/>
              <a:gd name="connsiteX335" fmla="*/ 246510 w 2991822"/>
              <a:gd name="connsiteY335" fmla="*/ 1732955 h 3439492"/>
              <a:gd name="connsiteX336" fmla="*/ 240598 w 2991822"/>
              <a:gd name="connsiteY336" fmla="*/ 1740422 h 3439492"/>
              <a:gd name="connsiteX337" fmla="*/ 244663 w 2991822"/>
              <a:gd name="connsiteY337" fmla="*/ 1747889 h 3439492"/>
              <a:gd name="connsiteX338" fmla="*/ 246510 w 2991822"/>
              <a:gd name="connsiteY338" fmla="*/ 1732955 h 3439492"/>
              <a:gd name="connsiteX339" fmla="*/ 2658764 w 2991822"/>
              <a:gd name="connsiteY339" fmla="*/ 1595306 h 3439492"/>
              <a:gd name="connsiteX340" fmla="*/ 2661721 w 2991822"/>
              <a:gd name="connsiteY340" fmla="*/ 1634913 h 3439492"/>
              <a:gd name="connsiteX341" fmla="*/ 2674655 w 2991822"/>
              <a:gd name="connsiteY341" fmla="*/ 1620628 h 3439492"/>
              <a:gd name="connsiteX342" fmla="*/ 2658764 w 2991822"/>
              <a:gd name="connsiteY342" fmla="*/ 1595306 h 3439492"/>
              <a:gd name="connsiteX343" fmla="*/ 2714567 w 2991822"/>
              <a:gd name="connsiteY343" fmla="*/ 1459280 h 3439492"/>
              <a:gd name="connsiteX344" fmla="*/ 2714567 w 2991822"/>
              <a:gd name="connsiteY344" fmla="*/ 1486875 h 3439492"/>
              <a:gd name="connsiteX345" fmla="*/ 2703480 w 2991822"/>
              <a:gd name="connsiteY345" fmla="*/ 1511873 h 3439492"/>
              <a:gd name="connsiteX346" fmla="*/ 2697937 w 2991822"/>
              <a:gd name="connsiteY346" fmla="*/ 1510249 h 3439492"/>
              <a:gd name="connsiteX347" fmla="*/ 2704219 w 2991822"/>
              <a:gd name="connsiteY347" fmla="*/ 1482005 h 3439492"/>
              <a:gd name="connsiteX348" fmla="*/ 2714567 w 2991822"/>
              <a:gd name="connsiteY348" fmla="*/ 1459280 h 3439492"/>
              <a:gd name="connsiteX349" fmla="*/ 2676688 w 2991822"/>
              <a:gd name="connsiteY349" fmla="*/ 1370652 h 3439492"/>
              <a:gd name="connsiteX350" fmla="*/ 2668927 w 2991822"/>
              <a:gd name="connsiteY350" fmla="*/ 1391754 h 3439492"/>
              <a:gd name="connsiteX351" fmla="*/ 2684263 w 2991822"/>
              <a:gd name="connsiteY351" fmla="*/ 1421946 h 3439492"/>
              <a:gd name="connsiteX352" fmla="*/ 2690546 w 2991822"/>
              <a:gd name="connsiteY352" fmla="*/ 1408311 h 3439492"/>
              <a:gd name="connsiteX353" fmla="*/ 2676688 w 2991822"/>
              <a:gd name="connsiteY353" fmla="*/ 1370652 h 3439492"/>
              <a:gd name="connsiteX354" fmla="*/ 40855 w 2991822"/>
              <a:gd name="connsiteY354" fmla="*/ 1183332 h 3439492"/>
              <a:gd name="connsiteX355" fmla="*/ 14432 w 2991822"/>
              <a:gd name="connsiteY355" fmla="*/ 1226185 h 3439492"/>
              <a:gd name="connsiteX356" fmla="*/ 27920 w 2991822"/>
              <a:gd name="connsiteY356" fmla="*/ 1247936 h 3439492"/>
              <a:gd name="connsiteX357" fmla="*/ 48615 w 2991822"/>
              <a:gd name="connsiteY357" fmla="*/ 1217095 h 3439492"/>
              <a:gd name="connsiteX358" fmla="*/ 40855 w 2991822"/>
              <a:gd name="connsiteY358" fmla="*/ 1183332 h 3439492"/>
              <a:gd name="connsiteX359" fmla="*/ 2876800 w 2991822"/>
              <a:gd name="connsiteY359" fmla="*/ 1000557 h 3439492"/>
              <a:gd name="connsiteX360" fmla="*/ 2873105 w 2991822"/>
              <a:gd name="connsiteY360" fmla="*/ 1017763 h 3439492"/>
              <a:gd name="connsiteX361" fmla="*/ 2883452 w 2991822"/>
              <a:gd name="connsiteY361" fmla="*/ 1033671 h 3439492"/>
              <a:gd name="connsiteX362" fmla="*/ 2890104 w 2991822"/>
              <a:gd name="connsiteY362" fmla="*/ 1022633 h 3439492"/>
              <a:gd name="connsiteX363" fmla="*/ 2876800 w 2991822"/>
              <a:gd name="connsiteY363" fmla="*/ 1000557 h 3439492"/>
              <a:gd name="connsiteX364" fmla="*/ 235239 w 2991822"/>
              <a:gd name="connsiteY364" fmla="*/ 963548 h 3439492"/>
              <a:gd name="connsiteX365" fmla="*/ 232652 w 2991822"/>
              <a:gd name="connsiteY365" fmla="*/ 965171 h 3439492"/>
              <a:gd name="connsiteX366" fmla="*/ 239674 w 2991822"/>
              <a:gd name="connsiteY366" fmla="*/ 967119 h 3439492"/>
              <a:gd name="connsiteX367" fmla="*/ 235239 w 2991822"/>
              <a:gd name="connsiteY367" fmla="*/ 963548 h 3439492"/>
              <a:gd name="connsiteX368" fmla="*/ 2702926 w 2991822"/>
              <a:gd name="connsiteY368" fmla="*/ 884659 h 3439492"/>
              <a:gd name="connsiteX369" fmla="*/ 2694057 w 2991822"/>
              <a:gd name="connsiteY369" fmla="*/ 906735 h 3439492"/>
              <a:gd name="connsiteX370" fmla="*/ 2699046 w 2991822"/>
              <a:gd name="connsiteY370" fmla="*/ 910631 h 3439492"/>
              <a:gd name="connsiteX371" fmla="*/ 2702926 w 2991822"/>
              <a:gd name="connsiteY371" fmla="*/ 884659 h 3439492"/>
              <a:gd name="connsiteX372" fmla="*/ 52311 w 2991822"/>
              <a:gd name="connsiteY372" fmla="*/ 593453 h 3439492"/>
              <a:gd name="connsiteX373" fmla="*/ 40300 w 2991822"/>
              <a:gd name="connsiteY373" fmla="*/ 615529 h 3439492"/>
              <a:gd name="connsiteX374" fmla="*/ 46398 w 2991822"/>
              <a:gd name="connsiteY374" fmla="*/ 626567 h 3439492"/>
              <a:gd name="connsiteX375" fmla="*/ 55821 w 2991822"/>
              <a:gd name="connsiteY375" fmla="*/ 610659 h 3439492"/>
              <a:gd name="connsiteX376" fmla="*/ 52311 w 2991822"/>
              <a:gd name="connsiteY376" fmla="*/ 593453 h 3439492"/>
              <a:gd name="connsiteX377" fmla="*/ 2838367 w 2991822"/>
              <a:gd name="connsiteY377" fmla="*/ 552548 h 3439492"/>
              <a:gd name="connsiteX378" fmla="*/ 2834671 w 2991822"/>
              <a:gd name="connsiteY378" fmla="*/ 569754 h 3439492"/>
              <a:gd name="connsiteX379" fmla="*/ 2845019 w 2991822"/>
              <a:gd name="connsiteY379" fmla="*/ 585661 h 3439492"/>
              <a:gd name="connsiteX380" fmla="*/ 2851671 w 2991822"/>
              <a:gd name="connsiteY380" fmla="*/ 574623 h 3439492"/>
              <a:gd name="connsiteX381" fmla="*/ 2838367 w 2991822"/>
              <a:gd name="connsiteY381" fmla="*/ 552548 h 3439492"/>
              <a:gd name="connsiteX382" fmla="*/ 211033 w 2991822"/>
              <a:gd name="connsiteY382" fmla="*/ 477555 h 3439492"/>
              <a:gd name="connsiteX383" fmla="*/ 214544 w 2991822"/>
              <a:gd name="connsiteY383" fmla="*/ 503526 h 3439492"/>
              <a:gd name="connsiteX384" fmla="*/ 219164 w 2991822"/>
              <a:gd name="connsiteY384" fmla="*/ 499630 h 3439492"/>
              <a:gd name="connsiteX385" fmla="*/ 211033 w 2991822"/>
              <a:gd name="connsiteY385" fmla="*/ 477555 h 3439492"/>
              <a:gd name="connsiteX386" fmla="*/ 2664493 w 2991822"/>
              <a:gd name="connsiteY386" fmla="*/ 436649 h 3439492"/>
              <a:gd name="connsiteX387" fmla="*/ 2655623 w 2991822"/>
              <a:gd name="connsiteY387" fmla="*/ 458725 h 3439492"/>
              <a:gd name="connsiteX388" fmla="*/ 2660612 w 2991822"/>
              <a:gd name="connsiteY388" fmla="*/ 462621 h 3439492"/>
              <a:gd name="connsiteX389" fmla="*/ 2664493 w 2991822"/>
              <a:gd name="connsiteY389" fmla="*/ 436649 h 3439492"/>
              <a:gd name="connsiteX390" fmla="*/ 220273 w 2991822"/>
              <a:gd name="connsiteY390" fmla="*/ 376590 h 3439492"/>
              <a:gd name="connsiteX391" fmla="*/ 225631 w 2991822"/>
              <a:gd name="connsiteY391" fmla="*/ 400289 h 3439492"/>
              <a:gd name="connsiteX392" fmla="*/ 217131 w 2991822"/>
              <a:gd name="connsiteY392" fmla="*/ 380161 h 3439492"/>
              <a:gd name="connsiteX393" fmla="*/ 220273 w 2991822"/>
              <a:gd name="connsiteY393" fmla="*/ 376590 h 3439492"/>
              <a:gd name="connsiteX394" fmla="*/ 2654515 w 2991822"/>
              <a:gd name="connsiteY394" fmla="*/ 335684 h 3439492"/>
              <a:gd name="connsiteX395" fmla="*/ 2657841 w 2991822"/>
              <a:gd name="connsiteY395" fmla="*/ 338931 h 3439492"/>
              <a:gd name="connsiteX396" fmla="*/ 2648602 w 2991822"/>
              <a:gd name="connsiteY396" fmla="*/ 359059 h 3439492"/>
              <a:gd name="connsiteX397" fmla="*/ 2654515 w 2991822"/>
              <a:gd name="connsiteY397" fmla="*/ 335684 h 3439492"/>
              <a:gd name="connsiteX398" fmla="*/ 333540 w 2991822"/>
              <a:gd name="connsiteY398" fmla="*/ 229851 h 3439492"/>
              <a:gd name="connsiteX399" fmla="*/ 330029 w 2991822"/>
              <a:gd name="connsiteY399" fmla="*/ 251927 h 3439492"/>
              <a:gd name="connsiteX400" fmla="*/ 333910 w 2991822"/>
              <a:gd name="connsiteY400" fmla="*/ 251927 h 3439492"/>
              <a:gd name="connsiteX401" fmla="*/ 333540 w 2991822"/>
              <a:gd name="connsiteY401" fmla="*/ 229851 h 3439492"/>
              <a:gd name="connsiteX402" fmla="*/ 2530530 w 2991822"/>
              <a:gd name="connsiteY402" fmla="*/ 188621 h 3439492"/>
              <a:gd name="connsiteX403" fmla="*/ 2530160 w 2991822"/>
              <a:gd name="connsiteY403" fmla="*/ 210697 h 3439492"/>
              <a:gd name="connsiteX404" fmla="*/ 2534410 w 2991822"/>
              <a:gd name="connsiteY404" fmla="*/ 210697 h 3439492"/>
              <a:gd name="connsiteX405" fmla="*/ 2530530 w 2991822"/>
              <a:gd name="connsiteY405" fmla="*/ 188621 h 3439492"/>
              <a:gd name="connsiteX406" fmla="*/ 838349 w 2991822"/>
              <a:gd name="connsiteY406" fmla="*/ 175310 h 3439492"/>
              <a:gd name="connsiteX407" fmla="*/ 839147 w 2991822"/>
              <a:gd name="connsiteY407" fmla="*/ 176259 h 3439492"/>
              <a:gd name="connsiteX408" fmla="*/ 838002 w 2991822"/>
              <a:gd name="connsiteY408" fmla="*/ 176762 h 3439492"/>
              <a:gd name="connsiteX409" fmla="*/ 804720 w 2991822"/>
              <a:gd name="connsiteY409" fmla="*/ 147391 h 3439492"/>
              <a:gd name="connsiteX410" fmla="*/ 798807 w 2991822"/>
              <a:gd name="connsiteY410" fmla="*/ 157130 h 3439492"/>
              <a:gd name="connsiteX411" fmla="*/ 806567 w 2991822"/>
              <a:gd name="connsiteY411" fmla="*/ 167519 h 3439492"/>
              <a:gd name="connsiteX412" fmla="*/ 804720 w 2991822"/>
              <a:gd name="connsiteY412" fmla="*/ 147391 h 3439492"/>
              <a:gd name="connsiteX413" fmla="*/ 2033112 w 2991822"/>
              <a:gd name="connsiteY413" fmla="*/ 145443 h 3439492"/>
              <a:gd name="connsiteX414" fmla="*/ 2028123 w 2991822"/>
              <a:gd name="connsiteY414" fmla="*/ 161675 h 3439492"/>
              <a:gd name="connsiteX415" fmla="*/ 2025536 w 2991822"/>
              <a:gd name="connsiteY415" fmla="*/ 163299 h 3439492"/>
              <a:gd name="connsiteX416" fmla="*/ 2040688 w 2991822"/>
              <a:gd name="connsiteY416" fmla="*/ 162000 h 3439492"/>
              <a:gd name="connsiteX417" fmla="*/ 2033112 w 2991822"/>
              <a:gd name="connsiteY417" fmla="*/ 145443 h 3439492"/>
              <a:gd name="connsiteX418" fmla="*/ 1978233 w 2991822"/>
              <a:gd name="connsiteY418" fmla="*/ 134405 h 3439492"/>
              <a:gd name="connsiteX419" fmla="*/ 1978560 w 2991822"/>
              <a:gd name="connsiteY419" fmla="*/ 135676 h 3439492"/>
              <a:gd name="connsiteX420" fmla="*/ 1977309 w 2991822"/>
              <a:gd name="connsiteY420" fmla="*/ 136028 h 3439492"/>
              <a:gd name="connsiteX421" fmla="*/ 1977309 w 2991822"/>
              <a:gd name="connsiteY421" fmla="*/ 136353 h 3439492"/>
              <a:gd name="connsiteX422" fmla="*/ 1976707 w 2991822"/>
              <a:gd name="connsiteY422" fmla="*/ 136071 h 3439492"/>
              <a:gd name="connsiteX423" fmla="*/ 2014819 w 2991822"/>
              <a:gd name="connsiteY423" fmla="*/ 106161 h 3439492"/>
              <a:gd name="connsiteX424" fmla="*/ 2017406 w 2991822"/>
              <a:gd name="connsiteY424" fmla="*/ 131159 h 3439492"/>
              <a:gd name="connsiteX425" fmla="*/ 2014265 w 2991822"/>
              <a:gd name="connsiteY425" fmla="*/ 148365 h 3439492"/>
              <a:gd name="connsiteX426" fmla="*/ 2008167 w 2991822"/>
              <a:gd name="connsiteY426" fmla="*/ 164597 h 3439492"/>
              <a:gd name="connsiteX427" fmla="*/ 2021841 w 2991822"/>
              <a:gd name="connsiteY427" fmla="*/ 163623 h 3439492"/>
              <a:gd name="connsiteX428" fmla="*/ 2020917 w 2991822"/>
              <a:gd name="connsiteY428" fmla="*/ 162649 h 3439492"/>
              <a:gd name="connsiteX429" fmla="*/ 2021471 w 2991822"/>
              <a:gd name="connsiteY429" fmla="*/ 153884 h 3439492"/>
              <a:gd name="connsiteX430" fmla="*/ 2014819 w 2991822"/>
              <a:gd name="connsiteY430" fmla="*/ 106161 h 3439492"/>
              <a:gd name="connsiteX431" fmla="*/ 2214354 w 2991822"/>
              <a:gd name="connsiteY431" fmla="*/ 2 h 3439492"/>
              <a:gd name="connsiteX432" fmla="*/ 2227681 w 2991822"/>
              <a:gd name="connsiteY432" fmla="*/ 9742 h 3439492"/>
              <a:gd name="connsiteX433" fmla="*/ 2247822 w 2991822"/>
              <a:gd name="connsiteY433" fmla="*/ 17533 h 3439492"/>
              <a:gd name="connsiteX434" fmla="*/ 2267593 w 2991822"/>
              <a:gd name="connsiteY434" fmla="*/ 12014 h 3439492"/>
              <a:gd name="connsiteX435" fmla="*/ 2325797 w 2991822"/>
              <a:gd name="connsiteY435" fmla="*/ 24351 h 3439492"/>
              <a:gd name="connsiteX436" fmla="*/ 2409132 w 2991822"/>
              <a:gd name="connsiteY436" fmla="*/ 22727 h 3439492"/>
              <a:gd name="connsiteX437" fmla="*/ 2447195 w 2991822"/>
              <a:gd name="connsiteY437" fmla="*/ 65905 h 3439492"/>
              <a:gd name="connsiteX438" fmla="*/ 2417816 w 2991822"/>
              <a:gd name="connsiteY438" fmla="*/ 97396 h 3439492"/>
              <a:gd name="connsiteX439" fmla="*/ 2433707 w 2991822"/>
              <a:gd name="connsiteY439" fmla="*/ 115251 h 3439492"/>
              <a:gd name="connsiteX440" fmla="*/ 2443130 w 2991822"/>
              <a:gd name="connsiteY440" fmla="*/ 129860 h 3439492"/>
              <a:gd name="connsiteX441" fmla="*/ 2452185 w 2991822"/>
              <a:gd name="connsiteY441" fmla="*/ 116225 h 3439492"/>
              <a:gd name="connsiteX442" fmla="*/ 2452554 w 2991822"/>
              <a:gd name="connsiteY442" fmla="*/ 145768 h 3439492"/>
              <a:gd name="connsiteX443" fmla="*/ 2471032 w 2991822"/>
              <a:gd name="connsiteY443" fmla="*/ 135704 h 3439492"/>
              <a:gd name="connsiteX444" fmla="*/ 2463271 w 2991822"/>
              <a:gd name="connsiteY444" fmla="*/ 112654 h 3439492"/>
              <a:gd name="connsiteX445" fmla="*/ 2481934 w 2991822"/>
              <a:gd name="connsiteY445" fmla="*/ 127912 h 3439492"/>
              <a:gd name="connsiteX446" fmla="*/ 2492096 w 2991822"/>
              <a:gd name="connsiteY446" fmla="*/ 136353 h 3439492"/>
              <a:gd name="connsiteX447" fmla="*/ 2507433 w 2991822"/>
              <a:gd name="connsiteY447" fmla="*/ 129536 h 3439492"/>
              <a:gd name="connsiteX448" fmla="*/ 2521291 w 2991822"/>
              <a:gd name="connsiteY448" fmla="*/ 135704 h 3439492"/>
              <a:gd name="connsiteX449" fmla="*/ 2566007 w 2991822"/>
              <a:gd name="connsiteY449" fmla="*/ 130510 h 3439492"/>
              <a:gd name="connsiteX450" fmla="*/ 2585778 w 2991822"/>
              <a:gd name="connsiteY450" fmla="*/ 129211 h 3439492"/>
              <a:gd name="connsiteX451" fmla="*/ 2576539 w 2991822"/>
              <a:gd name="connsiteY451" fmla="*/ 142197 h 3439492"/>
              <a:gd name="connsiteX452" fmla="*/ 2585223 w 2991822"/>
              <a:gd name="connsiteY452" fmla="*/ 147066 h 3439492"/>
              <a:gd name="connsiteX453" fmla="*/ 2622733 w 2991822"/>
              <a:gd name="connsiteY453" fmla="*/ 134730 h 3439492"/>
              <a:gd name="connsiteX454" fmla="*/ 2632896 w 2991822"/>
              <a:gd name="connsiteY454" fmla="*/ 136353 h 3439492"/>
              <a:gd name="connsiteX455" fmla="*/ 2628646 w 2991822"/>
              <a:gd name="connsiteY455" fmla="*/ 149339 h 3439492"/>
              <a:gd name="connsiteX456" fmla="*/ 2626428 w 2991822"/>
              <a:gd name="connsiteY456" fmla="*/ 166220 h 3439492"/>
              <a:gd name="connsiteX457" fmla="*/ 2636961 w 2991822"/>
              <a:gd name="connsiteY457" fmla="*/ 213943 h 3439492"/>
              <a:gd name="connsiteX458" fmla="*/ 2633820 w 2991822"/>
              <a:gd name="connsiteY458" fmla="*/ 224332 h 3439492"/>
              <a:gd name="connsiteX459" fmla="*/ 2626983 w 2991822"/>
              <a:gd name="connsiteY459" fmla="*/ 263614 h 3439492"/>
              <a:gd name="connsiteX460" fmla="*/ 2641950 w 2991822"/>
              <a:gd name="connsiteY460" fmla="*/ 238941 h 3439492"/>
              <a:gd name="connsiteX461" fmla="*/ 2648232 w 2991822"/>
              <a:gd name="connsiteY461" fmla="*/ 272704 h 3439492"/>
              <a:gd name="connsiteX462" fmla="*/ 2654699 w 2991822"/>
              <a:gd name="connsiteY462" fmla="*/ 303220 h 3439492"/>
              <a:gd name="connsiteX463" fmla="*/ 2653406 w 2991822"/>
              <a:gd name="connsiteY463" fmla="*/ 315882 h 3439492"/>
              <a:gd name="connsiteX464" fmla="*/ 2633820 w 2991822"/>
              <a:gd name="connsiteY464" fmla="*/ 336983 h 3439492"/>
              <a:gd name="connsiteX465" fmla="*/ 2631417 w 2991822"/>
              <a:gd name="connsiteY465" fmla="*/ 359384 h 3439492"/>
              <a:gd name="connsiteX466" fmla="*/ 2650080 w 2991822"/>
              <a:gd name="connsiteY466" fmla="*/ 371071 h 3439492"/>
              <a:gd name="connsiteX467" fmla="*/ 2662090 w 2991822"/>
              <a:gd name="connsiteY467" fmla="*/ 376590 h 3439492"/>
              <a:gd name="connsiteX468" fmla="*/ 2652667 w 2991822"/>
              <a:gd name="connsiteY468" fmla="*/ 403860 h 3439492"/>
              <a:gd name="connsiteX469" fmla="*/ 2671883 w 2991822"/>
              <a:gd name="connsiteY469" fmla="*/ 413275 h 3439492"/>
              <a:gd name="connsiteX470" fmla="*/ 2678535 w 2991822"/>
              <a:gd name="connsiteY470" fmla="*/ 421391 h 3439492"/>
              <a:gd name="connsiteX471" fmla="*/ 2693502 w 2991822"/>
              <a:gd name="connsiteY471" fmla="*/ 439571 h 3439492"/>
              <a:gd name="connsiteX472" fmla="*/ 2692209 w 2991822"/>
              <a:gd name="connsiteY472" fmla="*/ 419768 h 3439492"/>
              <a:gd name="connsiteX473" fmla="*/ 2702741 w 2991822"/>
              <a:gd name="connsiteY473" fmla="*/ 430806 h 3439492"/>
              <a:gd name="connsiteX474" fmla="*/ 2733968 w 2991822"/>
              <a:gd name="connsiteY474" fmla="*/ 445090 h 3439492"/>
              <a:gd name="connsiteX475" fmla="*/ 2765750 w 2991822"/>
              <a:gd name="connsiteY475" fmla="*/ 438597 h 3439492"/>
              <a:gd name="connsiteX476" fmla="*/ 2820259 w 2991822"/>
              <a:gd name="connsiteY476" fmla="*/ 444766 h 3439492"/>
              <a:gd name="connsiteX477" fmla="*/ 2837997 w 2991822"/>
              <a:gd name="connsiteY477" fmla="*/ 483074 h 3439492"/>
              <a:gd name="connsiteX478" fmla="*/ 2836888 w 2991822"/>
              <a:gd name="connsiteY478" fmla="*/ 499955 h 3439492"/>
              <a:gd name="connsiteX479" fmla="*/ 2843540 w 2991822"/>
              <a:gd name="connsiteY479" fmla="*/ 534367 h 3439492"/>
              <a:gd name="connsiteX480" fmla="*/ 2843910 w 2991822"/>
              <a:gd name="connsiteY480" fmla="*/ 627216 h 3439492"/>
              <a:gd name="connsiteX481" fmla="*/ 2840399 w 2991822"/>
              <a:gd name="connsiteY481" fmla="*/ 655135 h 3439492"/>
              <a:gd name="connsiteX482" fmla="*/ 2850747 w 2991822"/>
              <a:gd name="connsiteY482" fmla="*/ 660654 h 3439492"/>
              <a:gd name="connsiteX483" fmla="*/ 2857768 w 2991822"/>
              <a:gd name="connsiteY483" fmla="*/ 676562 h 3439492"/>
              <a:gd name="connsiteX484" fmla="*/ 2852225 w 2991822"/>
              <a:gd name="connsiteY484" fmla="*/ 743439 h 3439492"/>
              <a:gd name="connsiteX485" fmla="*/ 2844280 w 2991822"/>
              <a:gd name="connsiteY485" fmla="*/ 752529 h 3439492"/>
              <a:gd name="connsiteX486" fmla="*/ 2836704 w 2991822"/>
              <a:gd name="connsiteY486" fmla="*/ 772332 h 3439492"/>
              <a:gd name="connsiteX487" fmla="*/ 2835595 w 2991822"/>
              <a:gd name="connsiteY487" fmla="*/ 787266 h 3439492"/>
              <a:gd name="connsiteX488" fmla="*/ 2831160 w 2991822"/>
              <a:gd name="connsiteY488" fmla="*/ 787266 h 3439492"/>
              <a:gd name="connsiteX489" fmla="*/ 2828389 w 2991822"/>
              <a:gd name="connsiteY489" fmla="*/ 772657 h 3439492"/>
              <a:gd name="connsiteX490" fmla="*/ 2816563 w 2991822"/>
              <a:gd name="connsiteY490" fmla="*/ 740841 h 3439492"/>
              <a:gd name="connsiteX491" fmla="*/ 2811574 w 2991822"/>
              <a:gd name="connsiteY491" fmla="*/ 822003 h 3439492"/>
              <a:gd name="connsiteX492" fmla="*/ 2797346 w 2991822"/>
              <a:gd name="connsiteY492" fmla="*/ 844403 h 3439492"/>
              <a:gd name="connsiteX493" fmla="*/ 2746348 w 2991822"/>
              <a:gd name="connsiteY493" fmla="*/ 854792 h 3439492"/>
              <a:gd name="connsiteX494" fmla="*/ 2733414 w 2991822"/>
              <a:gd name="connsiteY494" fmla="*/ 835638 h 3439492"/>
              <a:gd name="connsiteX495" fmla="*/ 2712534 w 2991822"/>
              <a:gd name="connsiteY495" fmla="*/ 836612 h 3439492"/>
              <a:gd name="connsiteX496" fmla="*/ 2701817 w 2991822"/>
              <a:gd name="connsiteY496" fmla="*/ 808043 h 3439492"/>
              <a:gd name="connsiteX497" fmla="*/ 2690176 w 2991822"/>
              <a:gd name="connsiteY497" fmla="*/ 820379 h 3439492"/>
              <a:gd name="connsiteX498" fmla="*/ 2700708 w 2991822"/>
              <a:gd name="connsiteY498" fmla="*/ 824275 h 3439492"/>
              <a:gd name="connsiteX499" fmla="*/ 2691285 w 2991822"/>
              <a:gd name="connsiteY499" fmla="*/ 851545 h 3439492"/>
              <a:gd name="connsiteX500" fmla="*/ 2710502 w 2991822"/>
              <a:gd name="connsiteY500" fmla="*/ 860960 h 3439492"/>
              <a:gd name="connsiteX501" fmla="*/ 2717154 w 2991822"/>
              <a:gd name="connsiteY501" fmla="*/ 869076 h 3439492"/>
              <a:gd name="connsiteX502" fmla="*/ 2732120 w 2991822"/>
              <a:gd name="connsiteY502" fmla="*/ 887256 h 3439492"/>
              <a:gd name="connsiteX503" fmla="*/ 2730827 w 2991822"/>
              <a:gd name="connsiteY503" fmla="*/ 867453 h 3439492"/>
              <a:gd name="connsiteX504" fmla="*/ 2741359 w 2991822"/>
              <a:gd name="connsiteY504" fmla="*/ 878491 h 3439492"/>
              <a:gd name="connsiteX505" fmla="*/ 2772586 w 2991822"/>
              <a:gd name="connsiteY505" fmla="*/ 892775 h 3439492"/>
              <a:gd name="connsiteX506" fmla="*/ 2804368 w 2991822"/>
              <a:gd name="connsiteY506" fmla="*/ 886282 h 3439492"/>
              <a:gd name="connsiteX507" fmla="*/ 2858877 w 2991822"/>
              <a:gd name="connsiteY507" fmla="*/ 892450 h 3439492"/>
              <a:gd name="connsiteX508" fmla="*/ 2876616 w 2991822"/>
              <a:gd name="connsiteY508" fmla="*/ 930759 h 3439492"/>
              <a:gd name="connsiteX509" fmla="*/ 2875507 w 2991822"/>
              <a:gd name="connsiteY509" fmla="*/ 947640 h 3439492"/>
              <a:gd name="connsiteX510" fmla="*/ 2882159 w 2991822"/>
              <a:gd name="connsiteY510" fmla="*/ 982052 h 3439492"/>
              <a:gd name="connsiteX511" fmla="*/ 2882528 w 2991822"/>
              <a:gd name="connsiteY511" fmla="*/ 1074901 h 3439492"/>
              <a:gd name="connsiteX512" fmla="*/ 2879018 w 2991822"/>
              <a:gd name="connsiteY512" fmla="*/ 1102820 h 3439492"/>
              <a:gd name="connsiteX513" fmla="*/ 2889365 w 2991822"/>
              <a:gd name="connsiteY513" fmla="*/ 1108339 h 3439492"/>
              <a:gd name="connsiteX514" fmla="*/ 2896386 w 2991822"/>
              <a:gd name="connsiteY514" fmla="*/ 1124247 h 3439492"/>
              <a:gd name="connsiteX515" fmla="*/ 2890843 w 2991822"/>
              <a:gd name="connsiteY515" fmla="*/ 1191124 h 3439492"/>
              <a:gd name="connsiteX516" fmla="*/ 2882898 w 2991822"/>
              <a:gd name="connsiteY516" fmla="*/ 1200214 h 3439492"/>
              <a:gd name="connsiteX517" fmla="*/ 2875322 w 2991822"/>
              <a:gd name="connsiteY517" fmla="*/ 1220017 h 3439492"/>
              <a:gd name="connsiteX518" fmla="*/ 2874213 w 2991822"/>
              <a:gd name="connsiteY518" fmla="*/ 1234951 h 3439492"/>
              <a:gd name="connsiteX519" fmla="*/ 2869779 w 2991822"/>
              <a:gd name="connsiteY519" fmla="*/ 1234951 h 3439492"/>
              <a:gd name="connsiteX520" fmla="*/ 2867007 w 2991822"/>
              <a:gd name="connsiteY520" fmla="*/ 1220342 h 3439492"/>
              <a:gd name="connsiteX521" fmla="*/ 2855181 w 2991822"/>
              <a:gd name="connsiteY521" fmla="*/ 1188526 h 3439492"/>
              <a:gd name="connsiteX522" fmla="*/ 2850192 w 2991822"/>
              <a:gd name="connsiteY522" fmla="*/ 1269687 h 3439492"/>
              <a:gd name="connsiteX523" fmla="*/ 2835965 w 2991822"/>
              <a:gd name="connsiteY523" fmla="*/ 1292088 h 3439492"/>
              <a:gd name="connsiteX524" fmla="*/ 2784966 w 2991822"/>
              <a:gd name="connsiteY524" fmla="*/ 1302477 h 3439492"/>
              <a:gd name="connsiteX525" fmla="*/ 2772032 w 2991822"/>
              <a:gd name="connsiteY525" fmla="*/ 1283323 h 3439492"/>
              <a:gd name="connsiteX526" fmla="*/ 2751152 w 2991822"/>
              <a:gd name="connsiteY526" fmla="*/ 1284297 h 3439492"/>
              <a:gd name="connsiteX527" fmla="*/ 2740436 w 2991822"/>
              <a:gd name="connsiteY527" fmla="*/ 1255728 h 3439492"/>
              <a:gd name="connsiteX528" fmla="*/ 2714382 w 2991822"/>
              <a:gd name="connsiteY528" fmla="*/ 1289166 h 3439492"/>
              <a:gd name="connsiteX529" fmla="*/ 2738218 w 2991822"/>
              <a:gd name="connsiteY529" fmla="*/ 1271960 h 3439492"/>
              <a:gd name="connsiteX530" fmla="*/ 2714567 w 2991822"/>
              <a:gd name="connsiteY530" fmla="*/ 1289166 h 3439492"/>
              <a:gd name="connsiteX531" fmla="*/ 2715675 w 2991822"/>
              <a:gd name="connsiteY531" fmla="*/ 1318060 h 3439492"/>
              <a:gd name="connsiteX532" fmla="*/ 2710317 w 2991822"/>
              <a:gd name="connsiteY532" fmla="*/ 1346304 h 3439492"/>
              <a:gd name="connsiteX533" fmla="*/ 2704958 w 2991822"/>
              <a:gd name="connsiteY533" fmla="*/ 1318060 h 3439492"/>
              <a:gd name="connsiteX534" fmla="*/ 2700154 w 2991822"/>
              <a:gd name="connsiteY534" fmla="*/ 1340785 h 3439492"/>
              <a:gd name="connsiteX535" fmla="*/ 2712349 w 2991822"/>
              <a:gd name="connsiteY535" fmla="*/ 1373249 h 3439492"/>
              <a:gd name="connsiteX536" fmla="*/ 2714382 w 2991822"/>
              <a:gd name="connsiteY536" fmla="*/ 1403116 h 3439492"/>
              <a:gd name="connsiteX537" fmla="*/ 2711426 w 2991822"/>
              <a:gd name="connsiteY537" fmla="*/ 1423569 h 3439492"/>
              <a:gd name="connsiteX538" fmla="*/ 2704035 w 2991822"/>
              <a:gd name="connsiteY538" fmla="*/ 1441749 h 3439492"/>
              <a:gd name="connsiteX539" fmla="*/ 2696274 w 2991822"/>
              <a:gd name="connsiteY539" fmla="*/ 1449216 h 3439492"/>
              <a:gd name="connsiteX540" fmla="*/ 2685557 w 2991822"/>
              <a:gd name="connsiteY540" fmla="*/ 1441100 h 3439492"/>
              <a:gd name="connsiteX541" fmla="*/ 2656732 w 2991822"/>
              <a:gd name="connsiteY541" fmla="*/ 1511872 h 3439492"/>
              <a:gd name="connsiteX542" fmla="*/ 2652482 w 2991822"/>
              <a:gd name="connsiteY542" fmla="*/ 1516417 h 3439492"/>
              <a:gd name="connsiteX543" fmla="*/ 2655438 w 2991822"/>
              <a:gd name="connsiteY543" fmla="*/ 1556673 h 3439492"/>
              <a:gd name="connsiteX544" fmla="*/ 2675579 w 2991822"/>
              <a:gd name="connsiteY544" fmla="*/ 1620628 h 3439492"/>
              <a:gd name="connsiteX545" fmla="*/ 2699046 w 2991822"/>
              <a:gd name="connsiteY545" fmla="*/ 1646600 h 3439492"/>
              <a:gd name="connsiteX546" fmla="*/ 2684633 w 2991822"/>
              <a:gd name="connsiteY546" fmla="*/ 1675169 h 3439492"/>
              <a:gd name="connsiteX547" fmla="*/ 2682046 w 2991822"/>
              <a:gd name="connsiteY547" fmla="*/ 1711854 h 3439492"/>
              <a:gd name="connsiteX548" fmla="*/ 2672253 w 2991822"/>
              <a:gd name="connsiteY548" fmla="*/ 1777756 h 3439492"/>
              <a:gd name="connsiteX549" fmla="*/ 2672992 w 2991822"/>
              <a:gd name="connsiteY549" fmla="*/ 1781003 h 3439492"/>
              <a:gd name="connsiteX550" fmla="*/ 2687959 w 2991822"/>
              <a:gd name="connsiteY550" fmla="*/ 1776133 h 3439492"/>
              <a:gd name="connsiteX551" fmla="*/ 2708654 w 2991822"/>
              <a:gd name="connsiteY551" fmla="*/ 1774835 h 3439492"/>
              <a:gd name="connsiteX552" fmla="*/ 2699046 w 2991822"/>
              <a:gd name="connsiteY552" fmla="*/ 1791067 h 3439492"/>
              <a:gd name="connsiteX553" fmla="*/ 2708100 w 2991822"/>
              <a:gd name="connsiteY553" fmla="*/ 1797235 h 3439492"/>
              <a:gd name="connsiteX554" fmla="*/ 2747087 w 2991822"/>
              <a:gd name="connsiteY554" fmla="*/ 1781977 h 3439492"/>
              <a:gd name="connsiteX555" fmla="*/ 2757620 w 2991822"/>
              <a:gd name="connsiteY555" fmla="*/ 1783925 h 3439492"/>
              <a:gd name="connsiteX556" fmla="*/ 2753185 w 2991822"/>
              <a:gd name="connsiteY556" fmla="*/ 1800157 h 3439492"/>
              <a:gd name="connsiteX557" fmla="*/ 2750783 w 2991822"/>
              <a:gd name="connsiteY557" fmla="*/ 1821259 h 3439492"/>
              <a:gd name="connsiteX558" fmla="*/ 2761869 w 2991822"/>
              <a:gd name="connsiteY558" fmla="*/ 1880669 h 3439492"/>
              <a:gd name="connsiteX559" fmla="*/ 2758728 w 2991822"/>
              <a:gd name="connsiteY559" fmla="*/ 1893654 h 3439492"/>
              <a:gd name="connsiteX560" fmla="*/ 2751707 w 2991822"/>
              <a:gd name="connsiteY560" fmla="*/ 1943000 h 3439492"/>
              <a:gd name="connsiteX561" fmla="*/ 2767413 w 2991822"/>
              <a:gd name="connsiteY561" fmla="*/ 1911835 h 3439492"/>
              <a:gd name="connsiteX562" fmla="*/ 2773880 w 2991822"/>
              <a:gd name="connsiteY562" fmla="*/ 1954038 h 3439492"/>
              <a:gd name="connsiteX563" fmla="*/ 2780532 w 2991822"/>
              <a:gd name="connsiteY563" fmla="*/ 1992346 h 3439492"/>
              <a:gd name="connsiteX564" fmla="*/ 2779054 w 2991822"/>
              <a:gd name="connsiteY564" fmla="*/ 2008254 h 3439492"/>
              <a:gd name="connsiteX565" fmla="*/ 2758544 w 2991822"/>
              <a:gd name="connsiteY565" fmla="*/ 2034550 h 3439492"/>
              <a:gd name="connsiteX566" fmla="*/ 2756141 w 2991822"/>
              <a:gd name="connsiteY566" fmla="*/ 2062794 h 3439492"/>
              <a:gd name="connsiteX567" fmla="*/ 2775543 w 2991822"/>
              <a:gd name="connsiteY567" fmla="*/ 2077403 h 3439492"/>
              <a:gd name="connsiteX568" fmla="*/ 2788108 w 2991822"/>
              <a:gd name="connsiteY568" fmla="*/ 2084221 h 3439492"/>
              <a:gd name="connsiteX569" fmla="*/ 2778314 w 2991822"/>
              <a:gd name="connsiteY569" fmla="*/ 2118309 h 3439492"/>
              <a:gd name="connsiteX570" fmla="*/ 2798270 w 2991822"/>
              <a:gd name="connsiteY570" fmla="*/ 2129996 h 3439492"/>
              <a:gd name="connsiteX571" fmla="*/ 2805292 w 2991822"/>
              <a:gd name="connsiteY571" fmla="*/ 2140060 h 3439492"/>
              <a:gd name="connsiteX572" fmla="*/ 2820813 w 2991822"/>
              <a:gd name="connsiteY572" fmla="*/ 2162785 h 3439492"/>
              <a:gd name="connsiteX573" fmla="*/ 2819520 w 2991822"/>
              <a:gd name="connsiteY573" fmla="*/ 2137787 h 3439492"/>
              <a:gd name="connsiteX574" fmla="*/ 2830421 w 2991822"/>
              <a:gd name="connsiteY574" fmla="*/ 2151422 h 3439492"/>
              <a:gd name="connsiteX575" fmla="*/ 2862757 w 2991822"/>
              <a:gd name="connsiteY575" fmla="*/ 2169278 h 3439492"/>
              <a:gd name="connsiteX576" fmla="*/ 2895832 w 2991822"/>
              <a:gd name="connsiteY576" fmla="*/ 2161162 h 3439492"/>
              <a:gd name="connsiteX577" fmla="*/ 2952559 w 2991822"/>
              <a:gd name="connsiteY577" fmla="*/ 2168953 h 3439492"/>
              <a:gd name="connsiteX578" fmla="*/ 2971036 w 2991822"/>
              <a:gd name="connsiteY578" fmla="*/ 2216676 h 3439492"/>
              <a:gd name="connsiteX579" fmla="*/ 2969928 w 2991822"/>
              <a:gd name="connsiteY579" fmla="*/ 2237778 h 3439492"/>
              <a:gd name="connsiteX580" fmla="*/ 2976764 w 2991822"/>
              <a:gd name="connsiteY580" fmla="*/ 2280631 h 3439492"/>
              <a:gd name="connsiteX581" fmla="*/ 2977134 w 2991822"/>
              <a:gd name="connsiteY581" fmla="*/ 2396854 h 3439492"/>
              <a:gd name="connsiteX582" fmla="*/ 2973438 w 2991822"/>
              <a:gd name="connsiteY582" fmla="*/ 2431915 h 3439492"/>
              <a:gd name="connsiteX583" fmla="*/ 2984155 w 2991822"/>
              <a:gd name="connsiteY583" fmla="*/ 2439058 h 3439492"/>
              <a:gd name="connsiteX584" fmla="*/ 2991546 w 2991822"/>
              <a:gd name="connsiteY584" fmla="*/ 2459185 h 3439492"/>
              <a:gd name="connsiteX585" fmla="*/ 2984894 w 2991822"/>
              <a:gd name="connsiteY585" fmla="*/ 2546515 h 3439492"/>
              <a:gd name="connsiteX586" fmla="*/ 2976580 w 2991822"/>
              <a:gd name="connsiteY586" fmla="*/ 2557877 h 3439492"/>
              <a:gd name="connsiteX587" fmla="*/ 2968634 w 2991822"/>
              <a:gd name="connsiteY587" fmla="*/ 2582875 h 3439492"/>
              <a:gd name="connsiteX588" fmla="*/ 2967525 w 2991822"/>
              <a:gd name="connsiteY588" fmla="*/ 2601380 h 3439492"/>
              <a:gd name="connsiteX589" fmla="*/ 2962906 w 2991822"/>
              <a:gd name="connsiteY589" fmla="*/ 2601380 h 3439492"/>
              <a:gd name="connsiteX590" fmla="*/ 2959950 w 2991822"/>
              <a:gd name="connsiteY590" fmla="*/ 2583200 h 3439492"/>
              <a:gd name="connsiteX591" fmla="*/ 2947570 w 2991822"/>
              <a:gd name="connsiteY591" fmla="*/ 2543269 h 3439492"/>
              <a:gd name="connsiteX592" fmla="*/ 2942396 w 2991822"/>
              <a:gd name="connsiteY592" fmla="*/ 2644882 h 3439492"/>
              <a:gd name="connsiteX593" fmla="*/ 2927614 w 2991822"/>
              <a:gd name="connsiteY593" fmla="*/ 2672802 h 3439492"/>
              <a:gd name="connsiteX594" fmla="*/ 2874583 w 2991822"/>
              <a:gd name="connsiteY594" fmla="*/ 2685787 h 3439492"/>
              <a:gd name="connsiteX595" fmla="*/ 2861094 w 2991822"/>
              <a:gd name="connsiteY595" fmla="*/ 2661764 h 3439492"/>
              <a:gd name="connsiteX596" fmla="*/ 2839475 w 2991822"/>
              <a:gd name="connsiteY596" fmla="*/ 2662738 h 3439492"/>
              <a:gd name="connsiteX597" fmla="*/ 2828389 w 2991822"/>
              <a:gd name="connsiteY597" fmla="*/ 2627027 h 3439492"/>
              <a:gd name="connsiteX598" fmla="*/ 2801227 w 2991822"/>
              <a:gd name="connsiteY598" fmla="*/ 2668906 h 3439492"/>
              <a:gd name="connsiteX599" fmla="*/ 2802335 w 2991822"/>
              <a:gd name="connsiteY599" fmla="*/ 2704941 h 3439492"/>
              <a:gd name="connsiteX600" fmla="*/ 2796792 w 2991822"/>
              <a:gd name="connsiteY600" fmla="*/ 2740328 h 3439492"/>
              <a:gd name="connsiteX601" fmla="*/ 2791064 w 2991822"/>
              <a:gd name="connsiteY601" fmla="*/ 2704941 h 3439492"/>
              <a:gd name="connsiteX602" fmla="*/ 2786075 w 2991822"/>
              <a:gd name="connsiteY602" fmla="*/ 2733186 h 3439492"/>
              <a:gd name="connsiteX603" fmla="*/ 2798825 w 2991822"/>
              <a:gd name="connsiteY603" fmla="*/ 2774091 h 3439492"/>
              <a:gd name="connsiteX604" fmla="*/ 2801042 w 2991822"/>
              <a:gd name="connsiteY604" fmla="*/ 2811750 h 3439492"/>
              <a:gd name="connsiteX605" fmla="*/ 2798086 w 2991822"/>
              <a:gd name="connsiteY605" fmla="*/ 2837396 h 3439492"/>
              <a:gd name="connsiteX606" fmla="*/ 2790510 w 2991822"/>
              <a:gd name="connsiteY606" fmla="*/ 2860122 h 3439492"/>
              <a:gd name="connsiteX607" fmla="*/ 2782380 w 2991822"/>
              <a:gd name="connsiteY607" fmla="*/ 2869212 h 3439492"/>
              <a:gd name="connsiteX608" fmla="*/ 2771108 w 2991822"/>
              <a:gd name="connsiteY608" fmla="*/ 2859148 h 3439492"/>
              <a:gd name="connsiteX609" fmla="*/ 2730088 w 2991822"/>
              <a:gd name="connsiteY609" fmla="*/ 2956217 h 3439492"/>
              <a:gd name="connsiteX610" fmla="*/ 2689068 w 2991822"/>
              <a:gd name="connsiteY610" fmla="*/ 2983162 h 3439492"/>
              <a:gd name="connsiteX611" fmla="*/ 2677981 w 2991822"/>
              <a:gd name="connsiteY611" fmla="*/ 2995823 h 3439492"/>
              <a:gd name="connsiteX612" fmla="*/ 2689622 w 2991822"/>
              <a:gd name="connsiteY612" fmla="*/ 3017899 h 3439492"/>
              <a:gd name="connsiteX613" fmla="*/ 2694426 w 2991822"/>
              <a:gd name="connsiteY613" fmla="*/ 3026664 h 3439492"/>
              <a:gd name="connsiteX614" fmla="*/ 2690731 w 2991822"/>
              <a:gd name="connsiteY614" fmla="*/ 3035105 h 3439492"/>
              <a:gd name="connsiteX615" fmla="*/ 2685926 w 2991822"/>
              <a:gd name="connsiteY615" fmla="*/ 3056207 h 3439492"/>
              <a:gd name="connsiteX616" fmla="*/ 2681861 w 2991822"/>
              <a:gd name="connsiteY616" fmla="*/ 3154250 h 3439492"/>
              <a:gd name="connsiteX617" fmla="*/ 2678720 w 2991822"/>
              <a:gd name="connsiteY617" fmla="*/ 3178923 h 3439492"/>
              <a:gd name="connsiteX618" fmla="*/ 2676133 w 2991822"/>
              <a:gd name="connsiteY618" fmla="*/ 3198401 h 3439492"/>
              <a:gd name="connsiteX619" fmla="*/ 2667634 w 2991822"/>
              <a:gd name="connsiteY619" fmla="*/ 3192233 h 3439492"/>
              <a:gd name="connsiteX620" fmla="*/ 2646754 w 2991822"/>
              <a:gd name="connsiteY620" fmla="*/ 3187363 h 3439492"/>
              <a:gd name="connsiteX621" fmla="*/ 2657841 w 2991822"/>
              <a:gd name="connsiteY621" fmla="*/ 3213984 h 3439492"/>
              <a:gd name="connsiteX622" fmla="*/ 2633820 w 2991822"/>
              <a:gd name="connsiteY622" fmla="*/ 3249695 h 3439492"/>
              <a:gd name="connsiteX623" fmla="*/ 2623842 w 2991822"/>
              <a:gd name="connsiteY623" fmla="*/ 3268849 h 3439492"/>
              <a:gd name="connsiteX624" fmla="*/ 2592430 w 2991822"/>
              <a:gd name="connsiteY624" fmla="*/ 3255539 h 3439492"/>
              <a:gd name="connsiteX625" fmla="*/ 2585593 w 2991822"/>
              <a:gd name="connsiteY625" fmla="*/ 3249695 h 3439492"/>
              <a:gd name="connsiteX626" fmla="*/ 2580974 w 2991822"/>
              <a:gd name="connsiteY626" fmla="*/ 3262032 h 3439492"/>
              <a:gd name="connsiteX627" fmla="*/ 2576169 w 2991822"/>
              <a:gd name="connsiteY627" fmla="*/ 3275667 h 3439492"/>
              <a:gd name="connsiteX628" fmla="*/ 2540692 w 2991822"/>
              <a:gd name="connsiteY628" fmla="*/ 3277290 h 3439492"/>
              <a:gd name="connsiteX629" fmla="*/ 2524432 w 2991822"/>
              <a:gd name="connsiteY629" fmla="*/ 3302612 h 3439492"/>
              <a:gd name="connsiteX630" fmla="*/ 2515748 w 2991822"/>
              <a:gd name="connsiteY630" fmla="*/ 3310079 h 3439492"/>
              <a:gd name="connsiteX631" fmla="*/ 2514269 w 2991822"/>
              <a:gd name="connsiteY631" fmla="*/ 3295470 h 3439492"/>
              <a:gd name="connsiteX632" fmla="*/ 2514085 w 2991822"/>
              <a:gd name="connsiteY632" fmla="*/ 3281510 h 3439492"/>
              <a:gd name="connsiteX633" fmla="*/ 2492651 w 2991822"/>
              <a:gd name="connsiteY633" fmla="*/ 3325987 h 3439492"/>
              <a:gd name="connsiteX634" fmla="*/ 2493574 w 2991822"/>
              <a:gd name="connsiteY634" fmla="*/ 3341570 h 3439492"/>
              <a:gd name="connsiteX635" fmla="*/ 2505954 w 2991822"/>
              <a:gd name="connsiteY635" fmla="*/ 3388968 h 3439492"/>
              <a:gd name="connsiteX636" fmla="*/ 2504476 w 2991822"/>
              <a:gd name="connsiteY636" fmla="*/ 3414615 h 3439492"/>
              <a:gd name="connsiteX637" fmla="*/ 2473064 w 2991822"/>
              <a:gd name="connsiteY637" fmla="*/ 3424354 h 3439492"/>
              <a:gd name="connsiteX638" fmla="*/ 2436109 w 2991822"/>
              <a:gd name="connsiteY638" fmla="*/ 3417536 h 3439492"/>
              <a:gd name="connsiteX639" fmla="*/ 2436109 w 2991822"/>
              <a:gd name="connsiteY639" fmla="*/ 3416569 h 3439492"/>
              <a:gd name="connsiteX640" fmla="*/ 2436294 w 2991822"/>
              <a:gd name="connsiteY640" fmla="*/ 3415913 h 3439492"/>
              <a:gd name="connsiteX641" fmla="*/ 2436848 w 2991822"/>
              <a:gd name="connsiteY641" fmla="*/ 3416238 h 3439492"/>
              <a:gd name="connsiteX642" fmla="*/ 2436848 w 2991822"/>
              <a:gd name="connsiteY642" fmla="*/ 3415264 h 3439492"/>
              <a:gd name="connsiteX643" fmla="*/ 2436664 w 2991822"/>
              <a:gd name="connsiteY643" fmla="*/ 3415264 h 3439492"/>
              <a:gd name="connsiteX644" fmla="*/ 2436294 w 2991822"/>
              <a:gd name="connsiteY644" fmla="*/ 3415913 h 3439492"/>
              <a:gd name="connsiteX645" fmla="*/ 2436109 w 2991822"/>
              <a:gd name="connsiteY645" fmla="*/ 3415468 h 3439492"/>
              <a:gd name="connsiteX646" fmla="*/ 2436109 w 2991822"/>
              <a:gd name="connsiteY646" fmla="*/ 3381501 h 3439492"/>
              <a:gd name="connsiteX647" fmla="*/ 2441837 w 2991822"/>
              <a:gd name="connsiteY647" fmla="*/ 3383124 h 3439492"/>
              <a:gd name="connsiteX648" fmla="*/ 2472510 w 2991822"/>
              <a:gd name="connsiteY648" fmla="*/ 3361698 h 3439492"/>
              <a:gd name="connsiteX649" fmla="*/ 2471586 w 2991822"/>
              <a:gd name="connsiteY649" fmla="*/ 3349361 h 3439492"/>
              <a:gd name="connsiteX650" fmla="*/ 2466043 w 2991822"/>
              <a:gd name="connsiteY650" fmla="*/ 3344167 h 3439492"/>
              <a:gd name="connsiteX651" fmla="*/ 2471955 w 2991822"/>
              <a:gd name="connsiteY651" fmla="*/ 3339297 h 3439492"/>
              <a:gd name="connsiteX652" fmla="*/ 2480271 w 2991822"/>
              <a:gd name="connsiteY652" fmla="*/ 3319494 h 3439492"/>
              <a:gd name="connsiteX653" fmla="*/ 2474173 w 2991822"/>
              <a:gd name="connsiteY653" fmla="*/ 3284432 h 3439492"/>
              <a:gd name="connsiteX654" fmla="*/ 2459945 w 2991822"/>
              <a:gd name="connsiteY654" fmla="*/ 3302288 h 3439492"/>
              <a:gd name="connsiteX655" fmla="*/ 2438511 w 2991822"/>
              <a:gd name="connsiteY655" fmla="*/ 3293198 h 3439492"/>
              <a:gd name="connsiteX656" fmla="*/ 2422805 w 2991822"/>
              <a:gd name="connsiteY656" fmla="*/ 3271446 h 3439492"/>
              <a:gd name="connsiteX657" fmla="*/ 2397306 w 2991822"/>
              <a:gd name="connsiteY657" fmla="*/ 3297743 h 3439492"/>
              <a:gd name="connsiteX658" fmla="*/ 2373839 w 2991822"/>
              <a:gd name="connsiteY658" fmla="*/ 3313650 h 3439492"/>
              <a:gd name="connsiteX659" fmla="*/ 2356470 w 2991822"/>
              <a:gd name="connsiteY659" fmla="*/ 3319169 h 3439492"/>
              <a:gd name="connsiteX660" fmla="*/ 2340395 w 2991822"/>
              <a:gd name="connsiteY660" fmla="*/ 3333778 h 3439492"/>
              <a:gd name="connsiteX661" fmla="*/ 2327645 w 2991822"/>
              <a:gd name="connsiteY661" fmla="*/ 3350010 h 3439492"/>
              <a:gd name="connsiteX662" fmla="*/ 2312678 w 2991822"/>
              <a:gd name="connsiteY662" fmla="*/ 3370138 h 3439492"/>
              <a:gd name="connsiteX663" fmla="*/ 2301961 w 2991822"/>
              <a:gd name="connsiteY663" fmla="*/ 3385396 h 3439492"/>
              <a:gd name="connsiteX664" fmla="*/ 2303070 w 2991822"/>
              <a:gd name="connsiteY664" fmla="*/ 3350335 h 3439492"/>
              <a:gd name="connsiteX665" fmla="*/ 2327461 w 2991822"/>
              <a:gd name="connsiteY665" fmla="*/ 3327285 h 3439492"/>
              <a:gd name="connsiteX666" fmla="*/ 2339656 w 2991822"/>
              <a:gd name="connsiteY666" fmla="*/ 3313001 h 3439492"/>
              <a:gd name="connsiteX667" fmla="*/ 2321178 w 2991822"/>
              <a:gd name="connsiteY667" fmla="*/ 3275342 h 3439492"/>
              <a:gd name="connsiteX668" fmla="*/ 2317113 w 2991822"/>
              <a:gd name="connsiteY668" fmla="*/ 3287029 h 3439492"/>
              <a:gd name="connsiteX669" fmla="*/ 2314341 w 2991822"/>
              <a:gd name="connsiteY669" fmla="*/ 3304560 h 3439492"/>
              <a:gd name="connsiteX670" fmla="*/ 2304179 w 2991822"/>
              <a:gd name="connsiteY670" fmla="*/ 3295470 h 3439492"/>
              <a:gd name="connsiteX671" fmla="*/ 2296788 w 2991822"/>
              <a:gd name="connsiteY671" fmla="*/ 3287679 h 3439492"/>
              <a:gd name="connsiteX672" fmla="*/ 2292168 w 2991822"/>
              <a:gd name="connsiteY672" fmla="*/ 3302288 h 3439492"/>
              <a:gd name="connsiteX673" fmla="*/ 2289397 w 2991822"/>
              <a:gd name="connsiteY673" fmla="*/ 3318520 h 3439492"/>
              <a:gd name="connsiteX674" fmla="*/ 2283853 w 2991822"/>
              <a:gd name="connsiteY674" fmla="*/ 3294821 h 3439492"/>
              <a:gd name="connsiteX675" fmla="*/ 2278495 w 2991822"/>
              <a:gd name="connsiteY675" fmla="*/ 3285406 h 3439492"/>
              <a:gd name="connsiteX676" fmla="*/ 2271473 w 2991822"/>
              <a:gd name="connsiteY676" fmla="*/ 3294171 h 3439492"/>
              <a:gd name="connsiteX677" fmla="*/ 2269071 w 2991822"/>
              <a:gd name="connsiteY677" fmla="*/ 3315273 h 3439492"/>
              <a:gd name="connsiteX678" fmla="*/ 2256506 w 2991822"/>
              <a:gd name="connsiteY678" fmla="*/ 3339297 h 3439492"/>
              <a:gd name="connsiteX679" fmla="*/ 2249115 w 2991822"/>
              <a:gd name="connsiteY679" fmla="*/ 3348712 h 3439492"/>
              <a:gd name="connsiteX680" fmla="*/ 2256506 w 2991822"/>
              <a:gd name="connsiteY680" fmla="*/ 3352283 h 3439492"/>
              <a:gd name="connsiteX681" fmla="*/ 2264267 w 2991822"/>
              <a:gd name="connsiteY681" fmla="*/ 3376956 h 3439492"/>
              <a:gd name="connsiteX682" fmla="*/ 2259278 w 2991822"/>
              <a:gd name="connsiteY682" fmla="*/ 3386046 h 3439492"/>
              <a:gd name="connsiteX683" fmla="*/ 2229160 w 2991822"/>
              <a:gd name="connsiteY683" fmla="*/ 3360074 h 3439492"/>
              <a:gd name="connsiteX684" fmla="*/ 2208649 w 2991822"/>
              <a:gd name="connsiteY684" fmla="*/ 3369814 h 3439492"/>
              <a:gd name="connsiteX685" fmla="*/ 2210867 w 2991822"/>
              <a:gd name="connsiteY685" fmla="*/ 3341245 h 3439492"/>
              <a:gd name="connsiteX686" fmla="*/ 2211051 w 2991822"/>
              <a:gd name="connsiteY686" fmla="*/ 3328908 h 3439492"/>
              <a:gd name="connsiteX687" fmla="*/ 2202921 w 2991822"/>
              <a:gd name="connsiteY687" fmla="*/ 3333129 h 3439492"/>
              <a:gd name="connsiteX688" fmla="*/ 2198487 w 2991822"/>
              <a:gd name="connsiteY688" fmla="*/ 3355854 h 3439492"/>
              <a:gd name="connsiteX689" fmla="*/ 2190726 w 2991822"/>
              <a:gd name="connsiteY689" fmla="*/ 3363970 h 3439492"/>
              <a:gd name="connsiteX690" fmla="*/ 2173727 w 2991822"/>
              <a:gd name="connsiteY690" fmla="*/ 3353257 h 3439492"/>
              <a:gd name="connsiteX691" fmla="*/ 2158575 w 2991822"/>
              <a:gd name="connsiteY691" fmla="*/ 3357153 h 3439492"/>
              <a:gd name="connsiteX692" fmla="*/ 2167999 w 2991822"/>
              <a:gd name="connsiteY692" fmla="*/ 3382475 h 3439492"/>
              <a:gd name="connsiteX693" fmla="*/ 2117924 w 2991822"/>
              <a:gd name="connsiteY693" fmla="*/ 3363970 h 3439492"/>
              <a:gd name="connsiteX694" fmla="*/ 2095197 w 2991822"/>
              <a:gd name="connsiteY694" fmla="*/ 3364944 h 3439492"/>
              <a:gd name="connsiteX695" fmla="*/ 2073024 w 2991822"/>
              <a:gd name="connsiteY695" fmla="*/ 3370138 h 3439492"/>
              <a:gd name="connsiteX696" fmla="*/ 2047524 w 2991822"/>
              <a:gd name="connsiteY696" fmla="*/ 3359425 h 3439492"/>
              <a:gd name="connsiteX697" fmla="*/ 2027199 w 2991822"/>
              <a:gd name="connsiteY697" fmla="*/ 3347738 h 3439492"/>
              <a:gd name="connsiteX698" fmla="*/ 2005950 w 2991822"/>
              <a:gd name="connsiteY698" fmla="*/ 3301638 h 3439492"/>
              <a:gd name="connsiteX699" fmla="*/ 1982114 w 2991822"/>
              <a:gd name="connsiteY699" fmla="*/ 3318844 h 3439492"/>
              <a:gd name="connsiteX700" fmla="*/ 1916703 w 2991822"/>
              <a:gd name="connsiteY700" fmla="*/ 3319818 h 3439492"/>
              <a:gd name="connsiteX701" fmla="*/ 1904692 w 2991822"/>
              <a:gd name="connsiteY701" fmla="*/ 3325987 h 3439492"/>
              <a:gd name="connsiteX702" fmla="*/ 1884921 w 2991822"/>
              <a:gd name="connsiteY702" fmla="*/ 3333129 h 3439492"/>
              <a:gd name="connsiteX703" fmla="*/ 1879932 w 2991822"/>
              <a:gd name="connsiteY703" fmla="*/ 3332480 h 3439492"/>
              <a:gd name="connsiteX704" fmla="*/ 1876606 w 2991822"/>
              <a:gd name="connsiteY704" fmla="*/ 3335726 h 3439492"/>
              <a:gd name="connsiteX705" fmla="*/ 1881041 w 2991822"/>
              <a:gd name="connsiteY705" fmla="*/ 3355205 h 3439492"/>
              <a:gd name="connsiteX706" fmla="*/ 1888986 w 2991822"/>
              <a:gd name="connsiteY706" fmla="*/ 3356828 h 3439492"/>
              <a:gd name="connsiteX707" fmla="*/ 1896747 w 2991822"/>
              <a:gd name="connsiteY707" fmla="*/ 3358776 h 3439492"/>
              <a:gd name="connsiteX708" fmla="*/ 1891389 w 2991822"/>
              <a:gd name="connsiteY708" fmla="*/ 3373060 h 3439492"/>
              <a:gd name="connsiteX709" fmla="*/ 1847227 w 2991822"/>
              <a:gd name="connsiteY709" fmla="*/ 3361048 h 3439492"/>
              <a:gd name="connsiteX710" fmla="*/ 1842238 w 2991822"/>
              <a:gd name="connsiteY710" fmla="*/ 3353581 h 3439492"/>
              <a:gd name="connsiteX711" fmla="*/ 1833923 w 2991822"/>
              <a:gd name="connsiteY711" fmla="*/ 3335726 h 3439492"/>
              <a:gd name="connsiteX712" fmla="*/ 1829488 w 2991822"/>
              <a:gd name="connsiteY712" fmla="*/ 3335077 h 3439492"/>
              <a:gd name="connsiteX713" fmla="*/ 1820065 w 2991822"/>
              <a:gd name="connsiteY713" fmla="*/ 3337349 h 3439492"/>
              <a:gd name="connsiteX714" fmla="*/ 1815076 w 2991822"/>
              <a:gd name="connsiteY714" fmla="*/ 3342868 h 3439492"/>
              <a:gd name="connsiteX715" fmla="*/ 1819880 w 2991822"/>
              <a:gd name="connsiteY715" fmla="*/ 3349686 h 3439492"/>
              <a:gd name="connsiteX716" fmla="*/ 1826162 w 2991822"/>
              <a:gd name="connsiteY716" fmla="*/ 3357802 h 3439492"/>
              <a:gd name="connsiteX717" fmla="*/ 1818032 w 2991822"/>
              <a:gd name="connsiteY717" fmla="*/ 3360399 h 3439492"/>
              <a:gd name="connsiteX718" fmla="*/ 1806576 w 2991822"/>
              <a:gd name="connsiteY718" fmla="*/ 3362996 h 3439492"/>
              <a:gd name="connsiteX719" fmla="*/ 1800663 w 2991822"/>
              <a:gd name="connsiteY719" fmla="*/ 3366567 h 3439492"/>
              <a:gd name="connsiteX720" fmla="*/ 1777751 w 2991822"/>
              <a:gd name="connsiteY720" fmla="*/ 3360724 h 3439492"/>
              <a:gd name="connsiteX721" fmla="*/ 1760752 w 2991822"/>
              <a:gd name="connsiteY721" fmla="*/ 3354880 h 3439492"/>
              <a:gd name="connsiteX722" fmla="*/ 1750404 w 2991822"/>
              <a:gd name="connsiteY722" fmla="*/ 3350010 h 3439492"/>
              <a:gd name="connsiteX723" fmla="*/ 1694602 w 2991822"/>
              <a:gd name="connsiteY723" fmla="*/ 3349036 h 3439492"/>
              <a:gd name="connsiteX724" fmla="*/ 1674277 w 2991822"/>
              <a:gd name="connsiteY724" fmla="*/ 3335077 h 3439492"/>
              <a:gd name="connsiteX725" fmla="*/ 1656168 w 2991822"/>
              <a:gd name="connsiteY725" fmla="*/ 3371761 h 3439492"/>
              <a:gd name="connsiteX726" fmla="*/ 1638799 w 2991822"/>
              <a:gd name="connsiteY726" fmla="*/ 3380851 h 3439492"/>
              <a:gd name="connsiteX727" fmla="*/ 1616996 w 2991822"/>
              <a:gd name="connsiteY727" fmla="*/ 3389617 h 3439492"/>
              <a:gd name="connsiteX728" fmla="*/ 1598149 w 2991822"/>
              <a:gd name="connsiteY728" fmla="*/ 3385396 h 3439492"/>
              <a:gd name="connsiteX729" fmla="*/ 1578747 w 2991822"/>
              <a:gd name="connsiteY729" fmla="*/ 3384747 h 3439492"/>
              <a:gd name="connsiteX730" fmla="*/ 1535879 w 2991822"/>
              <a:gd name="connsiteY730" fmla="*/ 3399356 h 3439492"/>
              <a:gd name="connsiteX731" fmla="*/ 1544009 w 2991822"/>
              <a:gd name="connsiteY731" fmla="*/ 3379228 h 3439492"/>
              <a:gd name="connsiteX732" fmla="*/ 1531075 w 2991822"/>
              <a:gd name="connsiteY732" fmla="*/ 3375982 h 3439492"/>
              <a:gd name="connsiteX733" fmla="*/ 1516478 w 2991822"/>
              <a:gd name="connsiteY733" fmla="*/ 3384423 h 3439492"/>
              <a:gd name="connsiteX734" fmla="*/ 1509826 w 2991822"/>
              <a:gd name="connsiteY734" fmla="*/ 3377930 h 3439492"/>
              <a:gd name="connsiteX735" fmla="*/ 1506130 w 2991822"/>
              <a:gd name="connsiteY735" fmla="*/ 3359750 h 3439492"/>
              <a:gd name="connsiteX736" fmla="*/ 1499109 w 2991822"/>
              <a:gd name="connsiteY736" fmla="*/ 3356179 h 3439492"/>
              <a:gd name="connsiteX737" fmla="*/ 1499293 w 2991822"/>
              <a:gd name="connsiteY737" fmla="*/ 3365918 h 3439492"/>
              <a:gd name="connsiteX738" fmla="*/ 1501141 w 2991822"/>
              <a:gd name="connsiteY738" fmla="*/ 3388643 h 3439492"/>
              <a:gd name="connsiteX739" fmla="*/ 1483772 w 2991822"/>
              <a:gd name="connsiteY739" fmla="*/ 3380851 h 3439492"/>
              <a:gd name="connsiteX740" fmla="*/ 1458088 w 2991822"/>
              <a:gd name="connsiteY740" fmla="*/ 3401629 h 3439492"/>
              <a:gd name="connsiteX741" fmla="*/ 1453838 w 2991822"/>
              <a:gd name="connsiteY741" fmla="*/ 3394487 h 3439492"/>
              <a:gd name="connsiteX742" fmla="*/ 1460490 w 2991822"/>
              <a:gd name="connsiteY742" fmla="*/ 3374683 h 3439492"/>
              <a:gd name="connsiteX743" fmla="*/ 1466773 w 2991822"/>
              <a:gd name="connsiteY743" fmla="*/ 3372086 h 3439492"/>
              <a:gd name="connsiteX744" fmla="*/ 1460490 w 2991822"/>
              <a:gd name="connsiteY744" fmla="*/ 3364619 h 3439492"/>
              <a:gd name="connsiteX745" fmla="*/ 1449773 w 2991822"/>
              <a:gd name="connsiteY745" fmla="*/ 3345465 h 3439492"/>
              <a:gd name="connsiteX746" fmla="*/ 1447741 w 2991822"/>
              <a:gd name="connsiteY746" fmla="*/ 3328584 h 3439492"/>
              <a:gd name="connsiteX747" fmla="*/ 1441643 w 2991822"/>
              <a:gd name="connsiteY747" fmla="*/ 3321766 h 3439492"/>
              <a:gd name="connsiteX748" fmla="*/ 1437024 w 2991822"/>
              <a:gd name="connsiteY748" fmla="*/ 3329233 h 3439492"/>
              <a:gd name="connsiteX749" fmla="*/ 1432404 w 2991822"/>
              <a:gd name="connsiteY749" fmla="*/ 3348063 h 3439492"/>
              <a:gd name="connsiteX750" fmla="*/ 1430002 w 2991822"/>
              <a:gd name="connsiteY750" fmla="*/ 3335077 h 3439492"/>
              <a:gd name="connsiteX751" fmla="*/ 1426122 w 2991822"/>
              <a:gd name="connsiteY751" fmla="*/ 3323390 h 3439492"/>
              <a:gd name="connsiteX752" fmla="*/ 1419840 w 2991822"/>
              <a:gd name="connsiteY752" fmla="*/ 3329558 h 3439492"/>
              <a:gd name="connsiteX753" fmla="*/ 1411155 w 2991822"/>
              <a:gd name="connsiteY753" fmla="*/ 3336700 h 3439492"/>
              <a:gd name="connsiteX754" fmla="*/ 1408753 w 2991822"/>
              <a:gd name="connsiteY754" fmla="*/ 3322740 h 3439492"/>
              <a:gd name="connsiteX755" fmla="*/ 1405242 w 2991822"/>
              <a:gd name="connsiteY755" fmla="*/ 3313326 h 3439492"/>
              <a:gd name="connsiteX756" fmla="*/ 1389536 w 2991822"/>
              <a:gd name="connsiteY756" fmla="*/ 3343518 h 3439492"/>
              <a:gd name="connsiteX757" fmla="*/ 1399884 w 2991822"/>
              <a:gd name="connsiteY757" fmla="*/ 3354880 h 3439492"/>
              <a:gd name="connsiteX758" fmla="*/ 1420579 w 2991822"/>
              <a:gd name="connsiteY758" fmla="*/ 3373060 h 3439492"/>
              <a:gd name="connsiteX759" fmla="*/ 1421503 w 2991822"/>
              <a:gd name="connsiteY759" fmla="*/ 3400980 h 3439492"/>
              <a:gd name="connsiteX760" fmla="*/ 1412449 w 2991822"/>
              <a:gd name="connsiteY760" fmla="*/ 3388968 h 3439492"/>
              <a:gd name="connsiteX761" fmla="*/ 1399699 w 2991822"/>
              <a:gd name="connsiteY761" fmla="*/ 3372735 h 3439492"/>
              <a:gd name="connsiteX762" fmla="*/ 1388797 w 2991822"/>
              <a:gd name="connsiteY762" fmla="*/ 3359750 h 3439492"/>
              <a:gd name="connsiteX763" fmla="*/ 1375124 w 2991822"/>
              <a:gd name="connsiteY763" fmla="*/ 3348063 h 3439492"/>
              <a:gd name="connsiteX764" fmla="*/ 1360342 w 2991822"/>
              <a:gd name="connsiteY764" fmla="*/ 3343518 h 3439492"/>
              <a:gd name="connsiteX765" fmla="*/ 1340386 w 2991822"/>
              <a:gd name="connsiteY765" fmla="*/ 3330856 h 3439492"/>
              <a:gd name="connsiteX766" fmla="*/ 1318582 w 2991822"/>
              <a:gd name="connsiteY766" fmla="*/ 3309754 h 3439492"/>
              <a:gd name="connsiteX767" fmla="*/ 1305094 w 2991822"/>
              <a:gd name="connsiteY767" fmla="*/ 3327285 h 3439492"/>
              <a:gd name="connsiteX768" fmla="*/ 1286801 w 2991822"/>
              <a:gd name="connsiteY768" fmla="*/ 3334427 h 3439492"/>
              <a:gd name="connsiteX769" fmla="*/ 1274605 w 2991822"/>
              <a:gd name="connsiteY769" fmla="*/ 3320143 h 3439492"/>
              <a:gd name="connsiteX770" fmla="*/ 1269432 w 2991822"/>
              <a:gd name="connsiteY770" fmla="*/ 3348063 h 3439492"/>
              <a:gd name="connsiteX771" fmla="*/ 1276453 w 2991822"/>
              <a:gd name="connsiteY771" fmla="*/ 3363645 h 3439492"/>
              <a:gd name="connsiteX772" fmla="*/ 1281627 w 2991822"/>
              <a:gd name="connsiteY772" fmla="*/ 3367541 h 3439492"/>
              <a:gd name="connsiteX773" fmla="*/ 1276823 w 2991822"/>
              <a:gd name="connsiteY773" fmla="*/ 3371761 h 3439492"/>
              <a:gd name="connsiteX774" fmla="*/ 1276084 w 2991822"/>
              <a:gd name="connsiteY774" fmla="*/ 3381501 h 3439492"/>
              <a:gd name="connsiteX775" fmla="*/ 1302137 w 2991822"/>
              <a:gd name="connsiteY775" fmla="*/ 3398382 h 3439492"/>
              <a:gd name="connsiteX776" fmla="*/ 1306941 w 2991822"/>
              <a:gd name="connsiteY776" fmla="*/ 3397084 h 3439492"/>
              <a:gd name="connsiteX777" fmla="*/ 1306941 w 2991822"/>
              <a:gd name="connsiteY777" fmla="*/ 3425977 h 3439492"/>
              <a:gd name="connsiteX778" fmla="*/ 1275345 w 2991822"/>
              <a:gd name="connsiteY778" fmla="*/ 3431496 h 3439492"/>
              <a:gd name="connsiteX779" fmla="*/ 1248552 w 2991822"/>
              <a:gd name="connsiteY779" fmla="*/ 3423705 h 3439492"/>
              <a:gd name="connsiteX780" fmla="*/ 1247259 w 2991822"/>
              <a:gd name="connsiteY780" fmla="*/ 3403252 h 3439492"/>
              <a:gd name="connsiteX781" fmla="*/ 1257791 w 2991822"/>
              <a:gd name="connsiteY781" fmla="*/ 3365269 h 3439492"/>
              <a:gd name="connsiteX782" fmla="*/ 1258715 w 2991822"/>
              <a:gd name="connsiteY782" fmla="*/ 3352608 h 3439492"/>
              <a:gd name="connsiteX783" fmla="*/ 1240422 w 2991822"/>
              <a:gd name="connsiteY783" fmla="*/ 3316897 h 3439492"/>
              <a:gd name="connsiteX784" fmla="*/ 1240237 w 2991822"/>
              <a:gd name="connsiteY784" fmla="*/ 3327935 h 3439492"/>
              <a:gd name="connsiteX785" fmla="*/ 1238944 w 2991822"/>
              <a:gd name="connsiteY785" fmla="*/ 3339622 h 3439492"/>
              <a:gd name="connsiteX786" fmla="*/ 1231553 w 2991822"/>
              <a:gd name="connsiteY786" fmla="*/ 3333778 h 3439492"/>
              <a:gd name="connsiteX787" fmla="*/ 1217694 w 2991822"/>
              <a:gd name="connsiteY787" fmla="*/ 3313650 h 3439492"/>
              <a:gd name="connsiteX788" fmla="*/ 1209934 w 2991822"/>
              <a:gd name="connsiteY788" fmla="*/ 3309754 h 3439492"/>
              <a:gd name="connsiteX789" fmla="*/ 1187391 w 2991822"/>
              <a:gd name="connsiteY789" fmla="*/ 3312351 h 3439492"/>
              <a:gd name="connsiteX790" fmla="*/ 1184250 w 2991822"/>
              <a:gd name="connsiteY790" fmla="*/ 3312027 h 3439492"/>
              <a:gd name="connsiteX791" fmla="*/ 1168913 w 2991822"/>
              <a:gd name="connsiteY791" fmla="*/ 3310079 h 3439492"/>
              <a:gd name="connsiteX792" fmla="*/ 1146740 w 2991822"/>
              <a:gd name="connsiteY792" fmla="*/ 3307157 h 3439492"/>
              <a:gd name="connsiteX793" fmla="*/ 1146001 w 2991822"/>
              <a:gd name="connsiteY793" fmla="*/ 3307157 h 3439492"/>
              <a:gd name="connsiteX794" fmla="*/ 1073384 w 2991822"/>
              <a:gd name="connsiteY794" fmla="*/ 3297418 h 3439492"/>
              <a:gd name="connsiteX795" fmla="*/ 1078004 w 2991822"/>
              <a:gd name="connsiteY795" fmla="*/ 3315923 h 3439492"/>
              <a:gd name="connsiteX796" fmla="*/ 1086134 w 2991822"/>
              <a:gd name="connsiteY796" fmla="*/ 3317546 h 3439492"/>
              <a:gd name="connsiteX797" fmla="*/ 1094264 w 2991822"/>
              <a:gd name="connsiteY797" fmla="*/ 3319494 h 3439492"/>
              <a:gd name="connsiteX798" fmla="*/ 1088721 w 2991822"/>
              <a:gd name="connsiteY798" fmla="*/ 3333778 h 3439492"/>
              <a:gd name="connsiteX799" fmla="*/ 1043266 w 2991822"/>
              <a:gd name="connsiteY799" fmla="*/ 3321766 h 3439492"/>
              <a:gd name="connsiteX800" fmla="*/ 1038277 w 2991822"/>
              <a:gd name="connsiteY800" fmla="*/ 3314299 h 3439492"/>
              <a:gd name="connsiteX801" fmla="*/ 1015549 w 2991822"/>
              <a:gd name="connsiteY801" fmla="*/ 3297743 h 3439492"/>
              <a:gd name="connsiteX802" fmla="*/ 1010375 w 2991822"/>
              <a:gd name="connsiteY802" fmla="*/ 3303261 h 3439492"/>
              <a:gd name="connsiteX803" fmla="*/ 1015364 w 2991822"/>
              <a:gd name="connsiteY803" fmla="*/ 3310079 h 3439492"/>
              <a:gd name="connsiteX804" fmla="*/ 1021832 w 2991822"/>
              <a:gd name="connsiteY804" fmla="*/ 3318195 h 3439492"/>
              <a:gd name="connsiteX805" fmla="*/ 1013517 w 2991822"/>
              <a:gd name="connsiteY805" fmla="*/ 3320792 h 3439492"/>
              <a:gd name="connsiteX806" fmla="*/ 1001876 w 2991822"/>
              <a:gd name="connsiteY806" fmla="*/ 3323390 h 3439492"/>
              <a:gd name="connsiteX807" fmla="*/ 995778 w 2991822"/>
              <a:gd name="connsiteY807" fmla="*/ 3326961 h 3439492"/>
              <a:gd name="connsiteX808" fmla="*/ 972127 w 2991822"/>
              <a:gd name="connsiteY808" fmla="*/ 3321117 h 3439492"/>
              <a:gd name="connsiteX809" fmla="*/ 954573 w 2991822"/>
              <a:gd name="connsiteY809" fmla="*/ 3315273 h 3439492"/>
              <a:gd name="connsiteX810" fmla="*/ 944041 w 2991822"/>
              <a:gd name="connsiteY810" fmla="*/ 3310404 h 3439492"/>
              <a:gd name="connsiteX811" fmla="*/ 886575 w 2991822"/>
              <a:gd name="connsiteY811" fmla="*/ 3309430 h 3439492"/>
              <a:gd name="connsiteX812" fmla="*/ 865696 w 2991822"/>
              <a:gd name="connsiteY812" fmla="*/ 3295470 h 3439492"/>
              <a:gd name="connsiteX813" fmla="*/ 847033 w 2991822"/>
              <a:gd name="connsiteY813" fmla="*/ 3332155 h 3439492"/>
              <a:gd name="connsiteX814" fmla="*/ 829110 w 2991822"/>
              <a:gd name="connsiteY814" fmla="*/ 3341245 h 3439492"/>
              <a:gd name="connsiteX815" fmla="*/ 806752 w 2991822"/>
              <a:gd name="connsiteY815" fmla="*/ 3350010 h 3439492"/>
              <a:gd name="connsiteX816" fmla="*/ 787351 w 2991822"/>
              <a:gd name="connsiteY816" fmla="*/ 3345790 h 3439492"/>
              <a:gd name="connsiteX817" fmla="*/ 767395 w 2991822"/>
              <a:gd name="connsiteY817" fmla="*/ 3345141 h 3439492"/>
              <a:gd name="connsiteX818" fmla="*/ 723418 w 2991822"/>
              <a:gd name="connsiteY818" fmla="*/ 3359750 h 3439492"/>
              <a:gd name="connsiteX819" fmla="*/ 731733 w 2991822"/>
              <a:gd name="connsiteY819" fmla="*/ 3339622 h 3439492"/>
              <a:gd name="connsiteX820" fmla="*/ 718429 w 2991822"/>
              <a:gd name="connsiteY820" fmla="*/ 3336375 h 3439492"/>
              <a:gd name="connsiteX821" fmla="*/ 703462 w 2991822"/>
              <a:gd name="connsiteY821" fmla="*/ 3344816 h 3439492"/>
              <a:gd name="connsiteX822" fmla="*/ 696625 w 2991822"/>
              <a:gd name="connsiteY822" fmla="*/ 3338323 h 3439492"/>
              <a:gd name="connsiteX823" fmla="*/ 692745 w 2991822"/>
              <a:gd name="connsiteY823" fmla="*/ 3320143 h 3439492"/>
              <a:gd name="connsiteX824" fmla="*/ 685539 w 2991822"/>
              <a:gd name="connsiteY824" fmla="*/ 3316572 h 3439492"/>
              <a:gd name="connsiteX825" fmla="*/ 685724 w 2991822"/>
              <a:gd name="connsiteY825" fmla="*/ 3326311 h 3439492"/>
              <a:gd name="connsiteX826" fmla="*/ 687756 w 2991822"/>
              <a:gd name="connsiteY826" fmla="*/ 3349036 h 3439492"/>
              <a:gd name="connsiteX827" fmla="*/ 669833 w 2991822"/>
              <a:gd name="connsiteY827" fmla="*/ 3341245 h 3439492"/>
              <a:gd name="connsiteX828" fmla="*/ 643410 w 2991822"/>
              <a:gd name="connsiteY828" fmla="*/ 3362022 h 3439492"/>
              <a:gd name="connsiteX829" fmla="*/ 638975 w 2991822"/>
              <a:gd name="connsiteY829" fmla="*/ 3354880 h 3439492"/>
              <a:gd name="connsiteX830" fmla="*/ 645812 w 2991822"/>
              <a:gd name="connsiteY830" fmla="*/ 3335077 h 3439492"/>
              <a:gd name="connsiteX831" fmla="*/ 652279 w 2991822"/>
              <a:gd name="connsiteY831" fmla="*/ 3332480 h 3439492"/>
              <a:gd name="connsiteX832" fmla="*/ 645812 w 2991822"/>
              <a:gd name="connsiteY832" fmla="*/ 3325013 h 3439492"/>
              <a:gd name="connsiteX833" fmla="*/ 634725 w 2991822"/>
              <a:gd name="connsiteY833" fmla="*/ 3305859 h 3439492"/>
              <a:gd name="connsiteX834" fmla="*/ 632693 w 2991822"/>
              <a:gd name="connsiteY834" fmla="*/ 3288977 h 3439492"/>
              <a:gd name="connsiteX835" fmla="*/ 626410 w 2991822"/>
              <a:gd name="connsiteY835" fmla="*/ 3282160 h 3439492"/>
              <a:gd name="connsiteX836" fmla="*/ 621606 w 2991822"/>
              <a:gd name="connsiteY836" fmla="*/ 3289626 h 3439492"/>
              <a:gd name="connsiteX837" fmla="*/ 616802 w 2991822"/>
              <a:gd name="connsiteY837" fmla="*/ 3308456 h 3439492"/>
              <a:gd name="connsiteX838" fmla="*/ 614400 w 2991822"/>
              <a:gd name="connsiteY838" fmla="*/ 3295470 h 3439492"/>
              <a:gd name="connsiteX839" fmla="*/ 610335 w 2991822"/>
              <a:gd name="connsiteY839" fmla="*/ 3283783 h 3439492"/>
              <a:gd name="connsiteX840" fmla="*/ 603868 w 2991822"/>
              <a:gd name="connsiteY840" fmla="*/ 3289951 h 3439492"/>
              <a:gd name="connsiteX841" fmla="*/ 594814 w 2991822"/>
              <a:gd name="connsiteY841" fmla="*/ 3297093 h 3439492"/>
              <a:gd name="connsiteX842" fmla="*/ 592412 w 2991822"/>
              <a:gd name="connsiteY842" fmla="*/ 3283134 h 3439492"/>
              <a:gd name="connsiteX843" fmla="*/ 588901 w 2991822"/>
              <a:gd name="connsiteY843" fmla="*/ 3273719 h 3439492"/>
              <a:gd name="connsiteX844" fmla="*/ 572641 w 2991822"/>
              <a:gd name="connsiteY844" fmla="*/ 3303911 h 3439492"/>
              <a:gd name="connsiteX845" fmla="*/ 583358 w 2991822"/>
              <a:gd name="connsiteY845" fmla="*/ 3315273 h 3439492"/>
              <a:gd name="connsiteX846" fmla="*/ 604792 w 2991822"/>
              <a:gd name="connsiteY846" fmla="*/ 3333453 h 3439492"/>
              <a:gd name="connsiteX847" fmla="*/ 605900 w 2991822"/>
              <a:gd name="connsiteY847" fmla="*/ 3361373 h 3439492"/>
              <a:gd name="connsiteX848" fmla="*/ 596477 w 2991822"/>
              <a:gd name="connsiteY848" fmla="*/ 3349361 h 3439492"/>
              <a:gd name="connsiteX849" fmla="*/ 583358 w 2991822"/>
              <a:gd name="connsiteY849" fmla="*/ 3333129 h 3439492"/>
              <a:gd name="connsiteX850" fmla="*/ 572271 w 2991822"/>
              <a:gd name="connsiteY850" fmla="*/ 3320143 h 3439492"/>
              <a:gd name="connsiteX851" fmla="*/ 558228 w 2991822"/>
              <a:gd name="connsiteY851" fmla="*/ 3308456 h 3439492"/>
              <a:gd name="connsiteX852" fmla="*/ 542892 w 2991822"/>
              <a:gd name="connsiteY852" fmla="*/ 3303911 h 3439492"/>
              <a:gd name="connsiteX853" fmla="*/ 522381 w 2991822"/>
              <a:gd name="connsiteY853" fmla="*/ 3291250 h 3439492"/>
              <a:gd name="connsiteX854" fmla="*/ 500023 w 2991822"/>
              <a:gd name="connsiteY854" fmla="*/ 3270148 h 3439492"/>
              <a:gd name="connsiteX855" fmla="*/ 486165 w 2991822"/>
              <a:gd name="connsiteY855" fmla="*/ 3287679 h 3439492"/>
              <a:gd name="connsiteX856" fmla="*/ 467318 w 2991822"/>
              <a:gd name="connsiteY856" fmla="*/ 3294821 h 3439492"/>
              <a:gd name="connsiteX857" fmla="*/ 454938 w 2991822"/>
              <a:gd name="connsiteY857" fmla="*/ 3280536 h 3439492"/>
              <a:gd name="connsiteX858" fmla="*/ 449580 w 2991822"/>
              <a:gd name="connsiteY858" fmla="*/ 3308456 h 3439492"/>
              <a:gd name="connsiteX859" fmla="*/ 456971 w 2991822"/>
              <a:gd name="connsiteY859" fmla="*/ 3324039 h 3439492"/>
              <a:gd name="connsiteX860" fmla="*/ 462144 w 2991822"/>
              <a:gd name="connsiteY860" fmla="*/ 3327935 h 3439492"/>
              <a:gd name="connsiteX861" fmla="*/ 457155 w 2991822"/>
              <a:gd name="connsiteY861" fmla="*/ 3332155 h 3439492"/>
              <a:gd name="connsiteX862" fmla="*/ 456416 w 2991822"/>
              <a:gd name="connsiteY862" fmla="*/ 3341894 h 3439492"/>
              <a:gd name="connsiteX863" fmla="*/ 483209 w 2991822"/>
              <a:gd name="connsiteY863" fmla="*/ 3358776 h 3439492"/>
              <a:gd name="connsiteX864" fmla="*/ 488198 w 2991822"/>
              <a:gd name="connsiteY864" fmla="*/ 3357477 h 3439492"/>
              <a:gd name="connsiteX865" fmla="*/ 488198 w 2991822"/>
              <a:gd name="connsiteY865" fmla="*/ 3386371 h 3439492"/>
              <a:gd name="connsiteX866" fmla="*/ 455677 w 2991822"/>
              <a:gd name="connsiteY866" fmla="*/ 3391890 h 3439492"/>
              <a:gd name="connsiteX867" fmla="*/ 427961 w 2991822"/>
              <a:gd name="connsiteY867" fmla="*/ 3384098 h 3439492"/>
              <a:gd name="connsiteX868" fmla="*/ 426667 w 2991822"/>
              <a:gd name="connsiteY868" fmla="*/ 3363645 h 3439492"/>
              <a:gd name="connsiteX869" fmla="*/ 437569 w 2991822"/>
              <a:gd name="connsiteY869" fmla="*/ 3325662 h 3439492"/>
              <a:gd name="connsiteX870" fmla="*/ 438493 w 2991822"/>
              <a:gd name="connsiteY870" fmla="*/ 3313001 h 3439492"/>
              <a:gd name="connsiteX871" fmla="*/ 419646 w 2991822"/>
              <a:gd name="connsiteY871" fmla="*/ 3277290 h 3439492"/>
              <a:gd name="connsiteX872" fmla="*/ 419461 w 2991822"/>
              <a:gd name="connsiteY872" fmla="*/ 3288328 h 3439492"/>
              <a:gd name="connsiteX873" fmla="*/ 418168 w 2991822"/>
              <a:gd name="connsiteY873" fmla="*/ 3300015 h 3439492"/>
              <a:gd name="connsiteX874" fmla="*/ 410592 w 2991822"/>
              <a:gd name="connsiteY874" fmla="*/ 3294171 h 3439492"/>
              <a:gd name="connsiteX875" fmla="*/ 396364 w 2991822"/>
              <a:gd name="connsiteY875" fmla="*/ 3274044 h 3439492"/>
              <a:gd name="connsiteX876" fmla="*/ 365322 w 2991822"/>
              <a:gd name="connsiteY876" fmla="*/ 3272745 h 3439492"/>
              <a:gd name="connsiteX877" fmla="*/ 361072 w 2991822"/>
              <a:gd name="connsiteY877" fmla="*/ 3262032 h 3439492"/>
              <a:gd name="connsiteX878" fmla="*/ 357007 w 2991822"/>
              <a:gd name="connsiteY878" fmla="*/ 3251968 h 3439492"/>
              <a:gd name="connsiteX879" fmla="*/ 350909 w 2991822"/>
              <a:gd name="connsiteY879" fmla="*/ 3256837 h 3439492"/>
              <a:gd name="connsiteX880" fmla="*/ 323377 w 2991822"/>
              <a:gd name="connsiteY880" fmla="*/ 3267226 h 3439492"/>
              <a:gd name="connsiteX881" fmla="*/ 314508 w 2991822"/>
              <a:gd name="connsiteY881" fmla="*/ 3251968 h 3439492"/>
              <a:gd name="connsiteX882" fmla="*/ 293444 w 2991822"/>
              <a:gd name="connsiteY882" fmla="*/ 3223399 h 3439492"/>
              <a:gd name="connsiteX883" fmla="*/ 303237 w 2991822"/>
              <a:gd name="connsiteY883" fmla="*/ 3201972 h 3439492"/>
              <a:gd name="connsiteX884" fmla="*/ 284944 w 2991822"/>
              <a:gd name="connsiteY884" fmla="*/ 3205868 h 3439492"/>
              <a:gd name="connsiteX885" fmla="*/ 277553 w 2991822"/>
              <a:gd name="connsiteY885" fmla="*/ 3210738 h 3439492"/>
              <a:gd name="connsiteX886" fmla="*/ 275336 w 2991822"/>
              <a:gd name="connsiteY886" fmla="*/ 3195155 h 3439492"/>
              <a:gd name="connsiteX887" fmla="*/ 272564 w 2991822"/>
              <a:gd name="connsiteY887" fmla="*/ 3175352 h 3439492"/>
              <a:gd name="connsiteX888" fmla="*/ 269053 w 2991822"/>
              <a:gd name="connsiteY888" fmla="*/ 3097112 h 3439492"/>
              <a:gd name="connsiteX889" fmla="*/ 264803 w 2991822"/>
              <a:gd name="connsiteY889" fmla="*/ 3080231 h 3439492"/>
              <a:gd name="connsiteX890" fmla="*/ 261662 w 2991822"/>
              <a:gd name="connsiteY890" fmla="*/ 3073413 h 3439492"/>
              <a:gd name="connsiteX891" fmla="*/ 265912 w 2991822"/>
              <a:gd name="connsiteY891" fmla="*/ 3066595 h 3439492"/>
              <a:gd name="connsiteX892" fmla="*/ 276259 w 2991822"/>
              <a:gd name="connsiteY892" fmla="*/ 3049065 h 3439492"/>
              <a:gd name="connsiteX893" fmla="*/ 266466 w 2991822"/>
              <a:gd name="connsiteY893" fmla="*/ 3039001 h 3439492"/>
              <a:gd name="connsiteX894" fmla="*/ 230435 w 2991822"/>
              <a:gd name="connsiteY894" fmla="*/ 3017574 h 3439492"/>
              <a:gd name="connsiteX895" fmla="*/ 194404 w 2991822"/>
              <a:gd name="connsiteY895" fmla="*/ 2939984 h 3439492"/>
              <a:gd name="connsiteX896" fmla="*/ 184610 w 2991822"/>
              <a:gd name="connsiteY896" fmla="*/ 2948100 h 3439492"/>
              <a:gd name="connsiteX897" fmla="*/ 177404 w 2991822"/>
              <a:gd name="connsiteY897" fmla="*/ 2940633 h 3439492"/>
              <a:gd name="connsiteX898" fmla="*/ 170752 w 2991822"/>
              <a:gd name="connsiteY898" fmla="*/ 2922453 h 3439492"/>
              <a:gd name="connsiteX899" fmla="*/ 168165 w 2991822"/>
              <a:gd name="connsiteY899" fmla="*/ 2902001 h 3439492"/>
              <a:gd name="connsiteX900" fmla="*/ 170013 w 2991822"/>
              <a:gd name="connsiteY900" fmla="*/ 2872133 h 3439492"/>
              <a:gd name="connsiteX901" fmla="*/ 181100 w 2991822"/>
              <a:gd name="connsiteY901" fmla="*/ 2839669 h 3439492"/>
              <a:gd name="connsiteX902" fmla="*/ 176665 w 2991822"/>
              <a:gd name="connsiteY902" fmla="*/ 2816944 h 3439492"/>
              <a:gd name="connsiteX903" fmla="*/ 171676 w 2991822"/>
              <a:gd name="connsiteY903" fmla="*/ 2845188 h 3439492"/>
              <a:gd name="connsiteX904" fmla="*/ 166687 w 2991822"/>
              <a:gd name="connsiteY904" fmla="*/ 2816944 h 3439492"/>
              <a:gd name="connsiteX905" fmla="*/ 167796 w 2991822"/>
              <a:gd name="connsiteY905" fmla="*/ 2788051 h 3439492"/>
              <a:gd name="connsiteX906" fmla="*/ 146177 w 2991822"/>
              <a:gd name="connsiteY906" fmla="*/ 2770844 h 3439492"/>
              <a:gd name="connsiteX907" fmla="*/ 167981 w 2991822"/>
              <a:gd name="connsiteY907" fmla="*/ 2788051 h 3439492"/>
              <a:gd name="connsiteX908" fmla="*/ 144144 w 2991822"/>
              <a:gd name="connsiteY908" fmla="*/ 2754612 h 3439492"/>
              <a:gd name="connsiteX909" fmla="*/ 134351 w 2991822"/>
              <a:gd name="connsiteY909" fmla="*/ 2783181 h 3439492"/>
              <a:gd name="connsiteX910" fmla="*/ 115319 w 2991822"/>
              <a:gd name="connsiteY910" fmla="*/ 2782207 h 3439492"/>
              <a:gd name="connsiteX911" fmla="*/ 103494 w 2991822"/>
              <a:gd name="connsiteY911" fmla="*/ 2801361 h 3439492"/>
              <a:gd name="connsiteX912" fmla="*/ 56930 w 2991822"/>
              <a:gd name="connsiteY912" fmla="*/ 2790972 h 3439492"/>
              <a:gd name="connsiteX913" fmla="*/ 43996 w 2991822"/>
              <a:gd name="connsiteY913" fmla="*/ 2768572 h 3439492"/>
              <a:gd name="connsiteX914" fmla="*/ 39376 w 2991822"/>
              <a:gd name="connsiteY914" fmla="*/ 2687411 h 3439492"/>
              <a:gd name="connsiteX915" fmla="*/ 28659 w 2991822"/>
              <a:gd name="connsiteY915" fmla="*/ 2719226 h 3439492"/>
              <a:gd name="connsiteX916" fmla="*/ 26072 w 2991822"/>
              <a:gd name="connsiteY916" fmla="*/ 2733835 h 3439492"/>
              <a:gd name="connsiteX917" fmla="*/ 22007 w 2991822"/>
              <a:gd name="connsiteY917" fmla="*/ 2733835 h 3439492"/>
              <a:gd name="connsiteX918" fmla="*/ 21083 w 2991822"/>
              <a:gd name="connsiteY918" fmla="*/ 2718901 h 3439492"/>
              <a:gd name="connsiteX919" fmla="*/ 14062 w 2991822"/>
              <a:gd name="connsiteY919" fmla="*/ 2699098 h 3439492"/>
              <a:gd name="connsiteX920" fmla="*/ 6671 w 2991822"/>
              <a:gd name="connsiteY920" fmla="*/ 2690008 h 3439492"/>
              <a:gd name="connsiteX921" fmla="*/ 1497 w 2991822"/>
              <a:gd name="connsiteY921" fmla="*/ 2623131 h 3439492"/>
              <a:gd name="connsiteX922" fmla="*/ 7964 w 2991822"/>
              <a:gd name="connsiteY922" fmla="*/ 2607224 h 3439492"/>
              <a:gd name="connsiteX923" fmla="*/ 17388 w 2991822"/>
              <a:gd name="connsiteY923" fmla="*/ 2601704 h 3439492"/>
              <a:gd name="connsiteX924" fmla="*/ 14247 w 2991822"/>
              <a:gd name="connsiteY924" fmla="*/ 2573785 h 3439492"/>
              <a:gd name="connsiteX925" fmla="*/ 14616 w 2991822"/>
              <a:gd name="connsiteY925" fmla="*/ 2480937 h 3439492"/>
              <a:gd name="connsiteX926" fmla="*/ 20714 w 2991822"/>
              <a:gd name="connsiteY926" fmla="*/ 2446524 h 3439492"/>
              <a:gd name="connsiteX927" fmla="*/ 19790 w 2991822"/>
              <a:gd name="connsiteY927" fmla="*/ 2429643 h 3439492"/>
              <a:gd name="connsiteX928" fmla="*/ 36050 w 2991822"/>
              <a:gd name="connsiteY928" fmla="*/ 2391335 h 3439492"/>
              <a:gd name="connsiteX929" fmla="*/ 85755 w 2991822"/>
              <a:gd name="connsiteY929" fmla="*/ 2385166 h 3439492"/>
              <a:gd name="connsiteX930" fmla="*/ 114765 w 2991822"/>
              <a:gd name="connsiteY930" fmla="*/ 2391660 h 3439492"/>
              <a:gd name="connsiteX931" fmla="*/ 143221 w 2991822"/>
              <a:gd name="connsiteY931" fmla="*/ 2377375 h 3439492"/>
              <a:gd name="connsiteX932" fmla="*/ 152829 w 2991822"/>
              <a:gd name="connsiteY932" fmla="*/ 2366337 h 3439492"/>
              <a:gd name="connsiteX933" fmla="*/ 151535 w 2991822"/>
              <a:gd name="connsiteY933" fmla="*/ 2386140 h 3439492"/>
              <a:gd name="connsiteX934" fmla="*/ 165209 w 2991822"/>
              <a:gd name="connsiteY934" fmla="*/ 2367960 h 3439492"/>
              <a:gd name="connsiteX935" fmla="*/ 171122 w 2991822"/>
              <a:gd name="connsiteY935" fmla="*/ 2359195 h 3439492"/>
              <a:gd name="connsiteX936" fmla="*/ 188676 w 2991822"/>
              <a:gd name="connsiteY936" fmla="*/ 2349780 h 3439492"/>
              <a:gd name="connsiteX937" fmla="*/ 180176 w 2991822"/>
              <a:gd name="connsiteY937" fmla="*/ 2322510 h 3439492"/>
              <a:gd name="connsiteX938" fmla="*/ 180361 w 2991822"/>
              <a:gd name="connsiteY938" fmla="*/ 2320887 h 3439492"/>
              <a:gd name="connsiteX939" fmla="*/ 178698 w 2991822"/>
              <a:gd name="connsiteY939" fmla="*/ 2308226 h 3439492"/>
              <a:gd name="connsiteX940" fmla="*/ 184056 w 2991822"/>
              <a:gd name="connsiteY940" fmla="*/ 2316017 h 3439492"/>
              <a:gd name="connsiteX941" fmla="*/ 191262 w 2991822"/>
              <a:gd name="connsiteY941" fmla="*/ 2316991 h 3439492"/>
              <a:gd name="connsiteX942" fmla="*/ 193849 w 2991822"/>
              <a:gd name="connsiteY942" fmla="*/ 2313745 h 3439492"/>
              <a:gd name="connsiteX943" fmla="*/ 176480 w 2991822"/>
              <a:gd name="connsiteY943" fmla="*/ 2291994 h 3439492"/>
              <a:gd name="connsiteX944" fmla="*/ 166687 w 2991822"/>
              <a:gd name="connsiteY944" fmla="*/ 2320562 h 3439492"/>
              <a:gd name="connsiteX945" fmla="*/ 147655 w 2991822"/>
              <a:gd name="connsiteY945" fmla="*/ 2319588 h 3439492"/>
              <a:gd name="connsiteX946" fmla="*/ 135830 w 2991822"/>
              <a:gd name="connsiteY946" fmla="*/ 2338742 h 3439492"/>
              <a:gd name="connsiteX947" fmla="*/ 89266 w 2991822"/>
              <a:gd name="connsiteY947" fmla="*/ 2328354 h 3439492"/>
              <a:gd name="connsiteX948" fmla="*/ 76332 w 2991822"/>
              <a:gd name="connsiteY948" fmla="*/ 2305953 h 3439492"/>
              <a:gd name="connsiteX949" fmla="*/ 71712 w 2991822"/>
              <a:gd name="connsiteY949" fmla="*/ 2224792 h 3439492"/>
              <a:gd name="connsiteX950" fmla="*/ 60995 w 2991822"/>
              <a:gd name="connsiteY950" fmla="*/ 2256607 h 3439492"/>
              <a:gd name="connsiteX951" fmla="*/ 58408 w 2991822"/>
              <a:gd name="connsiteY951" fmla="*/ 2271216 h 3439492"/>
              <a:gd name="connsiteX952" fmla="*/ 54343 w 2991822"/>
              <a:gd name="connsiteY952" fmla="*/ 2271216 h 3439492"/>
              <a:gd name="connsiteX953" fmla="*/ 53419 w 2991822"/>
              <a:gd name="connsiteY953" fmla="*/ 2256283 h 3439492"/>
              <a:gd name="connsiteX954" fmla="*/ 46398 w 2991822"/>
              <a:gd name="connsiteY954" fmla="*/ 2236479 h 3439492"/>
              <a:gd name="connsiteX955" fmla="*/ 39007 w 2991822"/>
              <a:gd name="connsiteY955" fmla="*/ 2227389 h 3439492"/>
              <a:gd name="connsiteX956" fmla="*/ 33833 w 2991822"/>
              <a:gd name="connsiteY956" fmla="*/ 2160512 h 3439492"/>
              <a:gd name="connsiteX957" fmla="*/ 40300 w 2991822"/>
              <a:gd name="connsiteY957" fmla="*/ 2144605 h 3439492"/>
              <a:gd name="connsiteX958" fmla="*/ 49724 w 2991822"/>
              <a:gd name="connsiteY958" fmla="*/ 2139086 h 3439492"/>
              <a:gd name="connsiteX959" fmla="*/ 46583 w 2991822"/>
              <a:gd name="connsiteY959" fmla="*/ 2111166 h 3439492"/>
              <a:gd name="connsiteX960" fmla="*/ 46952 w 2991822"/>
              <a:gd name="connsiteY960" fmla="*/ 2018318 h 3439492"/>
              <a:gd name="connsiteX961" fmla="*/ 53050 w 2991822"/>
              <a:gd name="connsiteY961" fmla="*/ 1983906 h 3439492"/>
              <a:gd name="connsiteX962" fmla="*/ 52126 w 2991822"/>
              <a:gd name="connsiteY962" fmla="*/ 1967024 h 3439492"/>
              <a:gd name="connsiteX963" fmla="*/ 68386 w 2991822"/>
              <a:gd name="connsiteY963" fmla="*/ 1928716 h 3439492"/>
              <a:gd name="connsiteX964" fmla="*/ 118091 w 2991822"/>
              <a:gd name="connsiteY964" fmla="*/ 1922548 h 3439492"/>
              <a:gd name="connsiteX965" fmla="*/ 147101 w 2991822"/>
              <a:gd name="connsiteY965" fmla="*/ 1929041 h 3439492"/>
              <a:gd name="connsiteX966" fmla="*/ 175556 w 2991822"/>
              <a:gd name="connsiteY966" fmla="*/ 1914756 h 3439492"/>
              <a:gd name="connsiteX967" fmla="*/ 185165 w 2991822"/>
              <a:gd name="connsiteY967" fmla="*/ 1903719 h 3439492"/>
              <a:gd name="connsiteX968" fmla="*/ 183871 w 2991822"/>
              <a:gd name="connsiteY968" fmla="*/ 1923522 h 3439492"/>
              <a:gd name="connsiteX969" fmla="*/ 197545 w 2991822"/>
              <a:gd name="connsiteY969" fmla="*/ 1905342 h 3439492"/>
              <a:gd name="connsiteX970" fmla="*/ 203642 w 2991822"/>
              <a:gd name="connsiteY970" fmla="*/ 1897226 h 3439492"/>
              <a:gd name="connsiteX971" fmla="*/ 221196 w 2991822"/>
              <a:gd name="connsiteY971" fmla="*/ 1887811 h 3439492"/>
              <a:gd name="connsiteX972" fmla="*/ 212696 w 2991822"/>
              <a:gd name="connsiteY972" fmla="*/ 1860541 h 3439492"/>
              <a:gd name="connsiteX973" fmla="*/ 223783 w 2991822"/>
              <a:gd name="connsiteY973" fmla="*/ 1855022 h 3439492"/>
              <a:gd name="connsiteX974" fmla="*/ 240782 w 2991822"/>
              <a:gd name="connsiteY974" fmla="*/ 1843335 h 3439492"/>
              <a:gd name="connsiteX975" fmla="*/ 238565 w 2991822"/>
              <a:gd name="connsiteY975" fmla="*/ 1820934 h 3439492"/>
              <a:gd name="connsiteX976" fmla="*/ 220642 w 2991822"/>
              <a:gd name="connsiteY976" fmla="*/ 1799832 h 3439492"/>
              <a:gd name="connsiteX977" fmla="*/ 219348 w 2991822"/>
              <a:gd name="connsiteY977" fmla="*/ 1787171 h 3439492"/>
              <a:gd name="connsiteX978" fmla="*/ 228218 w 2991822"/>
              <a:gd name="connsiteY978" fmla="*/ 1771263 h 3439492"/>
              <a:gd name="connsiteX979" fmla="*/ 223044 w 2991822"/>
              <a:gd name="connsiteY979" fmla="*/ 1770939 h 3439492"/>
              <a:gd name="connsiteX980" fmla="*/ 121232 w 2991822"/>
              <a:gd name="connsiteY980" fmla="*/ 1750486 h 3439492"/>
              <a:gd name="connsiteX981" fmla="*/ 92961 w 2991822"/>
              <a:gd name="connsiteY981" fmla="*/ 1706659 h 3439492"/>
              <a:gd name="connsiteX982" fmla="*/ 82983 w 2991822"/>
              <a:gd name="connsiteY982" fmla="*/ 1548233 h 3439492"/>
              <a:gd name="connsiteX983" fmla="*/ 59332 w 2991822"/>
              <a:gd name="connsiteY983" fmla="*/ 1610564 h 3439492"/>
              <a:gd name="connsiteX984" fmla="*/ 53789 w 2991822"/>
              <a:gd name="connsiteY984" fmla="*/ 1638809 h 3439492"/>
              <a:gd name="connsiteX985" fmla="*/ 44920 w 2991822"/>
              <a:gd name="connsiteY985" fmla="*/ 1638809 h 3439492"/>
              <a:gd name="connsiteX986" fmla="*/ 42887 w 2991822"/>
              <a:gd name="connsiteY986" fmla="*/ 1609915 h 3439492"/>
              <a:gd name="connsiteX987" fmla="*/ 27735 w 2991822"/>
              <a:gd name="connsiteY987" fmla="*/ 1570958 h 3439492"/>
              <a:gd name="connsiteX988" fmla="*/ 11660 w 2991822"/>
              <a:gd name="connsiteY988" fmla="*/ 1553102 h 3439492"/>
              <a:gd name="connsiteX989" fmla="*/ 573 w 2991822"/>
              <a:gd name="connsiteY989" fmla="*/ 1422270 h 3439492"/>
              <a:gd name="connsiteX990" fmla="*/ 14801 w 2991822"/>
              <a:gd name="connsiteY990" fmla="*/ 1390780 h 3439492"/>
              <a:gd name="connsiteX991" fmla="*/ 35496 w 2991822"/>
              <a:gd name="connsiteY991" fmla="*/ 1379742 h 3439492"/>
              <a:gd name="connsiteX992" fmla="*/ 28474 w 2991822"/>
              <a:gd name="connsiteY992" fmla="*/ 1324877 h 3439492"/>
              <a:gd name="connsiteX993" fmla="*/ 29398 w 2991822"/>
              <a:gd name="connsiteY993" fmla="*/ 1143401 h 3439492"/>
              <a:gd name="connsiteX994" fmla="*/ 42517 w 2991822"/>
              <a:gd name="connsiteY994" fmla="*/ 1076524 h 3439492"/>
              <a:gd name="connsiteX995" fmla="*/ 40300 w 2991822"/>
              <a:gd name="connsiteY995" fmla="*/ 1043735 h 3439492"/>
              <a:gd name="connsiteX996" fmla="*/ 75592 w 2991822"/>
              <a:gd name="connsiteY996" fmla="*/ 969067 h 3439492"/>
              <a:gd name="connsiteX997" fmla="*/ 184426 w 2991822"/>
              <a:gd name="connsiteY997" fmla="*/ 957055 h 3439492"/>
              <a:gd name="connsiteX998" fmla="*/ 214729 w 2991822"/>
              <a:gd name="connsiteY998" fmla="*/ 960950 h 3439492"/>
              <a:gd name="connsiteX999" fmla="*/ 213436 w 2991822"/>
              <a:gd name="connsiteY999" fmla="*/ 932057 h 3439492"/>
              <a:gd name="connsiteX1000" fmla="*/ 209001 w 2991822"/>
              <a:gd name="connsiteY1000" fmla="*/ 909332 h 3439492"/>
              <a:gd name="connsiteX1001" fmla="*/ 204012 w 2991822"/>
              <a:gd name="connsiteY1001" fmla="*/ 937576 h 3439492"/>
              <a:gd name="connsiteX1002" fmla="*/ 199023 w 2991822"/>
              <a:gd name="connsiteY1002" fmla="*/ 909332 h 3439492"/>
              <a:gd name="connsiteX1003" fmla="*/ 200132 w 2991822"/>
              <a:gd name="connsiteY1003" fmla="*/ 880439 h 3439492"/>
              <a:gd name="connsiteX1004" fmla="*/ 178513 w 2991822"/>
              <a:gd name="connsiteY1004" fmla="*/ 863232 h 3439492"/>
              <a:gd name="connsiteX1005" fmla="*/ 200316 w 2991822"/>
              <a:gd name="connsiteY1005" fmla="*/ 880439 h 3439492"/>
              <a:gd name="connsiteX1006" fmla="*/ 176480 w 2991822"/>
              <a:gd name="connsiteY1006" fmla="*/ 847000 h 3439492"/>
              <a:gd name="connsiteX1007" fmla="*/ 166687 w 2991822"/>
              <a:gd name="connsiteY1007" fmla="*/ 875569 h 3439492"/>
              <a:gd name="connsiteX1008" fmla="*/ 147655 w 2991822"/>
              <a:gd name="connsiteY1008" fmla="*/ 874595 h 3439492"/>
              <a:gd name="connsiteX1009" fmla="*/ 135830 w 2991822"/>
              <a:gd name="connsiteY1009" fmla="*/ 893749 h 3439492"/>
              <a:gd name="connsiteX1010" fmla="*/ 89266 w 2991822"/>
              <a:gd name="connsiteY1010" fmla="*/ 883360 h 3439492"/>
              <a:gd name="connsiteX1011" fmla="*/ 76332 w 2991822"/>
              <a:gd name="connsiteY1011" fmla="*/ 860960 h 3439492"/>
              <a:gd name="connsiteX1012" fmla="*/ 71712 w 2991822"/>
              <a:gd name="connsiteY1012" fmla="*/ 779799 h 3439492"/>
              <a:gd name="connsiteX1013" fmla="*/ 60995 w 2991822"/>
              <a:gd name="connsiteY1013" fmla="*/ 811614 h 3439492"/>
              <a:gd name="connsiteX1014" fmla="*/ 58408 w 2991822"/>
              <a:gd name="connsiteY1014" fmla="*/ 826223 h 3439492"/>
              <a:gd name="connsiteX1015" fmla="*/ 54343 w 2991822"/>
              <a:gd name="connsiteY1015" fmla="*/ 826223 h 3439492"/>
              <a:gd name="connsiteX1016" fmla="*/ 53419 w 2991822"/>
              <a:gd name="connsiteY1016" fmla="*/ 811289 h 3439492"/>
              <a:gd name="connsiteX1017" fmla="*/ 46398 w 2991822"/>
              <a:gd name="connsiteY1017" fmla="*/ 791486 h 3439492"/>
              <a:gd name="connsiteX1018" fmla="*/ 39007 w 2991822"/>
              <a:gd name="connsiteY1018" fmla="*/ 782396 h 3439492"/>
              <a:gd name="connsiteX1019" fmla="*/ 33833 w 2991822"/>
              <a:gd name="connsiteY1019" fmla="*/ 715519 h 3439492"/>
              <a:gd name="connsiteX1020" fmla="*/ 40300 w 2991822"/>
              <a:gd name="connsiteY1020" fmla="*/ 699612 h 3439492"/>
              <a:gd name="connsiteX1021" fmla="*/ 49724 w 2991822"/>
              <a:gd name="connsiteY1021" fmla="*/ 694093 h 3439492"/>
              <a:gd name="connsiteX1022" fmla="*/ 46583 w 2991822"/>
              <a:gd name="connsiteY1022" fmla="*/ 666173 h 3439492"/>
              <a:gd name="connsiteX1023" fmla="*/ 46952 w 2991822"/>
              <a:gd name="connsiteY1023" fmla="*/ 573325 h 3439492"/>
              <a:gd name="connsiteX1024" fmla="*/ 53050 w 2991822"/>
              <a:gd name="connsiteY1024" fmla="*/ 538912 h 3439492"/>
              <a:gd name="connsiteX1025" fmla="*/ 52126 w 2991822"/>
              <a:gd name="connsiteY1025" fmla="*/ 522031 h 3439492"/>
              <a:gd name="connsiteX1026" fmla="*/ 68386 w 2991822"/>
              <a:gd name="connsiteY1026" fmla="*/ 483723 h 3439492"/>
              <a:gd name="connsiteX1027" fmla="*/ 118091 w 2991822"/>
              <a:gd name="connsiteY1027" fmla="*/ 477555 h 3439492"/>
              <a:gd name="connsiteX1028" fmla="*/ 147101 w 2991822"/>
              <a:gd name="connsiteY1028" fmla="*/ 484048 h 3439492"/>
              <a:gd name="connsiteX1029" fmla="*/ 175556 w 2991822"/>
              <a:gd name="connsiteY1029" fmla="*/ 469763 h 3439492"/>
              <a:gd name="connsiteX1030" fmla="*/ 185165 w 2991822"/>
              <a:gd name="connsiteY1030" fmla="*/ 458725 h 3439492"/>
              <a:gd name="connsiteX1031" fmla="*/ 183871 w 2991822"/>
              <a:gd name="connsiteY1031" fmla="*/ 478529 h 3439492"/>
              <a:gd name="connsiteX1032" fmla="*/ 197545 w 2991822"/>
              <a:gd name="connsiteY1032" fmla="*/ 460348 h 3439492"/>
              <a:gd name="connsiteX1033" fmla="*/ 203642 w 2991822"/>
              <a:gd name="connsiteY1033" fmla="*/ 452232 h 3439492"/>
              <a:gd name="connsiteX1034" fmla="*/ 221196 w 2991822"/>
              <a:gd name="connsiteY1034" fmla="*/ 442818 h 3439492"/>
              <a:gd name="connsiteX1035" fmla="*/ 212696 w 2991822"/>
              <a:gd name="connsiteY1035" fmla="*/ 415547 h 3439492"/>
              <a:gd name="connsiteX1036" fmla="*/ 223783 w 2991822"/>
              <a:gd name="connsiteY1036" fmla="*/ 410029 h 3439492"/>
              <a:gd name="connsiteX1037" fmla="*/ 240782 w 2991822"/>
              <a:gd name="connsiteY1037" fmla="*/ 398341 h 3439492"/>
              <a:gd name="connsiteX1038" fmla="*/ 238565 w 2991822"/>
              <a:gd name="connsiteY1038" fmla="*/ 375941 h 3439492"/>
              <a:gd name="connsiteX1039" fmla="*/ 220642 w 2991822"/>
              <a:gd name="connsiteY1039" fmla="*/ 354839 h 3439492"/>
              <a:gd name="connsiteX1040" fmla="*/ 219348 w 2991822"/>
              <a:gd name="connsiteY1040" fmla="*/ 342178 h 3439492"/>
              <a:gd name="connsiteX1041" fmla="*/ 225261 w 2991822"/>
              <a:gd name="connsiteY1041" fmla="*/ 311661 h 3439492"/>
              <a:gd name="connsiteX1042" fmla="*/ 230989 w 2991822"/>
              <a:gd name="connsiteY1042" fmla="*/ 277898 h 3439492"/>
              <a:gd name="connsiteX1043" fmla="*/ 244663 w 2991822"/>
              <a:gd name="connsiteY1043" fmla="*/ 302571 h 3439492"/>
              <a:gd name="connsiteX1044" fmla="*/ 238380 w 2991822"/>
              <a:gd name="connsiteY1044" fmla="*/ 263289 h 3439492"/>
              <a:gd name="connsiteX1045" fmla="*/ 235609 w 2991822"/>
              <a:gd name="connsiteY1045" fmla="*/ 252901 h 3439492"/>
              <a:gd name="connsiteX1046" fmla="*/ 245217 w 2991822"/>
              <a:gd name="connsiteY1046" fmla="*/ 205178 h 3439492"/>
              <a:gd name="connsiteX1047" fmla="*/ 243184 w 2991822"/>
              <a:gd name="connsiteY1047" fmla="*/ 188296 h 3439492"/>
              <a:gd name="connsiteX1048" fmla="*/ 239304 w 2991822"/>
              <a:gd name="connsiteY1048" fmla="*/ 175310 h 3439492"/>
              <a:gd name="connsiteX1049" fmla="*/ 248543 w 2991822"/>
              <a:gd name="connsiteY1049" fmla="*/ 173687 h 3439492"/>
              <a:gd name="connsiteX1050" fmla="*/ 282727 w 2991822"/>
              <a:gd name="connsiteY1050" fmla="*/ 186024 h 3439492"/>
              <a:gd name="connsiteX1051" fmla="*/ 290672 w 2991822"/>
              <a:gd name="connsiteY1051" fmla="*/ 181154 h 3439492"/>
              <a:gd name="connsiteX1052" fmla="*/ 282172 w 2991822"/>
              <a:gd name="connsiteY1052" fmla="*/ 168168 h 3439492"/>
              <a:gd name="connsiteX1053" fmla="*/ 300280 w 2991822"/>
              <a:gd name="connsiteY1053" fmla="*/ 169467 h 3439492"/>
              <a:gd name="connsiteX1054" fmla="*/ 341116 w 2991822"/>
              <a:gd name="connsiteY1054" fmla="*/ 174661 h 3439492"/>
              <a:gd name="connsiteX1055" fmla="*/ 353681 w 2991822"/>
              <a:gd name="connsiteY1055" fmla="*/ 168493 h 3439492"/>
              <a:gd name="connsiteX1056" fmla="*/ 367724 w 2991822"/>
              <a:gd name="connsiteY1056" fmla="*/ 175310 h 3439492"/>
              <a:gd name="connsiteX1057" fmla="*/ 376962 w 2991822"/>
              <a:gd name="connsiteY1057" fmla="*/ 166870 h 3439492"/>
              <a:gd name="connsiteX1058" fmla="*/ 393962 w 2991822"/>
              <a:gd name="connsiteY1058" fmla="*/ 151611 h 3439492"/>
              <a:gd name="connsiteX1059" fmla="*/ 386940 w 2991822"/>
              <a:gd name="connsiteY1059" fmla="*/ 174661 h 3439492"/>
              <a:gd name="connsiteX1060" fmla="*/ 403940 w 2991822"/>
              <a:gd name="connsiteY1060" fmla="*/ 184725 h 3439492"/>
              <a:gd name="connsiteX1061" fmla="*/ 404309 w 2991822"/>
              <a:gd name="connsiteY1061" fmla="*/ 155183 h 3439492"/>
              <a:gd name="connsiteX1062" fmla="*/ 412624 w 2991822"/>
              <a:gd name="connsiteY1062" fmla="*/ 168818 h 3439492"/>
              <a:gd name="connsiteX1063" fmla="*/ 421309 w 2991822"/>
              <a:gd name="connsiteY1063" fmla="*/ 154209 h 3439492"/>
              <a:gd name="connsiteX1064" fmla="*/ 435906 w 2991822"/>
              <a:gd name="connsiteY1064" fmla="*/ 136353 h 3439492"/>
              <a:gd name="connsiteX1065" fmla="*/ 409114 w 2991822"/>
              <a:gd name="connsiteY1065" fmla="*/ 104863 h 3439492"/>
              <a:gd name="connsiteX1066" fmla="*/ 443852 w 2991822"/>
              <a:gd name="connsiteY1066" fmla="*/ 61685 h 3439492"/>
              <a:gd name="connsiteX1067" fmla="*/ 519979 w 2991822"/>
              <a:gd name="connsiteY1067" fmla="*/ 63308 h 3439492"/>
              <a:gd name="connsiteX1068" fmla="*/ 573195 w 2991822"/>
              <a:gd name="connsiteY1068" fmla="*/ 50972 h 3439492"/>
              <a:gd name="connsiteX1069" fmla="*/ 591303 w 2991822"/>
              <a:gd name="connsiteY1069" fmla="*/ 56491 h 3439492"/>
              <a:gd name="connsiteX1070" fmla="*/ 609781 w 2991822"/>
              <a:gd name="connsiteY1070" fmla="*/ 48699 h 3439492"/>
              <a:gd name="connsiteX1071" fmla="*/ 633247 w 2991822"/>
              <a:gd name="connsiteY1071" fmla="*/ 41882 h 3439492"/>
              <a:gd name="connsiteX1072" fmla="*/ 666137 w 2991822"/>
              <a:gd name="connsiteY1072" fmla="*/ 53569 h 3439492"/>
              <a:gd name="connsiteX1073" fmla="*/ 678887 w 2991822"/>
              <a:gd name="connsiteY1073" fmla="*/ 41557 h 3439492"/>
              <a:gd name="connsiteX1074" fmla="*/ 687202 w 2991822"/>
              <a:gd name="connsiteY1074" fmla="*/ 62334 h 3439492"/>
              <a:gd name="connsiteX1075" fmla="*/ 691821 w 2991822"/>
              <a:gd name="connsiteY1075" fmla="*/ 52919 h 3439492"/>
              <a:gd name="connsiteX1076" fmla="*/ 696810 w 2991822"/>
              <a:gd name="connsiteY1076" fmla="*/ 46751 h 3439492"/>
              <a:gd name="connsiteX1077" fmla="*/ 720462 w 2991822"/>
              <a:gd name="connsiteY1077" fmla="*/ 49348 h 3439492"/>
              <a:gd name="connsiteX1078" fmla="*/ 733396 w 2991822"/>
              <a:gd name="connsiteY1078" fmla="*/ 48050 h 3439492"/>
              <a:gd name="connsiteX1079" fmla="*/ 769242 w 2991822"/>
              <a:gd name="connsiteY1079" fmla="*/ 51946 h 3439492"/>
              <a:gd name="connsiteX1080" fmla="*/ 790861 w 2991822"/>
              <a:gd name="connsiteY1080" fmla="*/ 52595 h 3439492"/>
              <a:gd name="connsiteX1081" fmla="*/ 808785 w 2991822"/>
              <a:gd name="connsiteY1081" fmla="*/ 71749 h 3439492"/>
              <a:gd name="connsiteX1082" fmla="*/ 811002 w 2991822"/>
              <a:gd name="connsiteY1082" fmla="*/ 140573 h 3439492"/>
              <a:gd name="connsiteX1083" fmla="*/ 825045 w 2991822"/>
              <a:gd name="connsiteY1083" fmla="*/ 172713 h 3439492"/>
              <a:gd name="connsiteX1084" fmla="*/ 837610 w 2991822"/>
              <a:gd name="connsiteY1084" fmla="*/ 176609 h 3439492"/>
              <a:gd name="connsiteX1085" fmla="*/ 837610 w 2991822"/>
              <a:gd name="connsiteY1085" fmla="*/ 176934 h 3439492"/>
              <a:gd name="connsiteX1086" fmla="*/ 838002 w 2991822"/>
              <a:gd name="connsiteY1086" fmla="*/ 176762 h 3439492"/>
              <a:gd name="connsiteX1087" fmla="*/ 835947 w 2991822"/>
              <a:gd name="connsiteY1087" fmla="*/ 185374 h 3439492"/>
              <a:gd name="connsiteX1088" fmla="*/ 837979 w 2991822"/>
              <a:gd name="connsiteY1088" fmla="*/ 200308 h 3439492"/>
              <a:gd name="connsiteX1089" fmla="*/ 839273 w 2991822"/>
              <a:gd name="connsiteY1089" fmla="*/ 200308 h 3439492"/>
              <a:gd name="connsiteX1090" fmla="*/ 845925 w 2991822"/>
              <a:gd name="connsiteY1090" fmla="*/ 187647 h 3439492"/>
              <a:gd name="connsiteX1091" fmla="*/ 844631 w 2991822"/>
              <a:gd name="connsiteY1091" fmla="*/ 182777 h 3439492"/>
              <a:gd name="connsiteX1092" fmla="*/ 839147 w 2991822"/>
              <a:gd name="connsiteY1092" fmla="*/ 176259 h 3439492"/>
              <a:gd name="connsiteX1093" fmla="*/ 845000 w 2991822"/>
              <a:gd name="connsiteY1093" fmla="*/ 173687 h 3439492"/>
              <a:gd name="connsiteX1094" fmla="*/ 851837 w 2991822"/>
              <a:gd name="connsiteY1094" fmla="*/ 177258 h 3439492"/>
              <a:gd name="connsiteX1095" fmla="*/ 895814 w 2991822"/>
              <a:gd name="connsiteY1095" fmla="*/ 146417 h 3439492"/>
              <a:gd name="connsiteX1096" fmla="*/ 1062298 w 2991822"/>
              <a:gd name="connsiteY1096" fmla="*/ 149339 h 3439492"/>
              <a:gd name="connsiteX1097" fmla="*/ 1178522 w 2991822"/>
              <a:gd name="connsiteY1097" fmla="*/ 125315 h 3439492"/>
              <a:gd name="connsiteX1098" fmla="*/ 1218064 w 2991822"/>
              <a:gd name="connsiteY1098" fmla="*/ 136353 h 3439492"/>
              <a:gd name="connsiteX1099" fmla="*/ 1258530 w 2991822"/>
              <a:gd name="connsiteY1099" fmla="*/ 121095 h 3439492"/>
              <a:gd name="connsiteX1100" fmla="*/ 1309713 w 2991822"/>
              <a:gd name="connsiteY1100" fmla="*/ 108109 h 3439492"/>
              <a:gd name="connsiteX1101" fmla="*/ 1381591 w 2991822"/>
              <a:gd name="connsiteY1101" fmla="*/ 130834 h 3439492"/>
              <a:gd name="connsiteX1102" fmla="*/ 1409492 w 2991822"/>
              <a:gd name="connsiteY1102" fmla="*/ 107460 h 3439492"/>
              <a:gd name="connsiteX1103" fmla="*/ 1427785 w 2991822"/>
              <a:gd name="connsiteY1103" fmla="*/ 147716 h 3439492"/>
              <a:gd name="connsiteX1104" fmla="*/ 1437948 w 2991822"/>
              <a:gd name="connsiteY1104" fmla="*/ 129211 h 3439492"/>
              <a:gd name="connsiteX1105" fmla="*/ 1448665 w 2991822"/>
              <a:gd name="connsiteY1105" fmla="*/ 117199 h 3439492"/>
              <a:gd name="connsiteX1106" fmla="*/ 1500402 w 2991822"/>
              <a:gd name="connsiteY1106" fmla="*/ 122069 h 3439492"/>
              <a:gd name="connsiteX1107" fmla="*/ 1528488 w 2991822"/>
              <a:gd name="connsiteY1107" fmla="*/ 119472 h 3439492"/>
              <a:gd name="connsiteX1108" fmla="*/ 1608681 w 2991822"/>
              <a:gd name="connsiteY1108" fmla="*/ 124017 h 3439492"/>
              <a:gd name="connsiteX1109" fmla="*/ 1655984 w 2991822"/>
              <a:gd name="connsiteY1109" fmla="*/ 124991 h 3439492"/>
              <a:gd name="connsiteX1110" fmla="*/ 1695156 w 2991822"/>
              <a:gd name="connsiteY1110" fmla="*/ 162000 h 3439492"/>
              <a:gd name="connsiteX1111" fmla="*/ 1702547 w 2991822"/>
              <a:gd name="connsiteY1111" fmla="*/ 192517 h 3439492"/>
              <a:gd name="connsiteX1112" fmla="*/ 1835956 w 2991822"/>
              <a:gd name="connsiteY1112" fmla="*/ 181479 h 3439492"/>
              <a:gd name="connsiteX1113" fmla="*/ 1846857 w 2991822"/>
              <a:gd name="connsiteY1113" fmla="*/ 169792 h 3439492"/>
              <a:gd name="connsiteX1114" fmla="*/ 1854988 w 2991822"/>
              <a:gd name="connsiteY1114" fmla="*/ 179855 h 3439492"/>
              <a:gd name="connsiteX1115" fmla="*/ 1887693 w 2991822"/>
              <a:gd name="connsiteY1115" fmla="*/ 177258 h 3439492"/>
              <a:gd name="connsiteX1116" fmla="*/ 1889910 w 2991822"/>
              <a:gd name="connsiteY1116" fmla="*/ 171415 h 3439492"/>
              <a:gd name="connsiteX1117" fmla="*/ 1902475 w 2991822"/>
              <a:gd name="connsiteY1117" fmla="*/ 168493 h 3439492"/>
              <a:gd name="connsiteX1118" fmla="*/ 1906725 w 2991822"/>
              <a:gd name="connsiteY1118" fmla="*/ 175635 h 3439492"/>
              <a:gd name="connsiteX1119" fmla="*/ 1915409 w 2991822"/>
              <a:gd name="connsiteY1119" fmla="*/ 174986 h 3439492"/>
              <a:gd name="connsiteX1120" fmla="*/ 1919475 w 2991822"/>
              <a:gd name="connsiteY1120" fmla="*/ 144145 h 3439492"/>
              <a:gd name="connsiteX1121" fmla="*/ 1926311 w 2991822"/>
              <a:gd name="connsiteY1121" fmla="*/ 161351 h 3439492"/>
              <a:gd name="connsiteX1122" fmla="*/ 1922431 w 2991822"/>
              <a:gd name="connsiteY1122" fmla="*/ 174337 h 3439492"/>
              <a:gd name="connsiteX1123" fmla="*/ 1953104 w 2991822"/>
              <a:gd name="connsiteY1123" fmla="*/ 171739 h 3439492"/>
              <a:gd name="connsiteX1124" fmla="*/ 1946267 w 2991822"/>
              <a:gd name="connsiteY1124" fmla="*/ 155183 h 3439492"/>
              <a:gd name="connsiteX1125" fmla="*/ 1949593 w 2991822"/>
              <a:gd name="connsiteY1125" fmla="*/ 142846 h 3439492"/>
              <a:gd name="connsiteX1126" fmla="*/ 1970016 w 2991822"/>
              <a:gd name="connsiteY1126" fmla="*/ 132939 h 3439492"/>
              <a:gd name="connsiteX1127" fmla="*/ 1976707 w 2991822"/>
              <a:gd name="connsiteY1127" fmla="*/ 136071 h 3439492"/>
              <a:gd name="connsiteX1128" fmla="*/ 1971397 w 2991822"/>
              <a:gd name="connsiteY1128" fmla="*/ 141872 h 3439492"/>
              <a:gd name="connsiteX1129" fmla="*/ 1972136 w 2991822"/>
              <a:gd name="connsiteY1129" fmla="*/ 156806 h 3439492"/>
              <a:gd name="connsiteX1130" fmla="*/ 1978603 w 2991822"/>
              <a:gd name="connsiteY1130" fmla="*/ 159728 h 3439492"/>
              <a:gd name="connsiteX1131" fmla="*/ 1980820 w 2991822"/>
              <a:gd name="connsiteY1131" fmla="*/ 144469 h 3439492"/>
              <a:gd name="connsiteX1132" fmla="*/ 1978560 w 2991822"/>
              <a:gd name="connsiteY1132" fmla="*/ 135676 h 3439492"/>
              <a:gd name="connsiteX1133" fmla="*/ 1991168 w 2991822"/>
              <a:gd name="connsiteY1133" fmla="*/ 132133 h 3439492"/>
              <a:gd name="connsiteX1134" fmla="*/ 2006504 w 2991822"/>
              <a:gd name="connsiteY1134" fmla="*/ 99993 h 3439492"/>
              <a:gd name="connsiteX1135" fmla="*/ 2009091 w 2991822"/>
              <a:gd name="connsiteY1135" fmla="*/ 31168 h 3439492"/>
              <a:gd name="connsiteX1136" fmla="*/ 2028677 w 2991822"/>
              <a:gd name="connsiteY1136" fmla="*/ 12014 h 3439492"/>
              <a:gd name="connsiteX1137" fmla="*/ 2052329 w 2991822"/>
              <a:gd name="connsiteY1137" fmla="*/ 11365 h 3439492"/>
              <a:gd name="connsiteX1138" fmla="*/ 2092425 w 2991822"/>
              <a:gd name="connsiteY1138" fmla="*/ 9092 h 3439492"/>
              <a:gd name="connsiteX1139" fmla="*/ 2106468 w 2991822"/>
              <a:gd name="connsiteY1139" fmla="*/ 10391 h 3439492"/>
              <a:gd name="connsiteX1140" fmla="*/ 2132337 w 2991822"/>
              <a:gd name="connsiteY1140" fmla="*/ 7794 h 3439492"/>
              <a:gd name="connsiteX1141" fmla="*/ 2137695 w 2991822"/>
              <a:gd name="connsiteY1141" fmla="*/ 13962 h 3439492"/>
              <a:gd name="connsiteX1142" fmla="*/ 2142869 w 2991822"/>
              <a:gd name="connsiteY1142" fmla="*/ 23377 h 3439492"/>
              <a:gd name="connsiteX1143" fmla="*/ 2152108 w 2991822"/>
              <a:gd name="connsiteY1143" fmla="*/ 2600 h 3439492"/>
              <a:gd name="connsiteX1144" fmla="*/ 2165966 w 2991822"/>
              <a:gd name="connsiteY1144" fmla="*/ 14611 h 3439492"/>
              <a:gd name="connsiteX1145" fmla="*/ 2201997 w 2991822"/>
              <a:gd name="connsiteY1145" fmla="*/ 2924 h 3439492"/>
              <a:gd name="connsiteX1146" fmla="*/ 2214354 w 2991822"/>
              <a:gd name="connsiteY1146" fmla="*/ 2 h 343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</a:cxnLst>
            <a:rect l="l" t="t" r="r" b="b"/>
            <a:pathLst>
              <a:path w="2991822" h="3439492">
                <a:moveTo>
                  <a:pt x="1308050" y="3425652"/>
                </a:moveTo>
                <a:cubicBezTo>
                  <a:pt x="1308050" y="3425652"/>
                  <a:pt x="1308235" y="3425652"/>
                  <a:pt x="1308235" y="3425652"/>
                </a:cubicBezTo>
                <a:cubicBezTo>
                  <a:pt x="1308235" y="3425652"/>
                  <a:pt x="1308419" y="3425976"/>
                  <a:pt x="1308419" y="3425976"/>
                </a:cubicBezTo>
                <a:cubicBezTo>
                  <a:pt x="1308235" y="3425976"/>
                  <a:pt x="1308235" y="3426301"/>
                  <a:pt x="1308050" y="3426301"/>
                </a:cubicBezTo>
                <a:cubicBezTo>
                  <a:pt x="1308050" y="3426301"/>
                  <a:pt x="1308050" y="3425976"/>
                  <a:pt x="1308050" y="3425652"/>
                </a:cubicBezTo>
                <a:close/>
                <a:moveTo>
                  <a:pt x="1354798" y="3400980"/>
                </a:moveTo>
                <a:cubicBezTo>
                  <a:pt x="1359418" y="3397733"/>
                  <a:pt x="1362005" y="3406823"/>
                  <a:pt x="1365700" y="3409745"/>
                </a:cubicBezTo>
                <a:cubicBezTo>
                  <a:pt x="1368841" y="3412342"/>
                  <a:pt x="1366809" y="3418511"/>
                  <a:pt x="1365885" y="3422731"/>
                </a:cubicBezTo>
                <a:cubicBezTo>
                  <a:pt x="1364961" y="3426627"/>
                  <a:pt x="1363298" y="3429873"/>
                  <a:pt x="1360711" y="3429873"/>
                </a:cubicBezTo>
                <a:cubicBezTo>
                  <a:pt x="1357939" y="3430198"/>
                  <a:pt x="1356646" y="3427276"/>
                  <a:pt x="1356092" y="3422731"/>
                </a:cubicBezTo>
                <a:cubicBezTo>
                  <a:pt x="1352951" y="3397084"/>
                  <a:pt x="1353320" y="3439937"/>
                  <a:pt x="1350918" y="3419484"/>
                </a:cubicBezTo>
                <a:cubicBezTo>
                  <a:pt x="1352211" y="3415913"/>
                  <a:pt x="1348331" y="3405200"/>
                  <a:pt x="1354798" y="3400980"/>
                </a:cubicBezTo>
                <a:close/>
                <a:moveTo>
                  <a:pt x="1308050" y="3396110"/>
                </a:moveTo>
                <a:cubicBezTo>
                  <a:pt x="1308234" y="3396435"/>
                  <a:pt x="1308234" y="3396435"/>
                  <a:pt x="1308419" y="3396759"/>
                </a:cubicBezTo>
                <a:cubicBezTo>
                  <a:pt x="1308234" y="3396759"/>
                  <a:pt x="1308050" y="3397084"/>
                  <a:pt x="1307865" y="3397084"/>
                </a:cubicBezTo>
                <a:cubicBezTo>
                  <a:pt x="1308050" y="3396759"/>
                  <a:pt x="1308050" y="3396435"/>
                  <a:pt x="1308050" y="3396110"/>
                </a:cubicBezTo>
                <a:close/>
                <a:moveTo>
                  <a:pt x="488752" y="3387020"/>
                </a:moveTo>
                <a:cubicBezTo>
                  <a:pt x="488937" y="3387020"/>
                  <a:pt x="488937" y="3387020"/>
                  <a:pt x="488937" y="3387020"/>
                </a:cubicBezTo>
                <a:cubicBezTo>
                  <a:pt x="488937" y="3387020"/>
                  <a:pt x="489122" y="3387345"/>
                  <a:pt x="489122" y="3387345"/>
                </a:cubicBezTo>
                <a:cubicBezTo>
                  <a:pt x="488937" y="3387345"/>
                  <a:pt x="488937" y="3387669"/>
                  <a:pt x="488752" y="3387669"/>
                </a:cubicBezTo>
                <a:cubicBezTo>
                  <a:pt x="488752" y="3387669"/>
                  <a:pt x="488752" y="3387345"/>
                  <a:pt x="488752" y="3387020"/>
                </a:cubicBezTo>
                <a:close/>
                <a:moveTo>
                  <a:pt x="2381969" y="3384098"/>
                </a:moveTo>
                <a:cubicBezTo>
                  <a:pt x="2389545" y="3389292"/>
                  <a:pt x="2385110" y="3402927"/>
                  <a:pt x="2386773" y="3407148"/>
                </a:cubicBezTo>
                <a:cubicBezTo>
                  <a:pt x="2383817" y="3432795"/>
                  <a:pt x="2384187" y="3379228"/>
                  <a:pt x="2380676" y="3411368"/>
                </a:cubicBezTo>
                <a:cubicBezTo>
                  <a:pt x="2379937" y="3416887"/>
                  <a:pt x="2378459" y="3420783"/>
                  <a:pt x="2375133" y="3420458"/>
                </a:cubicBezTo>
                <a:cubicBezTo>
                  <a:pt x="2371992" y="3420458"/>
                  <a:pt x="2369959" y="3416887"/>
                  <a:pt x="2369035" y="3411693"/>
                </a:cubicBezTo>
                <a:cubicBezTo>
                  <a:pt x="2367926" y="3406174"/>
                  <a:pt x="2365524" y="3398707"/>
                  <a:pt x="2369220" y="3395136"/>
                </a:cubicBezTo>
                <a:cubicBezTo>
                  <a:pt x="2373470" y="3391240"/>
                  <a:pt x="2376426" y="3380202"/>
                  <a:pt x="2381969" y="3384098"/>
                </a:cubicBezTo>
                <a:close/>
                <a:moveTo>
                  <a:pt x="2436664" y="3378254"/>
                </a:moveTo>
                <a:cubicBezTo>
                  <a:pt x="2436848" y="3378578"/>
                  <a:pt x="2436848" y="3378903"/>
                  <a:pt x="2436848" y="3379228"/>
                </a:cubicBezTo>
                <a:cubicBezTo>
                  <a:pt x="2436664" y="3379228"/>
                  <a:pt x="2436479" y="3379228"/>
                  <a:pt x="2436294" y="3378903"/>
                </a:cubicBezTo>
                <a:cubicBezTo>
                  <a:pt x="2436294" y="3378903"/>
                  <a:pt x="2436479" y="3378578"/>
                  <a:pt x="2436664" y="3378254"/>
                </a:cubicBezTo>
                <a:close/>
                <a:moveTo>
                  <a:pt x="536979" y="3362022"/>
                </a:moveTo>
                <a:cubicBezTo>
                  <a:pt x="541783" y="3358775"/>
                  <a:pt x="544555" y="3367865"/>
                  <a:pt x="548250" y="3370787"/>
                </a:cubicBezTo>
                <a:cubicBezTo>
                  <a:pt x="551392" y="3373384"/>
                  <a:pt x="549359" y="3379553"/>
                  <a:pt x="548435" y="3383773"/>
                </a:cubicBezTo>
                <a:cubicBezTo>
                  <a:pt x="547511" y="3387669"/>
                  <a:pt x="545848" y="3390915"/>
                  <a:pt x="543077" y="3390915"/>
                </a:cubicBezTo>
                <a:cubicBezTo>
                  <a:pt x="540305" y="3391240"/>
                  <a:pt x="538827" y="3388318"/>
                  <a:pt x="538272" y="3383773"/>
                </a:cubicBezTo>
                <a:cubicBezTo>
                  <a:pt x="535131" y="3358126"/>
                  <a:pt x="535501" y="3400979"/>
                  <a:pt x="532914" y="3380527"/>
                </a:cubicBezTo>
                <a:cubicBezTo>
                  <a:pt x="534207" y="3376955"/>
                  <a:pt x="530327" y="3366242"/>
                  <a:pt x="536979" y="3362022"/>
                </a:cubicBezTo>
                <a:close/>
                <a:moveTo>
                  <a:pt x="1432774" y="3359750"/>
                </a:moveTo>
                <a:cubicBezTo>
                  <a:pt x="1437948" y="3364944"/>
                  <a:pt x="1435546" y="3372086"/>
                  <a:pt x="1433328" y="3382799"/>
                </a:cubicBezTo>
                <a:cubicBezTo>
                  <a:pt x="1430926" y="3373709"/>
                  <a:pt x="1425937" y="3370463"/>
                  <a:pt x="1427970" y="3361697"/>
                </a:cubicBezTo>
                <a:cubicBezTo>
                  <a:pt x="1428894" y="3358126"/>
                  <a:pt x="1430926" y="3357802"/>
                  <a:pt x="1432774" y="3359750"/>
                </a:cubicBezTo>
                <a:close/>
                <a:moveTo>
                  <a:pt x="1334104" y="3359749"/>
                </a:moveTo>
                <a:cubicBezTo>
                  <a:pt x="1337615" y="3359425"/>
                  <a:pt x="1340202" y="3360074"/>
                  <a:pt x="1342604" y="3365268"/>
                </a:cubicBezTo>
                <a:cubicBezTo>
                  <a:pt x="1346114" y="3373060"/>
                  <a:pt x="1341680" y="3372086"/>
                  <a:pt x="1339832" y="3374358"/>
                </a:cubicBezTo>
                <a:cubicBezTo>
                  <a:pt x="1336321" y="3377930"/>
                  <a:pt x="1335028" y="3381825"/>
                  <a:pt x="1339462" y="3386695"/>
                </a:cubicBezTo>
                <a:cubicBezTo>
                  <a:pt x="1344451" y="3392214"/>
                  <a:pt x="1343158" y="3401953"/>
                  <a:pt x="1344821" y="3414290"/>
                </a:cubicBezTo>
                <a:cubicBezTo>
                  <a:pt x="1330593" y="3395785"/>
                  <a:pt x="1323387" y="3422730"/>
                  <a:pt x="1320246" y="3430197"/>
                </a:cubicBezTo>
                <a:cubicBezTo>
                  <a:pt x="1311192" y="3450975"/>
                  <a:pt x="1311561" y="3431171"/>
                  <a:pt x="1308420" y="3425977"/>
                </a:cubicBezTo>
                <a:cubicBezTo>
                  <a:pt x="1320061" y="3416562"/>
                  <a:pt x="1314518" y="3406498"/>
                  <a:pt x="1308605" y="3396434"/>
                </a:cubicBezTo>
                <a:cubicBezTo>
                  <a:pt x="1308789" y="3377280"/>
                  <a:pt x="1320800" y="3395136"/>
                  <a:pt x="1323017" y="3382150"/>
                </a:cubicBezTo>
                <a:cubicBezTo>
                  <a:pt x="1330593" y="3386046"/>
                  <a:pt x="1333550" y="3382475"/>
                  <a:pt x="1330963" y="3368190"/>
                </a:cubicBezTo>
                <a:cubicBezTo>
                  <a:pt x="1330224" y="3364294"/>
                  <a:pt x="1330593" y="3360399"/>
                  <a:pt x="1334104" y="3359749"/>
                </a:cubicBezTo>
                <a:close/>
                <a:moveTo>
                  <a:pt x="488937" y="3357152"/>
                </a:moveTo>
                <a:lnTo>
                  <a:pt x="489177" y="3357575"/>
                </a:lnTo>
                <a:lnTo>
                  <a:pt x="489122" y="3357801"/>
                </a:lnTo>
                <a:lnTo>
                  <a:pt x="489161" y="3357886"/>
                </a:lnTo>
                <a:lnTo>
                  <a:pt x="488752" y="3358126"/>
                </a:lnTo>
                <a:cubicBezTo>
                  <a:pt x="488937" y="3357801"/>
                  <a:pt x="488937" y="3357477"/>
                  <a:pt x="488937" y="3357152"/>
                </a:cubicBezTo>
                <a:close/>
                <a:moveTo>
                  <a:pt x="1380483" y="3356503"/>
                </a:moveTo>
                <a:cubicBezTo>
                  <a:pt x="1384548" y="3381176"/>
                  <a:pt x="1368657" y="3401629"/>
                  <a:pt x="1360158" y="3386046"/>
                </a:cubicBezTo>
                <a:cubicBezTo>
                  <a:pt x="1357016" y="3379877"/>
                  <a:pt x="1357571" y="3368190"/>
                  <a:pt x="1349071" y="3368515"/>
                </a:cubicBezTo>
                <a:cubicBezTo>
                  <a:pt x="1360712" y="3358126"/>
                  <a:pt x="1372907" y="3389617"/>
                  <a:pt x="1380483" y="3356503"/>
                </a:cubicBezTo>
                <a:close/>
                <a:moveTo>
                  <a:pt x="1554172" y="3341894"/>
                </a:moveTo>
                <a:cubicBezTo>
                  <a:pt x="1547890" y="3343518"/>
                  <a:pt x="1548813" y="3354555"/>
                  <a:pt x="1546966" y="3361048"/>
                </a:cubicBezTo>
                <a:cubicBezTo>
                  <a:pt x="1544748" y="3368515"/>
                  <a:pt x="1550107" y="3368190"/>
                  <a:pt x="1551770" y="3368515"/>
                </a:cubicBezTo>
                <a:cubicBezTo>
                  <a:pt x="1558976" y="3369814"/>
                  <a:pt x="1554911" y="3356179"/>
                  <a:pt x="1558237" y="3351958"/>
                </a:cubicBezTo>
                <a:cubicBezTo>
                  <a:pt x="1558052" y="3346764"/>
                  <a:pt x="1558607" y="3340596"/>
                  <a:pt x="1554172" y="3341894"/>
                </a:cubicBezTo>
                <a:close/>
                <a:moveTo>
                  <a:pt x="2406360" y="3333128"/>
                </a:moveTo>
                <a:cubicBezTo>
                  <a:pt x="2410425" y="3333778"/>
                  <a:pt x="2410794" y="3338647"/>
                  <a:pt x="2410055" y="3343517"/>
                </a:cubicBezTo>
                <a:cubicBezTo>
                  <a:pt x="2407099" y="3361372"/>
                  <a:pt x="2410610" y="3365917"/>
                  <a:pt x="2419479" y="3361048"/>
                </a:cubicBezTo>
                <a:cubicBezTo>
                  <a:pt x="2421881" y="3377280"/>
                  <a:pt x="2436109" y="3354880"/>
                  <a:pt x="2436294" y="3378903"/>
                </a:cubicBezTo>
                <a:cubicBezTo>
                  <a:pt x="2432783" y="3385072"/>
                  <a:pt x="2429411" y="3391240"/>
                  <a:pt x="2428602" y="3397408"/>
                </a:cubicBezTo>
                <a:lnTo>
                  <a:pt x="2436109" y="3415468"/>
                </a:lnTo>
                <a:lnTo>
                  <a:pt x="2436109" y="3416569"/>
                </a:lnTo>
                <a:lnTo>
                  <a:pt x="2432090" y="3430806"/>
                </a:lnTo>
                <a:cubicBezTo>
                  <a:pt x="2430426" y="3434580"/>
                  <a:pt x="2427886" y="3434255"/>
                  <a:pt x="2422620" y="3421107"/>
                </a:cubicBezTo>
                <a:cubicBezTo>
                  <a:pt x="2418925" y="3412017"/>
                  <a:pt x="2410425" y="3377929"/>
                  <a:pt x="2393795" y="3401304"/>
                </a:cubicBezTo>
                <a:cubicBezTo>
                  <a:pt x="2395643" y="3385721"/>
                  <a:pt x="2394165" y="3373709"/>
                  <a:pt x="2400077" y="3366891"/>
                </a:cubicBezTo>
                <a:cubicBezTo>
                  <a:pt x="2405436" y="3360723"/>
                  <a:pt x="2403773" y="3355853"/>
                  <a:pt x="2399708" y="3351308"/>
                </a:cubicBezTo>
                <a:cubicBezTo>
                  <a:pt x="2397306" y="3348711"/>
                  <a:pt x="2392317" y="3349361"/>
                  <a:pt x="2396382" y="3339946"/>
                </a:cubicBezTo>
                <a:cubicBezTo>
                  <a:pt x="2399154" y="3333453"/>
                  <a:pt x="2402295" y="3332479"/>
                  <a:pt x="2406360" y="3333128"/>
                </a:cubicBezTo>
                <a:close/>
                <a:moveTo>
                  <a:pt x="2290690" y="3332479"/>
                </a:moveTo>
                <a:cubicBezTo>
                  <a:pt x="2292907" y="3330207"/>
                  <a:pt x="2295310" y="3330531"/>
                  <a:pt x="2296233" y="3334752"/>
                </a:cubicBezTo>
                <a:cubicBezTo>
                  <a:pt x="2298636" y="3345790"/>
                  <a:pt x="2292907" y="3350010"/>
                  <a:pt x="2289951" y="3361048"/>
                </a:cubicBezTo>
                <a:cubicBezTo>
                  <a:pt x="2287364" y="3347738"/>
                  <a:pt x="2284593" y="3338972"/>
                  <a:pt x="2290690" y="3332479"/>
                </a:cubicBezTo>
                <a:close/>
                <a:moveTo>
                  <a:pt x="1617550" y="3330856"/>
                </a:moveTo>
                <a:cubicBezTo>
                  <a:pt x="1614409" y="3334752"/>
                  <a:pt x="1614779" y="3345790"/>
                  <a:pt x="1609420" y="3347089"/>
                </a:cubicBezTo>
                <a:cubicBezTo>
                  <a:pt x="1610713" y="3354555"/>
                  <a:pt x="1615333" y="3352608"/>
                  <a:pt x="1617920" y="3356828"/>
                </a:cubicBezTo>
                <a:cubicBezTo>
                  <a:pt x="1620507" y="3351958"/>
                  <a:pt x="1625865" y="3350010"/>
                  <a:pt x="1625311" y="3340920"/>
                </a:cubicBezTo>
                <a:cubicBezTo>
                  <a:pt x="1624941" y="3334752"/>
                  <a:pt x="1622170" y="3331181"/>
                  <a:pt x="1617550" y="3330856"/>
                </a:cubicBezTo>
                <a:close/>
                <a:moveTo>
                  <a:pt x="1202704" y="3330005"/>
                </a:moveTo>
                <a:cubicBezTo>
                  <a:pt x="1204945" y="3329315"/>
                  <a:pt x="1207624" y="3330045"/>
                  <a:pt x="1208640" y="3330207"/>
                </a:cubicBezTo>
                <a:cubicBezTo>
                  <a:pt x="1216586" y="3331831"/>
                  <a:pt x="1220096" y="3345466"/>
                  <a:pt x="1221759" y="3356503"/>
                </a:cubicBezTo>
                <a:cubicBezTo>
                  <a:pt x="1222868" y="3365594"/>
                  <a:pt x="1216401" y="3364619"/>
                  <a:pt x="1211966" y="3364295"/>
                </a:cubicBezTo>
                <a:cubicBezTo>
                  <a:pt x="1201804" y="3365269"/>
                  <a:pt x="1200880" y="3349361"/>
                  <a:pt x="1199401" y="3338323"/>
                </a:cubicBezTo>
                <a:cubicBezTo>
                  <a:pt x="1198662" y="3332805"/>
                  <a:pt x="1200464" y="3330695"/>
                  <a:pt x="1202704" y="3330005"/>
                </a:cubicBezTo>
                <a:close/>
                <a:moveTo>
                  <a:pt x="1807131" y="3329882"/>
                </a:moveTo>
                <a:cubicBezTo>
                  <a:pt x="1806207" y="3330856"/>
                  <a:pt x="1805098" y="3331506"/>
                  <a:pt x="1804174" y="3332804"/>
                </a:cubicBezTo>
                <a:cubicBezTo>
                  <a:pt x="1803065" y="3334427"/>
                  <a:pt x="1801772" y="3335401"/>
                  <a:pt x="1800663" y="3336700"/>
                </a:cubicBezTo>
                <a:cubicBezTo>
                  <a:pt x="1801772" y="3338973"/>
                  <a:pt x="1802696" y="3341570"/>
                  <a:pt x="1803435" y="3345141"/>
                </a:cubicBezTo>
                <a:cubicBezTo>
                  <a:pt x="1804913" y="3338973"/>
                  <a:pt x="1806022" y="3334103"/>
                  <a:pt x="1807131" y="3329882"/>
                </a:cubicBezTo>
                <a:close/>
                <a:moveTo>
                  <a:pt x="2351851" y="3328584"/>
                </a:moveTo>
                <a:cubicBezTo>
                  <a:pt x="2360721" y="3369814"/>
                  <a:pt x="2374948" y="3330532"/>
                  <a:pt x="2388806" y="3343842"/>
                </a:cubicBezTo>
                <a:cubicBezTo>
                  <a:pt x="2378829" y="3343193"/>
                  <a:pt x="2379568" y="3358127"/>
                  <a:pt x="2375688" y="3365594"/>
                </a:cubicBezTo>
                <a:cubicBezTo>
                  <a:pt x="2365709" y="3385072"/>
                  <a:pt x="2347047" y="3359425"/>
                  <a:pt x="2351851" y="3328584"/>
                </a:cubicBezTo>
                <a:close/>
                <a:moveTo>
                  <a:pt x="515545" y="3321116"/>
                </a:moveTo>
                <a:cubicBezTo>
                  <a:pt x="519241" y="3320792"/>
                  <a:pt x="522012" y="3321441"/>
                  <a:pt x="524414" y="3326635"/>
                </a:cubicBezTo>
                <a:cubicBezTo>
                  <a:pt x="527925" y="3334427"/>
                  <a:pt x="523490" y="3333453"/>
                  <a:pt x="521458" y="3335725"/>
                </a:cubicBezTo>
                <a:cubicBezTo>
                  <a:pt x="517947" y="3339296"/>
                  <a:pt x="516469" y="3343192"/>
                  <a:pt x="521088" y="3348062"/>
                </a:cubicBezTo>
                <a:cubicBezTo>
                  <a:pt x="526262" y="3353581"/>
                  <a:pt x="524969" y="3363320"/>
                  <a:pt x="526632" y="3375657"/>
                </a:cubicBezTo>
                <a:cubicBezTo>
                  <a:pt x="512034" y="3357152"/>
                  <a:pt x="504458" y="3384098"/>
                  <a:pt x="501317" y="3391564"/>
                </a:cubicBezTo>
                <a:cubicBezTo>
                  <a:pt x="492263" y="3412342"/>
                  <a:pt x="492448" y="3392538"/>
                  <a:pt x="489307" y="3387344"/>
                </a:cubicBezTo>
                <a:cubicBezTo>
                  <a:pt x="495219" y="3382475"/>
                  <a:pt x="496744" y="3377605"/>
                  <a:pt x="496004" y="3372695"/>
                </a:cubicBezTo>
                <a:lnTo>
                  <a:pt x="489161" y="3357886"/>
                </a:lnTo>
                <a:lnTo>
                  <a:pt x="489306" y="3357801"/>
                </a:lnTo>
                <a:lnTo>
                  <a:pt x="489177" y="3357575"/>
                </a:lnTo>
                <a:lnTo>
                  <a:pt x="491198" y="3349315"/>
                </a:lnTo>
                <a:cubicBezTo>
                  <a:pt x="494862" y="3345648"/>
                  <a:pt x="502241" y="3353257"/>
                  <a:pt x="503904" y="3343517"/>
                </a:cubicBezTo>
                <a:cubicBezTo>
                  <a:pt x="511849" y="3347413"/>
                  <a:pt x="514806" y="3343841"/>
                  <a:pt x="512219" y="3329557"/>
                </a:cubicBezTo>
                <a:cubicBezTo>
                  <a:pt x="511665" y="3325661"/>
                  <a:pt x="512034" y="3321766"/>
                  <a:pt x="515545" y="3321116"/>
                </a:cubicBezTo>
                <a:close/>
                <a:moveTo>
                  <a:pt x="617172" y="3320792"/>
                </a:moveTo>
                <a:cubicBezTo>
                  <a:pt x="622531" y="3325987"/>
                  <a:pt x="619944" y="3333129"/>
                  <a:pt x="617726" y="3343842"/>
                </a:cubicBezTo>
                <a:cubicBezTo>
                  <a:pt x="615139" y="3334752"/>
                  <a:pt x="609966" y="3331506"/>
                  <a:pt x="612183" y="3322740"/>
                </a:cubicBezTo>
                <a:cubicBezTo>
                  <a:pt x="613107" y="3319169"/>
                  <a:pt x="615139" y="3318845"/>
                  <a:pt x="617172" y="3320792"/>
                </a:cubicBezTo>
                <a:close/>
                <a:moveTo>
                  <a:pt x="563402" y="3317546"/>
                </a:moveTo>
                <a:cubicBezTo>
                  <a:pt x="567652" y="3342219"/>
                  <a:pt x="551207" y="3362672"/>
                  <a:pt x="542522" y="3347089"/>
                </a:cubicBezTo>
                <a:cubicBezTo>
                  <a:pt x="539196" y="3340920"/>
                  <a:pt x="539750" y="3329233"/>
                  <a:pt x="531066" y="3329558"/>
                </a:cubicBezTo>
                <a:cubicBezTo>
                  <a:pt x="543076" y="3319169"/>
                  <a:pt x="555641" y="3350660"/>
                  <a:pt x="563402" y="3317546"/>
                </a:cubicBezTo>
                <a:close/>
                <a:moveTo>
                  <a:pt x="2148597" y="3310728"/>
                </a:moveTo>
                <a:cubicBezTo>
                  <a:pt x="2143423" y="3309430"/>
                  <a:pt x="2143978" y="3316572"/>
                  <a:pt x="2143793" y="3323390"/>
                </a:cubicBezTo>
                <a:cubicBezTo>
                  <a:pt x="2147673" y="3328259"/>
                  <a:pt x="2142869" y="3345141"/>
                  <a:pt x="2151369" y="3343842"/>
                </a:cubicBezTo>
                <a:cubicBezTo>
                  <a:pt x="2153217" y="3343518"/>
                  <a:pt x="2159499" y="3343842"/>
                  <a:pt x="2156912" y="3334427"/>
                </a:cubicBezTo>
                <a:cubicBezTo>
                  <a:pt x="2154695" y="3326311"/>
                  <a:pt x="2155803" y="3312676"/>
                  <a:pt x="2148597" y="3310728"/>
                </a:cubicBezTo>
                <a:close/>
                <a:moveTo>
                  <a:pt x="741896" y="3303261"/>
                </a:moveTo>
                <a:cubicBezTo>
                  <a:pt x="735613" y="3304885"/>
                  <a:pt x="736537" y="3315923"/>
                  <a:pt x="734504" y="3322416"/>
                </a:cubicBezTo>
                <a:cubicBezTo>
                  <a:pt x="732287" y="3329882"/>
                  <a:pt x="737830" y="3329558"/>
                  <a:pt x="739493" y="3329882"/>
                </a:cubicBezTo>
                <a:cubicBezTo>
                  <a:pt x="747069" y="3330856"/>
                  <a:pt x="742819" y="3317546"/>
                  <a:pt x="746145" y="3313326"/>
                </a:cubicBezTo>
                <a:cubicBezTo>
                  <a:pt x="745961" y="3308131"/>
                  <a:pt x="746330" y="3301963"/>
                  <a:pt x="741896" y="3303261"/>
                </a:cubicBezTo>
                <a:close/>
                <a:moveTo>
                  <a:pt x="1320060" y="3297743"/>
                </a:moveTo>
                <a:lnTo>
                  <a:pt x="1302322" y="3299690"/>
                </a:lnTo>
                <a:cubicBezTo>
                  <a:pt x="1302137" y="3301963"/>
                  <a:pt x="1302137" y="3304560"/>
                  <a:pt x="1302322" y="3306833"/>
                </a:cubicBezTo>
                <a:cubicBezTo>
                  <a:pt x="1303061" y="3315923"/>
                  <a:pt x="1306202" y="3309430"/>
                  <a:pt x="1308420" y="3309430"/>
                </a:cubicBezTo>
                <a:cubicBezTo>
                  <a:pt x="1311930" y="3309105"/>
                  <a:pt x="1315441" y="3308456"/>
                  <a:pt x="1318952" y="3308131"/>
                </a:cubicBezTo>
                <a:cubicBezTo>
                  <a:pt x="1319691" y="3303586"/>
                  <a:pt x="1320060" y="3300340"/>
                  <a:pt x="1320060" y="3297743"/>
                </a:cubicBezTo>
                <a:close/>
                <a:moveTo>
                  <a:pt x="2074317" y="3296444"/>
                </a:moveTo>
                <a:cubicBezTo>
                  <a:pt x="2068774" y="3297093"/>
                  <a:pt x="2065633" y="3301314"/>
                  <a:pt x="2065078" y="3309105"/>
                </a:cubicBezTo>
                <a:cubicBezTo>
                  <a:pt x="2064339" y="3320143"/>
                  <a:pt x="2070622" y="3322416"/>
                  <a:pt x="2073763" y="3328908"/>
                </a:cubicBezTo>
                <a:cubicBezTo>
                  <a:pt x="2076719" y="3324039"/>
                  <a:pt x="2082078" y="3326311"/>
                  <a:pt x="2083741" y="3316897"/>
                </a:cubicBezTo>
                <a:cubicBezTo>
                  <a:pt x="2077458" y="3315273"/>
                  <a:pt x="2077828" y="3301314"/>
                  <a:pt x="2074317" y="3296444"/>
                </a:cubicBezTo>
                <a:close/>
                <a:moveTo>
                  <a:pt x="2560209" y="3295267"/>
                </a:moveTo>
                <a:cubicBezTo>
                  <a:pt x="2562819" y="3296119"/>
                  <a:pt x="2564898" y="3298717"/>
                  <a:pt x="2563974" y="3305534"/>
                </a:cubicBezTo>
                <a:cubicBezTo>
                  <a:pt x="2562311" y="3319494"/>
                  <a:pt x="2561203" y="3339297"/>
                  <a:pt x="2549377" y="3338323"/>
                </a:cubicBezTo>
                <a:cubicBezTo>
                  <a:pt x="2544203" y="3338648"/>
                  <a:pt x="2536443" y="3339947"/>
                  <a:pt x="2537921" y="3328584"/>
                </a:cubicBezTo>
                <a:cubicBezTo>
                  <a:pt x="2539769" y="3314624"/>
                  <a:pt x="2543834" y="3297418"/>
                  <a:pt x="2553257" y="3295470"/>
                </a:cubicBezTo>
                <a:cubicBezTo>
                  <a:pt x="2554458" y="3295308"/>
                  <a:pt x="2557599" y="3294415"/>
                  <a:pt x="2560209" y="3295267"/>
                </a:cubicBezTo>
                <a:close/>
                <a:moveTo>
                  <a:pt x="1678157" y="3294496"/>
                </a:moveTo>
                <a:cubicBezTo>
                  <a:pt x="1675385" y="3294496"/>
                  <a:pt x="1672983" y="3296769"/>
                  <a:pt x="1673537" y="3302937"/>
                </a:cubicBezTo>
                <a:cubicBezTo>
                  <a:pt x="1674092" y="3309430"/>
                  <a:pt x="1672613" y="3319169"/>
                  <a:pt x="1678341" y="3320468"/>
                </a:cubicBezTo>
                <a:cubicBezTo>
                  <a:pt x="1682776" y="3321442"/>
                  <a:pt x="1684624" y="3314299"/>
                  <a:pt x="1685178" y="3307482"/>
                </a:cubicBezTo>
                <a:cubicBezTo>
                  <a:pt x="1685733" y="3299366"/>
                  <a:pt x="1682591" y="3295795"/>
                  <a:pt x="1678157" y="3294496"/>
                </a:cubicBezTo>
                <a:close/>
                <a:moveTo>
                  <a:pt x="807122" y="3292224"/>
                </a:moveTo>
                <a:cubicBezTo>
                  <a:pt x="803980" y="3296119"/>
                  <a:pt x="804350" y="3307157"/>
                  <a:pt x="798807" y="3308456"/>
                </a:cubicBezTo>
                <a:cubicBezTo>
                  <a:pt x="800285" y="3315923"/>
                  <a:pt x="805089" y="3313975"/>
                  <a:pt x="807676" y="3318195"/>
                </a:cubicBezTo>
                <a:cubicBezTo>
                  <a:pt x="810448" y="3313001"/>
                  <a:pt x="815991" y="3311053"/>
                  <a:pt x="815252" y="3302288"/>
                </a:cubicBezTo>
                <a:cubicBezTo>
                  <a:pt x="814697" y="3296119"/>
                  <a:pt x="811926" y="3292548"/>
                  <a:pt x="807122" y="3292224"/>
                </a:cubicBezTo>
                <a:close/>
                <a:moveTo>
                  <a:pt x="380404" y="3291046"/>
                </a:moveTo>
                <a:cubicBezTo>
                  <a:pt x="382691" y="3290357"/>
                  <a:pt x="385462" y="3291087"/>
                  <a:pt x="386571" y="3291249"/>
                </a:cubicBezTo>
                <a:cubicBezTo>
                  <a:pt x="394701" y="3292872"/>
                  <a:pt x="398397" y="3306508"/>
                  <a:pt x="400060" y="3317545"/>
                </a:cubicBezTo>
                <a:cubicBezTo>
                  <a:pt x="401353" y="3326635"/>
                  <a:pt x="394516" y="3325662"/>
                  <a:pt x="390082" y="3325337"/>
                </a:cubicBezTo>
                <a:cubicBezTo>
                  <a:pt x="379734" y="3326311"/>
                  <a:pt x="378626" y="3310403"/>
                  <a:pt x="377147" y="3299365"/>
                </a:cubicBezTo>
                <a:cubicBezTo>
                  <a:pt x="376315" y="3293846"/>
                  <a:pt x="378117" y="3291736"/>
                  <a:pt x="380404" y="3291046"/>
                </a:cubicBezTo>
                <a:close/>
                <a:moveTo>
                  <a:pt x="1530890" y="3287354"/>
                </a:moveTo>
                <a:cubicBezTo>
                  <a:pt x="1527934" y="3287354"/>
                  <a:pt x="1525162" y="3288977"/>
                  <a:pt x="1525347" y="3295145"/>
                </a:cubicBezTo>
                <a:cubicBezTo>
                  <a:pt x="1525532" y="3300015"/>
                  <a:pt x="1525162" y="3307157"/>
                  <a:pt x="1529782" y="3307482"/>
                </a:cubicBezTo>
                <a:cubicBezTo>
                  <a:pt x="1532553" y="3307482"/>
                  <a:pt x="1535510" y="3307157"/>
                  <a:pt x="1534770" y="3299366"/>
                </a:cubicBezTo>
                <a:cubicBezTo>
                  <a:pt x="1533846" y="3295470"/>
                  <a:pt x="1536249" y="3287679"/>
                  <a:pt x="1530890" y="3287354"/>
                </a:cubicBezTo>
                <a:close/>
                <a:moveTo>
                  <a:pt x="1891550" y="3282687"/>
                </a:moveTo>
                <a:cubicBezTo>
                  <a:pt x="1885983" y="3282079"/>
                  <a:pt x="1879932" y="3286056"/>
                  <a:pt x="1874020" y="3288977"/>
                </a:cubicBezTo>
                <a:cubicBezTo>
                  <a:pt x="1872911" y="3288977"/>
                  <a:pt x="1871618" y="3288977"/>
                  <a:pt x="1870509" y="3288977"/>
                </a:cubicBezTo>
                <a:cubicBezTo>
                  <a:pt x="1870509" y="3289302"/>
                  <a:pt x="1870324" y="3289951"/>
                  <a:pt x="1870324" y="3290276"/>
                </a:cubicBezTo>
                <a:cubicBezTo>
                  <a:pt x="1871433" y="3289626"/>
                  <a:pt x="1872726" y="3289302"/>
                  <a:pt x="1874020" y="3288977"/>
                </a:cubicBezTo>
                <a:cubicBezTo>
                  <a:pt x="1874020" y="3291899"/>
                  <a:pt x="1872726" y="3296119"/>
                  <a:pt x="1871802" y="3299366"/>
                </a:cubicBezTo>
                <a:cubicBezTo>
                  <a:pt x="1872911" y="3301638"/>
                  <a:pt x="1874389" y="3303586"/>
                  <a:pt x="1876237" y="3305209"/>
                </a:cubicBezTo>
                <a:cubicBezTo>
                  <a:pt x="1879193" y="3305859"/>
                  <a:pt x="1882150" y="3308131"/>
                  <a:pt x="1884921" y="3310404"/>
                </a:cubicBezTo>
                <a:cubicBezTo>
                  <a:pt x="1885845" y="3311053"/>
                  <a:pt x="1886769" y="3311378"/>
                  <a:pt x="1887508" y="3312351"/>
                </a:cubicBezTo>
                <a:cubicBezTo>
                  <a:pt x="1891758" y="3314949"/>
                  <a:pt x="1896008" y="3315273"/>
                  <a:pt x="1900258" y="3306183"/>
                </a:cubicBezTo>
                <a:cubicBezTo>
                  <a:pt x="1901367" y="3303911"/>
                  <a:pt x="1904138" y="3304560"/>
                  <a:pt x="1906171" y="3303911"/>
                </a:cubicBezTo>
                <a:cubicBezTo>
                  <a:pt x="1902198" y="3288490"/>
                  <a:pt x="1897116" y="3283296"/>
                  <a:pt x="1891550" y="3282687"/>
                </a:cubicBezTo>
                <a:close/>
                <a:moveTo>
                  <a:pt x="964736" y="3281835"/>
                </a:moveTo>
                <a:cubicBezTo>
                  <a:pt x="960855" y="3283458"/>
                  <a:pt x="957345" y="3288003"/>
                  <a:pt x="954573" y="3298067"/>
                </a:cubicBezTo>
                <a:cubicBezTo>
                  <a:pt x="956421" y="3298716"/>
                  <a:pt x="959008" y="3298067"/>
                  <a:pt x="959932" y="3299690"/>
                </a:cubicBezTo>
                <a:cubicBezTo>
                  <a:pt x="967877" y="3315273"/>
                  <a:pt x="975638" y="3296119"/>
                  <a:pt x="983952" y="3299041"/>
                </a:cubicBezTo>
                <a:cubicBezTo>
                  <a:pt x="988018" y="3300340"/>
                  <a:pt x="983029" y="3290925"/>
                  <a:pt x="982844" y="3286055"/>
                </a:cubicBezTo>
                <a:cubicBezTo>
                  <a:pt x="989680" y="3287354"/>
                  <a:pt x="995224" y="3292548"/>
                  <a:pt x="998735" y="3306183"/>
                </a:cubicBezTo>
                <a:cubicBezTo>
                  <a:pt x="1000767" y="3297743"/>
                  <a:pt x="1002061" y="3292548"/>
                  <a:pt x="1003354" y="3287029"/>
                </a:cubicBezTo>
                <a:lnTo>
                  <a:pt x="997072" y="3286055"/>
                </a:lnTo>
                <a:lnTo>
                  <a:pt x="982844" y="3286055"/>
                </a:lnTo>
                <a:lnTo>
                  <a:pt x="982659" y="3286055"/>
                </a:lnTo>
                <a:cubicBezTo>
                  <a:pt x="980811" y="3285406"/>
                  <a:pt x="978779" y="3284432"/>
                  <a:pt x="976931" y="3283458"/>
                </a:cubicBezTo>
                <a:close/>
                <a:moveTo>
                  <a:pt x="864957" y="3268200"/>
                </a:moveTo>
                <a:cubicBezTo>
                  <a:pt x="865141" y="3274044"/>
                  <a:pt x="865141" y="3280536"/>
                  <a:pt x="869761" y="3281510"/>
                </a:cubicBezTo>
                <a:cubicBezTo>
                  <a:pt x="874195" y="3282484"/>
                  <a:pt x="876043" y="3276316"/>
                  <a:pt x="876597" y="3269823"/>
                </a:cubicBezTo>
                <a:close/>
                <a:moveTo>
                  <a:pt x="497067" y="3252942"/>
                </a:moveTo>
                <a:cubicBezTo>
                  <a:pt x="493695" y="3253753"/>
                  <a:pt x="489121" y="3257811"/>
                  <a:pt x="486904" y="3256188"/>
                </a:cubicBezTo>
                <a:cubicBezTo>
                  <a:pt x="482839" y="3253591"/>
                  <a:pt x="482285" y="3262032"/>
                  <a:pt x="482839" y="3267875"/>
                </a:cubicBezTo>
                <a:cubicBezTo>
                  <a:pt x="483578" y="3276965"/>
                  <a:pt x="486904" y="3270473"/>
                  <a:pt x="489122" y="3270473"/>
                </a:cubicBezTo>
                <a:cubicBezTo>
                  <a:pt x="492817" y="3270473"/>
                  <a:pt x="496328" y="3269823"/>
                  <a:pt x="500023" y="3269174"/>
                </a:cubicBezTo>
                <a:cubicBezTo>
                  <a:pt x="502610" y="3254565"/>
                  <a:pt x="500439" y="3252130"/>
                  <a:pt x="497067" y="3252942"/>
                </a:cubicBezTo>
                <a:close/>
                <a:moveTo>
                  <a:pt x="2003178" y="3250669"/>
                </a:moveTo>
                <a:cubicBezTo>
                  <a:pt x="1997820" y="3252617"/>
                  <a:pt x="1994124" y="3257162"/>
                  <a:pt x="1994863" y="3267226"/>
                </a:cubicBezTo>
                <a:cubicBezTo>
                  <a:pt x="1995418" y="3275667"/>
                  <a:pt x="1997635" y="3284757"/>
                  <a:pt x="2002993" y="3283458"/>
                </a:cubicBezTo>
                <a:cubicBezTo>
                  <a:pt x="2009830" y="3281835"/>
                  <a:pt x="2007982" y="3269498"/>
                  <a:pt x="2008721" y="3261382"/>
                </a:cubicBezTo>
                <a:cubicBezTo>
                  <a:pt x="2009461" y="3253591"/>
                  <a:pt x="2006504" y="3250669"/>
                  <a:pt x="2003178" y="3250669"/>
                </a:cubicBezTo>
                <a:close/>
                <a:moveTo>
                  <a:pt x="718429" y="3248397"/>
                </a:moveTo>
                <a:cubicBezTo>
                  <a:pt x="715473" y="3248397"/>
                  <a:pt x="712516" y="3250020"/>
                  <a:pt x="712701" y="3256188"/>
                </a:cubicBezTo>
                <a:cubicBezTo>
                  <a:pt x="712701" y="3261058"/>
                  <a:pt x="712516" y="3268200"/>
                  <a:pt x="717136" y="3268524"/>
                </a:cubicBezTo>
                <a:cubicBezTo>
                  <a:pt x="719722" y="3268849"/>
                  <a:pt x="723048" y="3268200"/>
                  <a:pt x="722494" y="3260408"/>
                </a:cubicBezTo>
                <a:cubicBezTo>
                  <a:pt x="721385" y="3256513"/>
                  <a:pt x="723788" y="3248721"/>
                  <a:pt x="718429" y="3248397"/>
                </a:cubicBezTo>
                <a:close/>
                <a:moveTo>
                  <a:pt x="2427309" y="3247463"/>
                </a:moveTo>
                <a:cubicBezTo>
                  <a:pt x="2423498" y="3246449"/>
                  <a:pt x="2421050" y="3249533"/>
                  <a:pt x="2423914" y="3267875"/>
                </a:cubicBezTo>
                <a:cubicBezTo>
                  <a:pt x="2427979" y="3268524"/>
                  <a:pt x="2432229" y="3269174"/>
                  <a:pt x="2436294" y="3269498"/>
                </a:cubicBezTo>
                <a:cubicBezTo>
                  <a:pt x="2438881" y="3269823"/>
                  <a:pt x="2442576" y="3277939"/>
                  <a:pt x="2443500" y="3266252"/>
                </a:cubicBezTo>
                <a:cubicBezTo>
                  <a:pt x="2444054" y="3258785"/>
                  <a:pt x="2443500" y="3248397"/>
                  <a:pt x="2438881" y="3251643"/>
                </a:cubicBezTo>
                <a:cubicBezTo>
                  <a:pt x="2436294" y="3253591"/>
                  <a:pt x="2431120" y="3248478"/>
                  <a:pt x="2427309" y="3247463"/>
                </a:cubicBezTo>
                <a:close/>
                <a:moveTo>
                  <a:pt x="2175205" y="3241904"/>
                </a:moveTo>
                <a:cubicBezTo>
                  <a:pt x="2169107" y="3242228"/>
                  <a:pt x="2171879" y="3251968"/>
                  <a:pt x="2170770" y="3256837"/>
                </a:cubicBezTo>
                <a:cubicBezTo>
                  <a:pt x="2170216" y="3266901"/>
                  <a:pt x="2173727" y="3267551"/>
                  <a:pt x="2176868" y="3267226"/>
                </a:cubicBezTo>
                <a:cubicBezTo>
                  <a:pt x="2182226" y="3266901"/>
                  <a:pt x="2181857" y="3258136"/>
                  <a:pt x="2181857" y="3251643"/>
                </a:cubicBezTo>
                <a:cubicBezTo>
                  <a:pt x="2182042" y="3243852"/>
                  <a:pt x="2178716" y="3241904"/>
                  <a:pt x="2175205" y="3241904"/>
                </a:cubicBezTo>
                <a:close/>
                <a:moveTo>
                  <a:pt x="432211" y="3236060"/>
                </a:moveTo>
                <a:cubicBezTo>
                  <a:pt x="433504" y="3247098"/>
                  <a:pt x="424635" y="3243852"/>
                  <a:pt x="424450" y="3252292"/>
                </a:cubicBezTo>
                <a:cubicBezTo>
                  <a:pt x="424265" y="3260084"/>
                  <a:pt x="428700" y="3263330"/>
                  <a:pt x="431841" y="3264953"/>
                </a:cubicBezTo>
                <a:cubicBezTo>
                  <a:pt x="436830" y="3267226"/>
                  <a:pt x="436460" y="3259759"/>
                  <a:pt x="436645" y="3254889"/>
                </a:cubicBezTo>
                <a:cubicBezTo>
                  <a:pt x="436276" y="3247423"/>
                  <a:pt x="436091" y="3240605"/>
                  <a:pt x="432211" y="3236060"/>
                </a:cubicBezTo>
                <a:close/>
                <a:moveTo>
                  <a:pt x="2501335" y="3225996"/>
                </a:moveTo>
                <a:cubicBezTo>
                  <a:pt x="2496900" y="3231515"/>
                  <a:pt x="2496716" y="3240281"/>
                  <a:pt x="2496346" y="3249695"/>
                </a:cubicBezTo>
                <a:cubicBezTo>
                  <a:pt x="2496531" y="3256188"/>
                  <a:pt x="2496161" y="3265603"/>
                  <a:pt x="2501704" y="3262356"/>
                </a:cubicBezTo>
                <a:cubicBezTo>
                  <a:pt x="2505215" y="3260408"/>
                  <a:pt x="2510204" y="3256513"/>
                  <a:pt x="2510204" y="3246124"/>
                </a:cubicBezTo>
                <a:cubicBezTo>
                  <a:pt x="2510020" y="3235736"/>
                  <a:pt x="2499857" y="3239631"/>
                  <a:pt x="2501335" y="3225996"/>
                </a:cubicBezTo>
                <a:close/>
                <a:moveTo>
                  <a:pt x="297878" y="3152626"/>
                </a:moveTo>
                <a:cubicBezTo>
                  <a:pt x="295107" y="3152951"/>
                  <a:pt x="292335" y="3155224"/>
                  <a:pt x="293259" y="3162041"/>
                </a:cubicBezTo>
                <a:cubicBezTo>
                  <a:pt x="293998" y="3168209"/>
                  <a:pt x="293259" y="3176001"/>
                  <a:pt x="298987" y="3175676"/>
                </a:cubicBezTo>
                <a:cubicBezTo>
                  <a:pt x="302313" y="3175352"/>
                  <a:pt x="304161" y="3172430"/>
                  <a:pt x="303976" y="3165937"/>
                </a:cubicBezTo>
                <a:cubicBezTo>
                  <a:pt x="302498" y="3160742"/>
                  <a:pt x="303422" y="3151977"/>
                  <a:pt x="297878" y="3152626"/>
                </a:cubicBezTo>
                <a:close/>
                <a:moveTo>
                  <a:pt x="2654330" y="3122110"/>
                </a:moveTo>
                <a:cubicBezTo>
                  <a:pt x="2648047" y="3121461"/>
                  <a:pt x="2649156" y="3132499"/>
                  <a:pt x="2647308" y="3138667"/>
                </a:cubicBezTo>
                <a:cubicBezTo>
                  <a:pt x="2647123" y="3146458"/>
                  <a:pt x="2649341" y="3150354"/>
                  <a:pt x="2653036" y="3150679"/>
                </a:cubicBezTo>
                <a:cubicBezTo>
                  <a:pt x="2659503" y="3151328"/>
                  <a:pt x="2658580" y="3141264"/>
                  <a:pt x="2659503" y="3133797"/>
                </a:cubicBezTo>
                <a:cubicBezTo>
                  <a:pt x="2660427" y="3125681"/>
                  <a:pt x="2657286" y="3122759"/>
                  <a:pt x="2654330" y="3122110"/>
                </a:cubicBezTo>
                <a:close/>
                <a:moveTo>
                  <a:pt x="240228" y="3103280"/>
                </a:moveTo>
                <a:cubicBezTo>
                  <a:pt x="243739" y="3104903"/>
                  <a:pt x="256673" y="3138666"/>
                  <a:pt x="255195" y="3144185"/>
                </a:cubicBezTo>
                <a:cubicBezTo>
                  <a:pt x="250206" y="3163339"/>
                  <a:pt x="251869" y="3182169"/>
                  <a:pt x="256119" y="3202297"/>
                </a:cubicBezTo>
                <a:cubicBezTo>
                  <a:pt x="238935" y="3187039"/>
                  <a:pt x="238935" y="3156522"/>
                  <a:pt x="230620" y="3134771"/>
                </a:cubicBezTo>
                <a:cubicBezTo>
                  <a:pt x="227294" y="3126005"/>
                  <a:pt x="230435" y="3115941"/>
                  <a:pt x="234131" y="3107825"/>
                </a:cubicBezTo>
                <a:cubicBezTo>
                  <a:pt x="235424" y="3104903"/>
                  <a:pt x="237457" y="3101982"/>
                  <a:pt x="240228" y="3103280"/>
                </a:cubicBezTo>
                <a:close/>
                <a:moveTo>
                  <a:pt x="287716" y="3098735"/>
                </a:moveTo>
                <a:cubicBezTo>
                  <a:pt x="281064" y="3102631"/>
                  <a:pt x="275705" y="3109773"/>
                  <a:pt x="266282" y="3125356"/>
                </a:cubicBezTo>
                <a:cubicBezTo>
                  <a:pt x="281433" y="3116591"/>
                  <a:pt x="281248" y="3126979"/>
                  <a:pt x="280140" y="3138991"/>
                </a:cubicBezTo>
                <a:cubicBezTo>
                  <a:pt x="279401" y="3146134"/>
                  <a:pt x="280509" y="3152951"/>
                  <a:pt x="285683" y="3152626"/>
                </a:cubicBezTo>
                <a:cubicBezTo>
                  <a:pt x="289379" y="3152626"/>
                  <a:pt x="290118" y="3146783"/>
                  <a:pt x="291226" y="3140939"/>
                </a:cubicBezTo>
                <a:cubicBezTo>
                  <a:pt x="294368" y="3125356"/>
                  <a:pt x="288824" y="3113020"/>
                  <a:pt x="287716" y="3098735"/>
                </a:cubicBezTo>
                <a:close/>
                <a:moveTo>
                  <a:pt x="293628" y="3079581"/>
                </a:moveTo>
                <a:cubicBezTo>
                  <a:pt x="290302" y="3077958"/>
                  <a:pt x="287900" y="3081854"/>
                  <a:pt x="287346" y="3087048"/>
                </a:cubicBezTo>
                <a:cubicBezTo>
                  <a:pt x="286976" y="3090619"/>
                  <a:pt x="287531" y="3094190"/>
                  <a:pt x="287900" y="3098086"/>
                </a:cubicBezTo>
                <a:cubicBezTo>
                  <a:pt x="289563" y="3097112"/>
                  <a:pt x="291226" y="3095814"/>
                  <a:pt x="293074" y="3095489"/>
                </a:cubicBezTo>
                <a:cubicBezTo>
                  <a:pt x="296031" y="3094190"/>
                  <a:pt x="298802" y="3092567"/>
                  <a:pt x="297324" y="3086074"/>
                </a:cubicBezTo>
                <a:cubicBezTo>
                  <a:pt x="296770" y="3083477"/>
                  <a:pt x="295107" y="3080231"/>
                  <a:pt x="293628" y="3079581"/>
                </a:cubicBezTo>
                <a:close/>
                <a:moveTo>
                  <a:pt x="2719741" y="3060103"/>
                </a:moveTo>
                <a:cubicBezTo>
                  <a:pt x="2722882" y="3058804"/>
                  <a:pt x="2725100" y="3062375"/>
                  <a:pt x="2726763" y="3065946"/>
                </a:cubicBezTo>
                <a:cubicBezTo>
                  <a:pt x="2730828" y="3076010"/>
                  <a:pt x="2734523" y="3088671"/>
                  <a:pt x="2730643" y="3099709"/>
                </a:cubicBezTo>
                <a:cubicBezTo>
                  <a:pt x="2721219" y="3126979"/>
                  <a:pt x="2721219" y="3164963"/>
                  <a:pt x="2701633" y="3184442"/>
                </a:cubicBezTo>
                <a:cubicBezTo>
                  <a:pt x="2706622" y="3158795"/>
                  <a:pt x="2708470" y="3135420"/>
                  <a:pt x="2702742" y="3111397"/>
                </a:cubicBezTo>
                <a:cubicBezTo>
                  <a:pt x="2701079" y="3104254"/>
                  <a:pt x="2715676" y="3062050"/>
                  <a:pt x="2719741" y="3060103"/>
                </a:cubicBezTo>
                <a:close/>
                <a:moveTo>
                  <a:pt x="2665786" y="3054909"/>
                </a:moveTo>
                <a:cubicBezTo>
                  <a:pt x="2664677" y="3072439"/>
                  <a:pt x="2658395" y="3088022"/>
                  <a:pt x="2661906" y="3107501"/>
                </a:cubicBezTo>
                <a:cubicBezTo>
                  <a:pt x="2663199" y="3114643"/>
                  <a:pt x="2663938" y="3121785"/>
                  <a:pt x="2668188" y="3122110"/>
                </a:cubicBezTo>
                <a:cubicBezTo>
                  <a:pt x="2673916" y="3122434"/>
                  <a:pt x="2675209" y="3113994"/>
                  <a:pt x="2674470" y="3105228"/>
                </a:cubicBezTo>
                <a:cubicBezTo>
                  <a:pt x="2673177" y="3089970"/>
                  <a:pt x="2672807" y="3077309"/>
                  <a:pt x="2690176" y="3088022"/>
                </a:cubicBezTo>
                <a:cubicBezTo>
                  <a:pt x="2679459" y="3068544"/>
                  <a:pt x="2673362" y="3059129"/>
                  <a:pt x="2665786" y="3054909"/>
                </a:cubicBezTo>
                <a:close/>
                <a:moveTo>
                  <a:pt x="2659134" y="3030235"/>
                </a:moveTo>
                <a:cubicBezTo>
                  <a:pt x="2657471" y="3030885"/>
                  <a:pt x="2655623" y="3035105"/>
                  <a:pt x="2654884" y="3038352"/>
                </a:cubicBezTo>
                <a:cubicBezTo>
                  <a:pt x="2653221" y="3046792"/>
                  <a:pt x="2656362" y="3048740"/>
                  <a:pt x="2659873" y="3050363"/>
                </a:cubicBezTo>
                <a:cubicBezTo>
                  <a:pt x="2661721" y="3051013"/>
                  <a:pt x="2663753" y="3052311"/>
                  <a:pt x="2665601" y="3053610"/>
                </a:cubicBezTo>
                <a:cubicBezTo>
                  <a:pt x="2665786" y="3048740"/>
                  <a:pt x="2666525" y="3044195"/>
                  <a:pt x="2666155" y="3039650"/>
                </a:cubicBezTo>
                <a:cubicBezTo>
                  <a:pt x="2665601" y="3033157"/>
                  <a:pt x="2662829" y="3028287"/>
                  <a:pt x="2659134" y="3030235"/>
                </a:cubicBezTo>
                <a:close/>
                <a:moveTo>
                  <a:pt x="203088" y="2870835"/>
                </a:moveTo>
                <a:cubicBezTo>
                  <a:pt x="192741" y="2874406"/>
                  <a:pt x="192001" y="2891937"/>
                  <a:pt x="190338" y="2908494"/>
                </a:cubicBezTo>
                <a:cubicBezTo>
                  <a:pt x="190523" y="2913688"/>
                  <a:pt x="188491" y="2921155"/>
                  <a:pt x="196067" y="2921804"/>
                </a:cubicBezTo>
                <a:cubicBezTo>
                  <a:pt x="209740" y="2922778"/>
                  <a:pt x="208447" y="2904598"/>
                  <a:pt x="210110" y="2891612"/>
                </a:cubicBezTo>
                <a:cubicBezTo>
                  <a:pt x="211218" y="2883171"/>
                  <a:pt x="207707" y="2869212"/>
                  <a:pt x="203088" y="2870835"/>
                </a:cubicBezTo>
                <a:close/>
                <a:moveTo>
                  <a:pt x="2762239" y="2768572"/>
                </a:moveTo>
                <a:cubicBezTo>
                  <a:pt x="2757065" y="2766624"/>
                  <a:pt x="2753000" y="2784479"/>
                  <a:pt x="2754294" y="2794868"/>
                </a:cubicBezTo>
                <a:cubicBezTo>
                  <a:pt x="2756141" y="2811100"/>
                  <a:pt x="2754663" y="2834150"/>
                  <a:pt x="2770184" y="2832851"/>
                </a:cubicBezTo>
                <a:cubicBezTo>
                  <a:pt x="2778684" y="2832202"/>
                  <a:pt x="2776467" y="2822788"/>
                  <a:pt x="2776652" y="2815970"/>
                </a:cubicBezTo>
                <a:cubicBezTo>
                  <a:pt x="2774804" y="2795193"/>
                  <a:pt x="2774065" y="2773117"/>
                  <a:pt x="2762239" y="2768572"/>
                </a:cubicBezTo>
                <a:close/>
                <a:moveTo>
                  <a:pt x="2825987" y="2647155"/>
                </a:moveTo>
                <a:cubicBezTo>
                  <a:pt x="2823770" y="2689683"/>
                  <a:pt x="2810096" y="2667607"/>
                  <a:pt x="2801227" y="2668906"/>
                </a:cubicBezTo>
                <a:cubicBezTo>
                  <a:pt x="2810650" y="2669555"/>
                  <a:pt x="2818226" y="2661439"/>
                  <a:pt x="2825987" y="2647155"/>
                </a:cubicBezTo>
                <a:close/>
                <a:moveTo>
                  <a:pt x="20160" y="2500415"/>
                </a:moveTo>
                <a:cubicBezTo>
                  <a:pt x="16094" y="2507558"/>
                  <a:pt x="11106" y="2514050"/>
                  <a:pt x="8149" y="2522491"/>
                </a:cubicBezTo>
                <a:cubicBezTo>
                  <a:pt x="6856" y="2526062"/>
                  <a:pt x="10921" y="2532880"/>
                  <a:pt x="14247" y="2533529"/>
                </a:cubicBezTo>
                <a:cubicBezTo>
                  <a:pt x="20160" y="2534828"/>
                  <a:pt x="21823" y="2526387"/>
                  <a:pt x="23670" y="2517622"/>
                </a:cubicBezTo>
                <a:cubicBezTo>
                  <a:pt x="20344" y="2513401"/>
                  <a:pt x="22562" y="2505610"/>
                  <a:pt x="20160" y="2500415"/>
                </a:cubicBezTo>
                <a:close/>
                <a:moveTo>
                  <a:pt x="178882" y="2384517"/>
                </a:moveTo>
                <a:cubicBezTo>
                  <a:pt x="182763" y="2392309"/>
                  <a:pt x="175926" y="2404321"/>
                  <a:pt x="182393" y="2410489"/>
                </a:cubicBezTo>
                <a:cubicBezTo>
                  <a:pt x="184056" y="2412112"/>
                  <a:pt x="186643" y="2410164"/>
                  <a:pt x="187013" y="2406593"/>
                </a:cubicBezTo>
                <a:cubicBezTo>
                  <a:pt x="187936" y="2396854"/>
                  <a:pt x="187567" y="2387439"/>
                  <a:pt x="178882" y="2384517"/>
                </a:cubicBezTo>
                <a:close/>
                <a:moveTo>
                  <a:pt x="2970482" y="2305629"/>
                </a:moveTo>
                <a:cubicBezTo>
                  <a:pt x="2967710" y="2312121"/>
                  <a:pt x="2970297" y="2321861"/>
                  <a:pt x="2966417" y="2327055"/>
                </a:cubicBezTo>
                <a:cubicBezTo>
                  <a:pt x="2968449" y="2337768"/>
                  <a:pt x="2970297" y="2348482"/>
                  <a:pt x="2977134" y="2347183"/>
                </a:cubicBezTo>
                <a:cubicBezTo>
                  <a:pt x="2981014" y="2346534"/>
                  <a:pt x="2985633" y="2337768"/>
                  <a:pt x="2984155" y="2333223"/>
                </a:cubicBezTo>
                <a:cubicBezTo>
                  <a:pt x="2980829" y="2322510"/>
                  <a:pt x="2975286" y="2314719"/>
                  <a:pt x="2970482" y="2305629"/>
                </a:cubicBezTo>
                <a:close/>
                <a:moveTo>
                  <a:pt x="2789586" y="2160188"/>
                </a:moveTo>
                <a:cubicBezTo>
                  <a:pt x="2779793" y="2163759"/>
                  <a:pt x="2779423" y="2175446"/>
                  <a:pt x="2780532" y="2187783"/>
                </a:cubicBezTo>
                <a:cubicBezTo>
                  <a:pt x="2780901" y="2192328"/>
                  <a:pt x="2783858" y="2194600"/>
                  <a:pt x="2785706" y="2192652"/>
                </a:cubicBezTo>
                <a:cubicBezTo>
                  <a:pt x="2792912" y="2184861"/>
                  <a:pt x="2785151" y="2169927"/>
                  <a:pt x="2789586" y="2160188"/>
                </a:cubicBezTo>
                <a:close/>
                <a:moveTo>
                  <a:pt x="52680" y="2038121"/>
                </a:moveTo>
                <a:cubicBezTo>
                  <a:pt x="48615" y="2045264"/>
                  <a:pt x="43626" y="2051756"/>
                  <a:pt x="40670" y="2060197"/>
                </a:cubicBezTo>
                <a:cubicBezTo>
                  <a:pt x="39376" y="2063768"/>
                  <a:pt x="43441" y="2070586"/>
                  <a:pt x="46767" y="2071235"/>
                </a:cubicBezTo>
                <a:cubicBezTo>
                  <a:pt x="52680" y="2072534"/>
                  <a:pt x="54343" y="2064093"/>
                  <a:pt x="56191" y="2055327"/>
                </a:cubicBezTo>
                <a:cubicBezTo>
                  <a:pt x="52865" y="2051107"/>
                  <a:pt x="55082" y="2043316"/>
                  <a:pt x="52680" y="2038121"/>
                </a:cubicBezTo>
                <a:close/>
                <a:moveTo>
                  <a:pt x="2779239" y="2033901"/>
                </a:moveTo>
                <a:cubicBezTo>
                  <a:pt x="2779978" y="2033252"/>
                  <a:pt x="2782380" y="2036174"/>
                  <a:pt x="2782749" y="2038446"/>
                </a:cubicBezTo>
                <a:cubicBezTo>
                  <a:pt x="2784043" y="2049159"/>
                  <a:pt x="2779608" y="2054029"/>
                  <a:pt x="2773141" y="2063444"/>
                </a:cubicBezTo>
                <a:cubicBezTo>
                  <a:pt x="2775728" y="2049159"/>
                  <a:pt x="2773326" y="2038121"/>
                  <a:pt x="2779239" y="2033901"/>
                </a:cubicBezTo>
                <a:close/>
                <a:moveTo>
                  <a:pt x="211403" y="1922223"/>
                </a:moveTo>
                <a:cubicBezTo>
                  <a:pt x="215283" y="1930015"/>
                  <a:pt x="208447" y="1942027"/>
                  <a:pt x="214914" y="1948195"/>
                </a:cubicBezTo>
                <a:cubicBezTo>
                  <a:pt x="216577" y="1949818"/>
                  <a:pt x="219164" y="1947870"/>
                  <a:pt x="219533" y="1944299"/>
                </a:cubicBezTo>
                <a:cubicBezTo>
                  <a:pt x="220457" y="1934560"/>
                  <a:pt x="220087" y="1925145"/>
                  <a:pt x="211403" y="1922223"/>
                </a:cubicBezTo>
                <a:close/>
                <a:moveTo>
                  <a:pt x="220643" y="1821258"/>
                </a:moveTo>
                <a:cubicBezTo>
                  <a:pt x="225816" y="1824829"/>
                  <a:pt x="223784" y="1833270"/>
                  <a:pt x="226001" y="1844957"/>
                </a:cubicBezTo>
                <a:cubicBezTo>
                  <a:pt x="220273" y="1837166"/>
                  <a:pt x="216393" y="1833595"/>
                  <a:pt x="217501" y="1824829"/>
                </a:cubicBezTo>
                <a:cubicBezTo>
                  <a:pt x="217686" y="1823206"/>
                  <a:pt x="219903" y="1820934"/>
                  <a:pt x="220643" y="1821258"/>
                </a:cubicBezTo>
                <a:close/>
                <a:moveTo>
                  <a:pt x="246510" y="1732955"/>
                </a:moveTo>
                <a:cubicBezTo>
                  <a:pt x="243000" y="1731657"/>
                  <a:pt x="241522" y="1735228"/>
                  <a:pt x="240598" y="1740422"/>
                </a:cubicBezTo>
                <a:cubicBezTo>
                  <a:pt x="241891" y="1742695"/>
                  <a:pt x="243184" y="1744967"/>
                  <a:pt x="244663" y="1747889"/>
                </a:cubicBezTo>
                <a:cubicBezTo>
                  <a:pt x="244663" y="1742695"/>
                  <a:pt x="245587" y="1737825"/>
                  <a:pt x="246510" y="1732955"/>
                </a:cubicBezTo>
                <a:close/>
                <a:moveTo>
                  <a:pt x="2658764" y="1595306"/>
                </a:moveTo>
                <a:lnTo>
                  <a:pt x="2661721" y="1634913"/>
                </a:lnTo>
                <a:cubicBezTo>
                  <a:pt x="2666710" y="1635562"/>
                  <a:pt x="2670775" y="1629069"/>
                  <a:pt x="2674655" y="1620628"/>
                </a:cubicBezTo>
                <a:cubicBezTo>
                  <a:pt x="2667634" y="1615109"/>
                  <a:pt x="2670405" y="1589463"/>
                  <a:pt x="2658764" y="1595306"/>
                </a:cubicBezTo>
                <a:close/>
                <a:moveTo>
                  <a:pt x="2714567" y="1459280"/>
                </a:moveTo>
                <a:cubicBezTo>
                  <a:pt x="2720295" y="1469669"/>
                  <a:pt x="2716599" y="1478434"/>
                  <a:pt x="2714567" y="1486875"/>
                </a:cubicBezTo>
                <a:cubicBezTo>
                  <a:pt x="2712165" y="1496290"/>
                  <a:pt x="2713458" y="1510249"/>
                  <a:pt x="2703480" y="1511873"/>
                </a:cubicBezTo>
                <a:cubicBezTo>
                  <a:pt x="2701633" y="1512197"/>
                  <a:pt x="2698491" y="1511873"/>
                  <a:pt x="2697937" y="1510249"/>
                </a:cubicBezTo>
                <a:cubicBezTo>
                  <a:pt x="2693687" y="1497913"/>
                  <a:pt x="2699785" y="1490446"/>
                  <a:pt x="2704219" y="1482005"/>
                </a:cubicBezTo>
                <a:cubicBezTo>
                  <a:pt x="2707915" y="1474863"/>
                  <a:pt x="2711056" y="1467072"/>
                  <a:pt x="2714567" y="1459280"/>
                </a:cubicBezTo>
                <a:close/>
                <a:moveTo>
                  <a:pt x="2676688" y="1370652"/>
                </a:moveTo>
                <a:cubicBezTo>
                  <a:pt x="2671514" y="1369353"/>
                  <a:pt x="2667818" y="1383313"/>
                  <a:pt x="2668927" y="1391754"/>
                </a:cubicBezTo>
                <a:cubicBezTo>
                  <a:pt x="2670775" y="1404740"/>
                  <a:pt x="2669297" y="1422920"/>
                  <a:pt x="2684263" y="1421946"/>
                </a:cubicBezTo>
                <a:cubicBezTo>
                  <a:pt x="2692394" y="1421297"/>
                  <a:pt x="2690176" y="1413830"/>
                  <a:pt x="2690546" y="1408311"/>
                </a:cubicBezTo>
                <a:cubicBezTo>
                  <a:pt x="2688698" y="1392079"/>
                  <a:pt x="2687959" y="1374223"/>
                  <a:pt x="2676688" y="1370652"/>
                </a:cubicBezTo>
                <a:close/>
                <a:moveTo>
                  <a:pt x="40855" y="1183332"/>
                </a:moveTo>
                <a:cubicBezTo>
                  <a:pt x="31800" y="1197292"/>
                  <a:pt x="20899" y="1209628"/>
                  <a:pt x="14432" y="1226185"/>
                </a:cubicBezTo>
                <a:cubicBezTo>
                  <a:pt x="11660" y="1233327"/>
                  <a:pt x="20714" y="1246638"/>
                  <a:pt x="27920" y="1247936"/>
                </a:cubicBezTo>
                <a:cubicBezTo>
                  <a:pt x="41039" y="1249884"/>
                  <a:pt x="44550" y="1233327"/>
                  <a:pt x="48615" y="1217095"/>
                </a:cubicBezTo>
                <a:cubicBezTo>
                  <a:pt x="41409" y="1208654"/>
                  <a:pt x="46028" y="1193721"/>
                  <a:pt x="40855" y="1183332"/>
                </a:cubicBezTo>
                <a:close/>
                <a:moveTo>
                  <a:pt x="2876800" y="1000557"/>
                </a:moveTo>
                <a:cubicBezTo>
                  <a:pt x="2874213" y="1006076"/>
                  <a:pt x="2876431" y="1013543"/>
                  <a:pt x="2873105" y="1017763"/>
                </a:cubicBezTo>
                <a:cubicBezTo>
                  <a:pt x="2875137" y="1026204"/>
                  <a:pt x="2876985" y="1034645"/>
                  <a:pt x="2883452" y="1033671"/>
                </a:cubicBezTo>
                <a:cubicBezTo>
                  <a:pt x="2886963" y="1033022"/>
                  <a:pt x="2891582" y="1026204"/>
                  <a:pt x="2890104" y="1022633"/>
                </a:cubicBezTo>
                <a:cubicBezTo>
                  <a:pt x="2886778" y="1014192"/>
                  <a:pt x="2881420" y="1007699"/>
                  <a:pt x="2876800" y="1000557"/>
                </a:cubicBezTo>
                <a:close/>
                <a:moveTo>
                  <a:pt x="235239" y="963548"/>
                </a:moveTo>
                <a:cubicBezTo>
                  <a:pt x="234315" y="963872"/>
                  <a:pt x="233391" y="964522"/>
                  <a:pt x="232652" y="965171"/>
                </a:cubicBezTo>
                <a:cubicBezTo>
                  <a:pt x="235054" y="965820"/>
                  <a:pt x="237456" y="966469"/>
                  <a:pt x="239674" y="967119"/>
                </a:cubicBezTo>
                <a:cubicBezTo>
                  <a:pt x="238380" y="964522"/>
                  <a:pt x="236902" y="962898"/>
                  <a:pt x="235239" y="963548"/>
                </a:cubicBezTo>
                <a:close/>
                <a:moveTo>
                  <a:pt x="2702926" y="884659"/>
                </a:moveTo>
                <a:cubicBezTo>
                  <a:pt x="2693502" y="887581"/>
                  <a:pt x="2693133" y="896996"/>
                  <a:pt x="2694057" y="906735"/>
                </a:cubicBezTo>
                <a:cubicBezTo>
                  <a:pt x="2694426" y="910306"/>
                  <a:pt x="2697198" y="912254"/>
                  <a:pt x="2699046" y="910631"/>
                </a:cubicBezTo>
                <a:cubicBezTo>
                  <a:pt x="2706252" y="904462"/>
                  <a:pt x="2698676" y="892450"/>
                  <a:pt x="2702926" y="884659"/>
                </a:cubicBezTo>
                <a:close/>
                <a:moveTo>
                  <a:pt x="52311" y="593453"/>
                </a:moveTo>
                <a:cubicBezTo>
                  <a:pt x="48246" y="600595"/>
                  <a:pt x="43257" y="607088"/>
                  <a:pt x="40300" y="615529"/>
                </a:cubicBezTo>
                <a:cubicBezTo>
                  <a:pt x="39007" y="619100"/>
                  <a:pt x="43072" y="625917"/>
                  <a:pt x="46398" y="626567"/>
                </a:cubicBezTo>
                <a:cubicBezTo>
                  <a:pt x="52311" y="627865"/>
                  <a:pt x="53974" y="619424"/>
                  <a:pt x="55821" y="610659"/>
                </a:cubicBezTo>
                <a:cubicBezTo>
                  <a:pt x="52495" y="606439"/>
                  <a:pt x="54713" y="598647"/>
                  <a:pt x="52311" y="593453"/>
                </a:cubicBezTo>
                <a:close/>
                <a:moveTo>
                  <a:pt x="2838367" y="552548"/>
                </a:moveTo>
                <a:cubicBezTo>
                  <a:pt x="2835780" y="557742"/>
                  <a:pt x="2838182" y="565533"/>
                  <a:pt x="2834671" y="569754"/>
                </a:cubicBezTo>
                <a:cubicBezTo>
                  <a:pt x="2836704" y="578194"/>
                  <a:pt x="2838552" y="586635"/>
                  <a:pt x="2845019" y="585661"/>
                </a:cubicBezTo>
                <a:cubicBezTo>
                  <a:pt x="2848529" y="585012"/>
                  <a:pt x="2853149" y="578194"/>
                  <a:pt x="2851671" y="574623"/>
                </a:cubicBezTo>
                <a:cubicBezTo>
                  <a:pt x="2848345" y="566183"/>
                  <a:pt x="2842986" y="559690"/>
                  <a:pt x="2838367" y="552548"/>
                </a:cubicBezTo>
                <a:close/>
                <a:moveTo>
                  <a:pt x="211033" y="477555"/>
                </a:moveTo>
                <a:cubicBezTo>
                  <a:pt x="214914" y="485346"/>
                  <a:pt x="208077" y="497358"/>
                  <a:pt x="214544" y="503526"/>
                </a:cubicBezTo>
                <a:cubicBezTo>
                  <a:pt x="216207" y="505149"/>
                  <a:pt x="218794" y="503202"/>
                  <a:pt x="219164" y="499630"/>
                </a:cubicBezTo>
                <a:cubicBezTo>
                  <a:pt x="220087" y="489891"/>
                  <a:pt x="219718" y="480476"/>
                  <a:pt x="211033" y="477555"/>
                </a:cubicBezTo>
                <a:close/>
                <a:moveTo>
                  <a:pt x="2664493" y="436649"/>
                </a:moveTo>
                <a:cubicBezTo>
                  <a:pt x="2655069" y="439247"/>
                  <a:pt x="2654699" y="448661"/>
                  <a:pt x="2655623" y="458725"/>
                </a:cubicBezTo>
                <a:cubicBezTo>
                  <a:pt x="2655993" y="462296"/>
                  <a:pt x="2658764" y="464244"/>
                  <a:pt x="2660612" y="462621"/>
                </a:cubicBezTo>
                <a:cubicBezTo>
                  <a:pt x="2667818" y="456453"/>
                  <a:pt x="2660242" y="444441"/>
                  <a:pt x="2664493" y="436649"/>
                </a:cubicBezTo>
                <a:close/>
                <a:moveTo>
                  <a:pt x="220273" y="376590"/>
                </a:moveTo>
                <a:cubicBezTo>
                  <a:pt x="225446" y="380161"/>
                  <a:pt x="223414" y="388602"/>
                  <a:pt x="225631" y="400289"/>
                </a:cubicBezTo>
                <a:cubicBezTo>
                  <a:pt x="219903" y="392498"/>
                  <a:pt x="216023" y="388927"/>
                  <a:pt x="217131" y="380161"/>
                </a:cubicBezTo>
                <a:cubicBezTo>
                  <a:pt x="217316" y="378538"/>
                  <a:pt x="219533" y="376266"/>
                  <a:pt x="220273" y="376590"/>
                </a:cubicBezTo>
                <a:close/>
                <a:moveTo>
                  <a:pt x="2654515" y="335684"/>
                </a:moveTo>
                <a:cubicBezTo>
                  <a:pt x="2655439" y="335035"/>
                  <a:pt x="2657656" y="337632"/>
                  <a:pt x="2657841" y="338931"/>
                </a:cubicBezTo>
                <a:cubicBezTo>
                  <a:pt x="2659134" y="347696"/>
                  <a:pt x="2654884" y="351592"/>
                  <a:pt x="2648602" y="359059"/>
                </a:cubicBezTo>
                <a:cubicBezTo>
                  <a:pt x="2651004" y="347696"/>
                  <a:pt x="2648787" y="339256"/>
                  <a:pt x="2654515" y="335684"/>
                </a:cubicBezTo>
                <a:close/>
                <a:moveTo>
                  <a:pt x="333540" y="229851"/>
                </a:moveTo>
                <a:cubicBezTo>
                  <a:pt x="333540" y="237967"/>
                  <a:pt x="326888" y="242837"/>
                  <a:pt x="330029" y="251927"/>
                </a:cubicBezTo>
                <a:cubicBezTo>
                  <a:pt x="330399" y="252901"/>
                  <a:pt x="333171" y="253225"/>
                  <a:pt x="333910" y="251927"/>
                </a:cubicBezTo>
                <a:cubicBezTo>
                  <a:pt x="338529" y="245434"/>
                  <a:pt x="336681" y="237642"/>
                  <a:pt x="333540" y="229851"/>
                </a:cubicBezTo>
                <a:close/>
                <a:moveTo>
                  <a:pt x="2530530" y="188621"/>
                </a:moveTo>
                <a:cubicBezTo>
                  <a:pt x="2527019" y="196412"/>
                  <a:pt x="2524986" y="204204"/>
                  <a:pt x="2530160" y="210697"/>
                </a:cubicBezTo>
                <a:cubicBezTo>
                  <a:pt x="2531084" y="211671"/>
                  <a:pt x="2534040" y="211671"/>
                  <a:pt x="2534410" y="210697"/>
                </a:cubicBezTo>
                <a:cubicBezTo>
                  <a:pt x="2537736" y="201607"/>
                  <a:pt x="2530714" y="196737"/>
                  <a:pt x="2530530" y="188621"/>
                </a:cubicBezTo>
                <a:close/>
                <a:moveTo>
                  <a:pt x="838349" y="175310"/>
                </a:moveTo>
                <a:lnTo>
                  <a:pt x="839147" y="176259"/>
                </a:lnTo>
                <a:lnTo>
                  <a:pt x="838002" y="176762"/>
                </a:lnTo>
                <a:close/>
                <a:moveTo>
                  <a:pt x="804720" y="147391"/>
                </a:moveTo>
                <a:cubicBezTo>
                  <a:pt x="802502" y="150637"/>
                  <a:pt x="800654" y="153559"/>
                  <a:pt x="798807" y="157130"/>
                </a:cubicBezTo>
                <a:lnTo>
                  <a:pt x="806567" y="167519"/>
                </a:lnTo>
                <a:cubicBezTo>
                  <a:pt x="809524" y="161351"/>
                  <a:pt x="805459" y="154858"/>
                  <a:pt x="804720" y="147391"/>
                </a:cubicBezTo>
                <a:close/>
                <a:moveTo>
                  <a:pt x="2033112" y="145443"/>
                </a:moveTo>
                <a:cubicBezTo>
                  <a:pt x="2027938" y="150313"/>
                  <a:pt x="2035144" y="160377"/>
                  <a:pt x="2028123" y="161675"/>
                </a:cubicBezTo>
                <a:cubicBezTo>
                  <a:pt x="2027199" y="162000"/>
                  <a:pt x="2026460" y="162649"/>
                  <a:pt x="2025536" y="163299"/>
                </a:cubicBezTo>
                <a:lnTo>
                  <a:pt x="2040688" y="162000"/>
                </a:lnTo>
                <a:cubicBezTo>
                  <a:pt x="2038655" y="156481"/>
                  <a:pt x="2036068" y="150962"/>
                  <a:pt x="2033112" y="145443"/>
                </a:cubicBezTo>
                <a:close/>
                <a:moveTo>
                  <a:pt x="1978233" y="134405"/>
                </a:moveTo>
                <a:lnTo>
                  <a:pt x="1978560" y="135676"/>
                </a:lnTo>
                <a:lnTo>
                  <a:pt x="1977309" y="136028"/>
                </a:lnTo>
                <a:cubicBezTo>
                  <a:pt x="1977309" y="136028"/>
                  <a:pt x="1977309" y="136353"/>
                  <a:pt x="1977309" y="136353"/>
                </a:cubicBezTo>
                <a:lnTo>
                  <a:pt x="1976707" y="136071"/>
                </a:lnTo>
                <a:close/>
                <a:moveTo>
                  <a:pt x="2014819" y="106161"/>
                </a:moveTo>
                <a:cubicBezTo>
                  <a:pt x="2013895" y="115576"/>
                  <a:pt x="2006874" y="124017"/>
                  <a:pt x="2017406" y="131159"/>
                </a:cubicBezTo>
                <a:cubicBezTo>
                  <a:pt x="2018884" y="132133"/>
                  <a:pt x="2017036" y="142521"/>
                  <a:pt x="2014265" y="148365"/>
                </a:cubicBezTo>
                <a:cubicBezTo>
                  <a:pt x="2010384" y="156481"/>
                  <a:pt x="2008537" y="161026"/>
                  <a:pt x="2008167" y="164597"/>
                </a:cubicBezTo>
                <a:lnTo>
                  <a:pt x="2021841" y="163623"/>
                </a:lnTo>
                <a:cubicBezTo>
                  <a:pt x="2021471" y="163623"/>
                  <a:pt x="2021286" y="162974"/>
                  <a:pt x="2020917" y="162649"/>
                </a:cubicBezTo>
                <a:cubicBezTo>
                  <a:pt x="2019254" y="159728"/>
                  <a:pt x="2020178" y="156481"/>
                  <a:pt x="2021471" y="153884"/>
                </a:cubicBezTo>
                <a:cubicBezTo>
                  <a:pt x="2031819" y="134730"/>
                  <a:pt x="2025721" y="120770"/>
                  <a:pt x="2014819" y="106161"/>
                </a:cubicBezTo>
                <a:close/>
                <a:moveTo>
                  <a:pt x="2214354" y="2"/>
                </a:moveTo>
                <a:cubicBezTo>
                  <a:pt x="2218904" y="84"/>
                  <a:pt x="2223616" y="2275"/>
                  <a:pt x="2227681" y="9742"/>
                </a:cubicBezTo>
                <a:cubicBezTo>
                  <a:pt x="2229899" y="13962"/>
                  <a:pt x="2240985" y="13962"/>
                  <a:pt x="2247822" y="17533"/>
                </a:cubicBezTo>
                <a:cubicBezTo>
                  <a:pt x="2251333" y="-8114"/>
                  <a:pt x="2263158" y="8443"/>
                  <a:pt x="2267593" y="12014"/>
                </a:cubicBezTo>
                <a:cubicBezTo>
                  <a:pt x="2286255" y="27273"/>
                  <a:pt x="2307690" y="26299"/>
                  <a:pt x="2325797" y="24351"/>
                </a:cubicBezTo>
                <a:cubicBezTo>
                  <a:pt x="2353699" y="21104"/>
                  <a:pt x="2381415" y="25974"/>
                  <a:pt x="2409132" y="22727"/>
                </a:cubicBezTo>
                <a:cubicBezTo>
                  <a:pt x="2429642" y="20455"/>
                  <a:pt x="2433892" y="51296"/>
                  <a:pt x="2447195" y="65905"/>
                </a:cubicBezTo>
                <a:cubicBezTo>
                  <a:pt x="2437218" y="76294"/>
                  <a:pt x="2427240" y="82462"/>
                  <a:pt x="2417816" y="97396"/>
                </a:cubicBezTo>
                <a:cubicBezTo>
                  <a:pt x="2427240" y="98370"/>
                  <a:pt x="2429826" y="108109"/>
                  <a:pt x="2433707" y="115251"/>
                </a:cubicBezTo>
                <a:cubicBezTo>
                  <a:pt x="2436478" y="120446"/>
                  <a:pt x="2439250" y="127263"/>
                  <a:pt x="2443130" y="129860"/>
                </a:cubicBezTo>
                <a:cubicBezTo>
                  <a:pt x="2450522" y="134730"/>
                  <a:pt x="2445163" y="114277"/>
                  <a:pt x="2452185" y="116225"/>
                </a:cubicBezTo>
                <a:cubicBezTo>
                  <a:pt x="2457543" y="125964"/>
                  <a:pt x="2448119" y="134405"/>
                  <a:pt x="2452554" y="145768"/>
                </a:cubicBezTo>
                <a:cubicBezTo>
                  <a:pt x="2457174" y="135379"/>
                  <a:pt x="2466227" y="143820"/>
                  <a:pt x="2471032" y="135704"/>
                </a:cubicBezTo>
                <a:cubicBezTo>
                  <a:pt x="2480271" y="120446"/>
                  <a:pt x="2461608" y="124017"/>
                  <a:pt x="2463271" y="112654"/>
                </a:cubicBezTo>
                <a:cubicBezTo>
                  <a:pt x="2473434" y="114277"/>
                  <a:pt x="2473249" y="114927"/>
                  <a:pt x="2481934" y="127912"/>
                </a:cubicBezTo>
                <a:cubicBezTo>
                  <a:pt x="2484705" y="132133"/>
                  <a:pt x="2491727" y="138950"/>
                  <a:pt x="2492096" y="136353"/>
                </a:cubicBezTo>
                <a:cubicBezTo>
                  <a:pt x="2494868" y="116550"/>
                  <a:pt x="2504291" y="134405"/>
                  <a:pt x="2507433" y="129536"/>
                </a:cubicBezTo>
                <a:cubicBezTo>
                  <a:pt x="2515932" y="116225"/>
                  <a:pt x="2517411" y="141223"/>
                  <a:pt x="2521291" y="135704"/>
                </a:cubicBezTo>
                <a:cubicBezTo>
                  <a:pt x="2535334" y="115901"/>
                  <a:pt x="2551225" y="146092"/>
                  <a:pt x="2566007" y="130510"/>
                </a:cubicBezTo>
                <a:cubicBezTo>
                  <a:pt x="2568409" y="127912"/>
                  <a:pt x="2579126" y="118498"/>
                  <a:pt x="2585778" y="129211"/>
                </a:cubicBezTo>
                <a:cubicBezTo>
                  <a:pt x="2586332" y="139924"/>
                  <a:pt x="2577278" y="133107"/>
                  <a:pt x="2576539" y="142197"/>
                </a:cubicBezTo>
                <a:cubicBezTo>
                  <a:pt x="2579495" y="143820"/>
                  <a:pt x="2583191" y="148365"/>
                  <a:pt x="2585223" y="147066"/>
                </a:cubicBezTo>
                <a:cubicBezTo>
                  <a:pt x="2597419" y="139275"/>
                  <a:pt x="2611092" y="145119"/>
                  <a:pt x="2622733" y="134730"/>
                </a:cubicBezTo>
                <a:cubicBezTo>
                  <a:pt x="2626428" y="131483"/>
                  <a:pt x="2630493" y="131808"/>
                  <a:pt x="2632896" y="136353"/>
                </a:cubicBezTo>
                <a:cubicBezTo>
                  <a:pt x="2636406" y="143495"/>
                  <a:pt x="2631048" y="146092"/>
                  <a:pt x="2628646" y="149339"/>
                </a:cubicBezTo>
                <a:cubicBezTo>
                  <a:pt x="2624581" y="154533"/>
                  <a:pt x="2620146" y="162325"/>
                  <a:pt x="2626428" y="166220"/>
                </a:cubicBezTo>
                <a:cubicBezTo>
                  <a:pt x="2643058" y="176284"/>
                  <a:pt x="2636776" y="196412"/>
                  <a:pt x="2636961" y="213943"/>
                </a:cubicBezTo>
                <a:cubicBezTo>
                  <a:pt x="2636961" y="217839"/>
                  <a:pt x="2636776" y="223683"/>
                  <a:pt x="2633820" y="224332"/>
                </a:cubicBezTo>
                <a:cubicBezTo>
                  <a:pt x="2614418" y="228877"/>
                  <a:pt x="2627352" y="246083"/>
                  <a:pt x="2626983" y="263614"/>
                </a:cubicBezTo>
                <a:cubicBezTo>
                  <a:pt x="2633265" y="253225"/>
                  <a:pt x="2637330" y="246408"/>
                  <a:pt x="2641950" y="238941"/>
                </a:cubicBezTo>
                <a:cubicBezTo>
                  <a:pt x="2647493" y="248031"/>
                  <a:pt x="2655254" y="254848"/>
                  <a:pt x="2648232" y="272704"/>
                </a:cubicBezTo>
                <a:cubicBezTo>
                  <a:pt x="2644906" y="281469"/>
                  <a:pt x="2640656" y="298026"/>
                  <a:pt x="2654699" y="303220"/>
                </a:cubicBezTo>
                <a:cubicBezTo>
                  <a:pt x="2659503" y="304844"/>
                  <a:pt x="2659319" y="311337"/>
                  <a:pt x="2653406" y="315882"/>
                </a:cubicBezTo>
                <a:cubicBezTo>
                  <a:pt x="2646384" y="321401"/>
                  <a:pt x="2640287" y="329841"/>
                  <a:pt x="2633820" y="336983"/>
                </a:cubicBezTo>
                <a:cubicBezTo>
                  <a:pt x="2628092" y="343152"/>
                  <a:pt x="2630124" y="352566"/>
                  <a:pt x="2631417" y="359384"/>
                </a:cubicBezTo>
                <a:cubicBezTo>
                  <a:pt x="2634374" y="373668"/>
                  <a:pt x="2645460" y="361656"/>
                  <a:pt x="2650080" y="371071"/>
                </a:cubicBezTo>
                <a:cubicBezTo>
                  <a:pt x="2653406" y="377889"/>
                  <a:pt x="2661351" y="360683"/>
                  <a:pt x="2662090" y="376590"/>
                </a:cubicBezTo>
                <a:cubicBezTo>
                  <a:pt x="2662645" y="387303"/>
                  <a:pt x="2662829" y="399315"/>
                  <a:pt x="2652667" y="403860"/>
                </a:cubicBezTo>
                <a:cubicBezTo>
                  <a:pt x="2660058" y="407431"/>
                  <a:pt x="2665970" y="410353"/>
                  <a:pt x="2671883" y="413275"/>
                </a:cubicBezTo>
                <a:cubicBezTo>
                  <a:pt x="2674655" y="414898"/>
                  <a:pt x="2679644" y="415547"/>
                  <a:pt x="2678535" y="421391"/>
                </a:cubicBezTo>
                <a:cubicBezTo>
                  <a:pt x="2672807" y="452882"/>
                  <a:pt x="2688144" y="434702"/>
                  <a:pt x="2693502" y="439571"/>
                </a:cubicBezTo>
                <a:cubicBezTo>
                  <a:pt x="2697198" y="430481"/>
                  <a:pt x="2685372" y="425936"/>
                  <a:pt x="2692209" y="419768"/>
                </a:cubicBezTo>
                <a:cubicBezTo>
                  <a:pt x="2697567" y="414898"/>
                  <a:pt x="2699970" y="425936"/>
                  <a:pt x="2702741" y="430806"/>
                </a:cubicBezTo>
                <a:cubicBezTo>
                  <a:pt x="2711426" y="445739"/>
                  <a:pt x="2722512" y="450284"/>
                  <a:pt x="2733968" y="445090"/>
                </a:cubicBezTo>
                <a:cubicBezTo>
                  <a:pt x="2744500" y="440220"/>
                  <a:pt x="2755402" y="440220"/>
                  <a:pt x="2765750" y="438597"/>
                </a:cubicBezTo>
                <a:cubicBezTo>
                  <a:pt x="2783673" y="435675"/>
                  <a:pt x="2801966" y="443467"/>
                  <a:pt x="2820259" y="444766"/>
                </a:cubicBezTo>
                <a:cubicBezTo>
                  <a:pt x="2840954" y="446389"/>
                  <a:pt x="2841139" y="449311"/>
                  <a:pt x="2837997" y="483074"/>
                </a:cubicBezTo>
                <a:cubicBezTo>
                  <a:pt x="2837443" y="488917"/>
                  <a:pt x="2838552" y="495410"/>
                  <a:pt x="2836888" y="499955"/>
                </a:cubicBezTo>
                <a:cubicBezTo>
                  <a:pt x="2830976" y="515863"/>
                  <a:pt x="2829867" y="523654"/>
                  <a:pt x="2843540" y="534367"/>
                </a:cubicBezTo>
                <a:cubicBezTo>
                  <a:pt x="2859247" y="546704"/>
                  <a:pt x="2858508" y="610984"/>
                  <a:pt x="2843910" y="627216"/>
                </a:cubicBezTo>
                <a:cubicBezTo>
                  <a:pt x="2835595" y="636306"/>
                  <a:pt x="2839845" y="646045"/>
                  <a:pt x="2840399" y="655135"/>
                </a:cubicBezTo>
                <a:cubicBezTo>
                  <a:pt x="2840954" y="664550"/>
                  <a:pt x="2845204" y="663251"/>
                  <a:pt x="2850747" y="660654"/>
                </a:cubicBezTo>
                <a:cubicBezTo>
                  <a:pt x="2859431" y="656434"/>
                  <a:pt x="2857029" y="669744"/>
                  <a:pt x="2857768" y="676562"/>
                </a:cubicBezTo>
                <a:cubicBezTo>
                  <a:pt x="2860355" y="699612"/>
                  <a:pt x="2844464" y="718441"/>
                  <a:pt x="2852225" y="743439"/>
                </a:cubicBezTo>
                <a:cubicBezTo>
                  <a:pt x="2853888" y="748633"/>
                  <a:pt x="2847051" y="751879"/>
                  <a:pt x="2844280" y="752529"/>
                </a:cubicBezTo>
                <a:cubicBezTo>
                  <a:pt x="2835780" y="754476"/>
                  <a:pt x="2833747" y="760320"/>
                  <a:pt x="2836704" y="772332"/>
                </a:cubicBezTo>
                <a:cubicBezTo>
                  <a:pt x="2837812" y="777526"/>
                  <a:pt x="2840584" y="783370"/>
                  <a:pt x="2835595" y="787266"/>
                </a:cubicBezTo>
                <a:cubicBezTo>
                  <a:pt x="2834487" y="788240"/>
                  <a:pt x="2832454" y="788240"/>
                  <a:pt x="2831160" y="787266"/>
                </a:cubicBezTo>
                <a:cubicBezTo>
                  <a:pt x="2826911" y="784019"/>
                  <a:pt x="2826726" y="778500"/>
                  <a:pt x="2828389" y="772657"/>
                </a:cubicBezTo>
                <a:cubicBezTo>
                  <a:pt x="2833747" y="754152"/>
                  <a:pt x="2825063" y="748633"/>
                  <a:pt x="2816563" y="740841"/>
                </a:cubicBezTo>
                <a:cubicBezTo>
                  <a:pt x="2811944" y="768761"/>
                  <a:pt x="2816194" y="796031"/>
                  <a:pt x="2811574" y="822003"/>
                </a:cubicBezTo>
                <a:cubicBezTo>
                  <a:pt x="2809357" y="834664"/>
                  <a:pt x="2805662" y="841481"/>
                  <a:pt x="2797346" y="844403"/>
                </a:cubicBezTo>
                <a:cubicBezTo>
                  <a:pt x="2780532" y="850247"/>
                  <a:pt x="2763163" y="850896"/>
                  <a:pt x="2746348" y="854792"/>
                </a:cubicBezTo>
                <a:cubicBezTo>
                  <a:pt x="2733784" y="857713"/>
                  <a:pt x="2741359" y="829794"/>
                  <a:pt x="2733414" y="835638"/>
                </a:cubicBezTo>
                <a:cubicBezTo>
                  <a:pt x="2725653" y="841481"/>
                  <a:pt x="2718632" y="846026"/>
                  <a:pt x="2712534" y="836612"/>
                </a:cubicBezTo>
                <a:cubicBezTo>
                  <a:pt x="2707730" y="829145"/>
                  <a:pt x="2705328" y="817782"/>
                  <a:pt x="2701817" y="808043"/>
                </a:cubicBezTo>
                <a:cubicBezTo>
                  <a:pt x="2697752" y="811939"/>
                  <a:pt x="2693872" y="816159"/>
                  <a:pt x="2690176" y="820379"/>
                </a:cubicBezTo>
                <a:cubicBezTo>
                  <a:pt x="2694057" y="821678"/>
                  <a:pt x="2699970" y="810315"/>
                  <a:pt x="2700708" y="824275"/>
                </a:cubicBezTo>
                <a:cubicBezTo>
                  <a:pt x="2701263" y="834988"/>
                  <a:pt x="2701448" y="847000"/>
                  <a:pt x="2691285" y="851545"/>
                </a:cubicBezTo>
                <a:cubicBezTo>
                  <a:pt x="2698676" y="855116"/>
                  <a:pt x="2704589" y="858038"/>
                  <a:pt x="2710502" y="860960"/>
                </a:cubicBezTo>
                <a:cubicBezTo>
                  <a:pt x="2713273" y="862583"/>
                  <a:pt x="2718262" y="863232"/>
                  <a:pt x="2717154" y="869076"/>
                </a:cubicBezTo>
                <a:cubicBezTo>
                  <a:pt x="2711426" y="900567"/>
                  <a:pt x="2726762" y="882386"/>
                  <a:pt x="2732120" y="887256"/>
                </a:cubicBezTo>
                <a:cubicBezTo>
                  <a:pt x="2735816" y="878166"/>
                  <a:pt x="2723990" y="873621"/>
                  <a:pt x="2730827" y="867453"/>
                </a:cubicBezTo>
                <a:cubicBezTo>
                  <a:pt x="2736185" y="862583"/>
                  <a:pt x="2738588" y="873621"/>
                  <a:pt x="2741359" y="878491"/>
                </a:cubicBezTo>
                <a:cubicBezTo>
                  <a:pt x="2750044" y="893424"/>
                  <a:pt x="2761130" y="897969"/>
                  <a:pt x="2772586" y="892775"/>
                </a:cubicBezTo>
                <a:cubicBezTo>
                  <a:pt x="2783119" y="887905"/>
                  <a:pt x="2794021" y="887905"/>
                  <a:pt x="2804368" y="886282"/>
                </a:cubicBezTo>
                <a:cubicBezTo>
                  <a:pt x="2822291" y="883360"/>
                  <a:pt x="2840584" y="891152"/>
                  <a:pt x="2858877" y="892450"/>
                </a:cubicBezTo>
                <a:cubicBezTo>
                  <a:pt x="2879572" y="894074"/>
                  <a:pt x="2879757" y="896996"/>
                  <a:pt x="2876616" y="930759"/>
                </a:cubicBezTo>
                <a:cubicBezTo>
                  <a:pt x="2876061" y="936602"/>
                  <a:pt x="2877170" y="943095"/>
                  <a:pt x="2875507" y="947640"/>
                </a:cubicBezTo>
                <a:cubicBezTo>
                  <a:pt x="2869594" y="963548"/>
                  <a:pt x="2868485" y="971339"/>
                  <a:pt x="2882159" y="982052"/>
                </a:cubicBezTo>
                <a:cubicBezTo>
                  <a:pt x="2897865" y="994389"/>
                  <a:pt x="2897126" y="1058668"/>
                  <a:pt x="2882528" y="1074901"/>
                </a:cubicBezTo>
                <a:cubicBezTo>
                  <a:pt x="2874213" y="1083991"/>
                  <a:pt x="2878463" y="1093730"/>
                  <a:pt x="2879018" y="1102820"/>
                </a:cubicBezTo>
                <a:cubicBezTo>
                  <a:pt x="2879572" y="1112235"/>
                  <a:pt x="2883822" y="1110936"/>
                  <a:pt x="2889365" y="1108339"/>
                </a:cubicBezTo>
                <a:cubicBezTo>
                  <a:pt x="2898050" y="1104119"/>
                  <a:pt x="2895647" y="1117429"/>
                  <a:pt x="2896386" y="1124247"/>
                </a:cubicBezTo>
                <a:cubicBezTo>
                  <a:pt x="2898973" y="1147297"/>
                  <a:pt x="2883083" y="1166126"/>
                  <a:pt x="2890843" y="1191124"/>
                </a:cubicBezTo>
                <a:cubicBezTo>
                  <a:pt x="2892506" y="1196318"/>
                  <a:pt x="2885669" y="1199564"/>
                  <a:pt x="2882898" y="1200214"/>
                </a:cubicBezTo>
                <a:cubicBezTo>
                  <a:pt x="2874398" y="1202161"/>
                  <a:pt x="2872366" y="1208005"/>
                  <a:pt x="2875322" y="1220017"/>
                </a:cubicBezTo>
                <a:cubicBezTo>
                  <a:pt x="2876431" y="1225211"/>
                  <a:pt x="2879202" y="1231055"/>
                  <a:pt x="2874213" y="1234951"/>
                </a:cubicBezTo>
                <a:cubicBezTo>
                  <a:pt x="2873105" y="1235925"/>
                  <a:pt x="2871072" y="1235925"/>
                  <a:pt x="2869779" y="1234951"/>
                </a:cubicBezTo>
                <a:cubicBezTo>
                  <a:pt x="2865529" y="1231704"/>
                  <a:pt x="2865344" y="1226185"/>
                  <a:pt x="2867007" y="1220342"/>
                </a:cubicBezTo>
                <a:cubicBezTo>
                  <a:pt x="2872366" y="1201837"/>
                  <a:pt x="2863681" y="1196318"/>
                  <a:pt x="2855181" y="1188526"/>
                </a:cubicBezTo>
                <a:cubicBezTo>
                  <a:pt x="2850562" y="1216446"/>
                  <a:pt x="2854812" y="1243716"/>
                  <a:pt x="2850192" y="1269687"/>
                </a:cubicBezTo>
                <a:cubicBezTo>
                  <a:pt x="2847975" y="1282349"/>
                  <a:pt x="2844280" y="1289166"/>
                  <a:pt x="2835965" y="1292088"/>
                </a:cubicBezTo>
                <a:cubicBezTo>
                  <a:pt x="2819150" y="1297932"/>
                  <a:pt x="2801781" y="1298581"/>
                  <a:pt x="2784966" y="1302477"/>
                </a:cubicBezTo>
                <a:cubicBezTo>
                  <a:pt x="2772402" y="1305398"/>
                  <a:pt x="2779978" y="1277479"/>
                  <a:pt x="2772032" y="1283323"/>
                </a:cubicBezTo>
                <a:cubicBezTo>
                  <a:pt x="2764272" y="1289166"/>
                  <a:pt x="2757250" y="1293711"/>
                  <a:pt x="2751152" y="1284297"/>
                </a:cubicBezTo>
                <a:cubicBezTo>
                  <a:pt x="2746348" y="1276830"/>
                  <a:pt x="2743946" y="1265467"/>
                  <a:pt x="2740436" y="1255728"/>
                </a:cubicBezTo>
                <a:cubicBezTo>
                  <a:pt x="2730457" y="1265467"/>
                  <a:pt x="2721403" y="1275207"/>
                  <a:pt x="2714382" y="1289166"/>
                </a:cubicBezTo>
                <a:cubicBezTo>
                  <a:pt x="2723436" y="1289816"/>
                  <a:pt x="2730642" y="1283323"/>
                  <a:pt x="2738218" y="1271960"/>
                </a:cubicBezTo>
                <a:cubicBezTo>
                  <a:pt x="2736370" y="1305723"/>
                  <a:pt x="2723251" y="1288192"/>
                  <a:pt x="2714567" y="1289166"/>
                </a:cubicBezTo>
                <a:cubicBezTo>
                  <a:pt x="2709578" y="1299230"/>
                  <a:pt x="2711980" y="1311891"/>
                  <a:pt x="2715675" y="1318060"/>
                </a:cubicBezTo>
                <a:cubicBezTo>
                  <a:pt x="2725284" y="1334292"/>
                  <a:pt x="2716784" y="1337863"/>
                  <a:pt x="2710317" y="1346304"/>
                </a:cubicBezTo>
                <a:cubicBezTo>
                  <a:pt x="2708284" y="1335266"/>
                  <a:pt x="2712904" y="1319033"/>
                  <a:pt x="2704958" y="1318060"/>
                </a:cubicBezTo>
                <a:cubicBezTo>
                  <a:pt x="2694611" y="1317086"/>
                  <a:pt x="2701632" y="1332993"/>
                  <a:pt x="2700154" y="1340785"/>
                </a:cubicBezTo>
                <a:cubicBezTo>
                  <a:pt x="2694241" y="1370977"/>
                  <a:pt x="2694611" y="1370977"/>
                  <a:pt x="2712349" y="1373249"/>
                </a:cubicBezTo>
                <a:cubicBezTo>
                  <a:pt x="2707360" y="1385261"/>
                  <a:pt x="2707915" y="1384936"/>
                  <a:pt x="2714382" y="1403116"/>
                </a:cubicBezTo>
                <a:cubicBezTo>
                  <a:pt x="2716230" y="1408635"/>
                  <a:pt x="2719001" y="1419024"/>
                  <a:pt x="2711426" y="1423569"/>
                </a:cubicBezTo>
                <a:cubicBezTo>
                  <a:pt x="2706252" y="1426815"/>
                  <a:pt x="2700154" y="1427790"/>
                  <a:pt x="2704035" y="1441749"/>
                </a:cubicBezTo>
                <a:cubicBezTo>
                  <a:pt x="2705882" y="1448891"/>
                  <a:pt x="2699785" y="1449216"/>
                  <a:pt x="2696274" y="1449216"/>
                </a:cubicBezTo>
                <a:cubicBezTo>
                  <a:pt x="2692024" y="1448891"/>
                  <a:pt x="2690546" y="1439152"/>
                  <a:pt x="2685557" y="1441100"/>
                </a:cubicBezTo>
                <a:cubicBezTo>
                  <a:pt x="2679274" y="1479408"/>
                  <a:pt x="2675394" y="1497913"/>
                  <a:pt x="2656732" y="1511872"/>
                </a:cubicBezTo>
                <a:cubicBezTo>
                  <a:pt x="2655438" y="1513496"/>
                  <a:pt x="2653960" y="1515119"/>
                  <a:pt x="2652482" y="1516417"/>
                </a:cubicBezTo>
                <a:lnTo>
                  <a:pt x="2655438" y="1556673"/>
                </a:lnTo>
                <a:cubicBezTo>
                  <a:pt x="2689252" y="1560894"/>
                  <a:pt x="2692209" y="1570308"/>
                  <a:pt x="2675579" y="1620628"/>
                </a:cubicBezTo>
                <a:cubicBezTo>
                  <a:pt x="2687590" y="1620304"/>
                  <a:pt x="2697752" y="1623226"/>
                  <a:pt x="2699046" y="1646600"/>
                </a:cubicBezTo>
                <a:cubicBezTo>
                  <a:pt x="2699970" y="1663157"/>
                  <a:pt x="2697198" y="1670624"/>
                  <a:pt x="2684633" y="1675169"/>
                </a:cubicBezTo>
                <a:cubicBezTo>
                  <a:pt x="2667264" y="1681012"/>
                  <a:pt x="2679829" y="1697894"/>
                  <a:pt x="2682046" y="1711854"/>
                </a:cubicBezTo>
                <a:cubicBezTo>
                  <a:pt x="2685742" y="1734903"/>
                  <a:pt x="2709947" y="1766069"/>
                  <a:pt x="2672253" y="1777756"/>
                </a:cubicBezTo>
                <a:lnTo>
                  <a:pt x="2672992" y="1781003"/>
                </a:lnTo>
                <a:cubicBezTo>
                  <a:pt x="2677981" y="1782626"/>
                  <a:pt x="2682970" y="1782301"/>
                  <a:pt x="2687959" y="1776133"/>
                </a:cubicBezTo>
                <a:cubicBezTo>
                  <a:pt x="2690546" y="1772887"/>
                  <a:pt x="2701632" y="1761524"/>
                  <a:pt x="2708654" y="1774835"/>
                </a:cubicBezTo>
                <a:cubicBezTo>
                  <a:pt x="2709208" y="1788145"/>
                  <a:pt x="2699785" y="1779380"/>
                  <a:pt x="2699046" y="1791067"/>
                </a:cubicBezTo>
                <a:cubicBezTo>
                  <a:pt x="2702187" y="1793339"/>
                  <a:pt x="2705882" y="1798858"/>
                  <a:pt x="2708100" y="1797235"/>
                </a:cubicBezTo>
                <a:cubicBezTo>
                  <a:pt x="2720664" y="1787820"/>
                  <a:pt x="2735077" y="1794962"/>
                  <a:pt x="2747087" y="1781977"/>
                </a:cubicBezTo>
                <a:cubicBezTo>
                  <a:pt x="2750968" y="1777756"/>
                  <a:pt x="2755217" y="1778081"/>
                  <a:pt x="2757620" y="1783925"/>
                </a:cubicBezTo>
                <a:cubicBezTo>
                  <a:pt x="2761315" y="1792690"/>
                  <a:pt x="2755772" y="1796261"/>
                  <a:pt x="2753185" y="1800157"/>
                </a:cubicBezTo>
                <a:cubicBezTo>
                  <a:pt x="2748935" y="1806650"/>
                  <a:pt x="2744131" y="1816389"/>
                  <a:pt x="2750783" y="1821259"/>
                </a:cubicBezTo>
                <a:cubicBezTo>
                  <a:pt x="2768152" y="1833595"/>
                  <a:pt x="2761685" y="1858593"/>
                  <a:pt x="2761869" y="1880669"/>
                </a:cubicBezTo>
                <a:cubicBezTo>
                  <a:pt x="2762054" y="1885863"/>
                  <a:pt x="2761685" y="1892681"/>
                  <a:pt x="2758728" y="1893654"/>
                </a:cubicBezTo>
                <a:cubicBezTo>
                  <a:pt x="2738588" y="1899498"/>
                  <a:pt x="2752076" y="1920925"/>
                  <a:pt x="2751707" y="1943000"/>
                </a:cubicBezTo>
                <a:cubicBezTo>
                  <a:pt x="2758359" y="1930015"/>
                  <a:pt x="2762609" y="1921249"/>
                  <a:pt x="2767413" y="1911835"/>
                </a:cubicBezTo>
                <a:cubicBezTo>
                  <a:pt x="2773141" y="1923197"/>
                  <a:pt x="2781086" y="1931638"/>
                  <a:pt x="2773880" y="1954038"/>
                </a:cubicBezTo>
                <a:cubicBezTo>
                  <a:pt x="2770369" y="1965076"/>
                  <a:pt x="2765934" y="1985854"/>
                  <a:pt x="2780532" y="1992346"/>
                </a:cubicBezTo>
                <a:cubicBezTo>
                  <a:pt x="2785336" y="1994294"/>
                  <a:pt x="2785151" y="2002735"/>
                  <a:pt x="2779054" y="2008254"/>
                </a:cubicBezTo>
                <a:cubicBezTo>
                  <a:pt x="2771663" y="2015072"/>
                  <a:pt x="2765380" y="2025460"/>
                  <a:pt x="2758544" y="2034550"/>
                </a:cubicBezTo>
                <a:cubicBezTo>
                  <a:pt x="2752816" y="2042342"/>
                  <a:pt x="2754663" y="2054354"/>
                  <a:pt x="2756141" y="2062794"/>
                </a:cubicBezTo>
                <a:cubicBezTo>
                  <a:pt x="2759098" y="2080975"/>
                  <a:pt x="2770739" y="2065392"/>
                  <a:pt x="2775543" y="2077403"/>
                </a:cubicBezTo>
                <a:cubicBezTo>
                  <a:pt x="2779054" y="2085844"/>
                  <a:pt x="2787369" y="2064093"/>
                  <a:pt x="2788108" y="2084221"/>
                </a:cubicBezTo>
                <a:cubicBezTo>
                  <a:pt x="2788662" y="2097531"/>
                  <a:pt x="2789032" y="2112465"/>
                  <a:pt x="2778314" y="2118309"/>
                </a:cubicBezTo>
                <a:cubicBezTo>
                  <a:pt x="2786075" y="2122854"/>
                  <a:pt x="2792173" y="2126100"/>
                  <a:pt x="2798270" y="2129996"/>
                </a:cubicBezTo>
                <a:cubicBezTo>
                  <a:pt x="2801227" y="2131619"/>
                  <a:pt x="2806401" y="2132918"/>
                  <a:pt x="2805292" y="2140060"/>
                </a:cubicBezTo>
                <a:cubicBezTo>
                  <a:pt x="2799379" y="2179666"/>
                  <a:pt x="2815085" y="2156941"/>
                  <a:pt x="2820813" y="2162785"/>
                </a:cubicBezTo>
                <a:cubicBezTo>
                  <a:pt x="2824693" y="2151422"/>
                  <a:pt x="2812313" y="2145579"/>
                  <a:pt x="2819520" y="2137787"/>
                </a:cubicBezTo>
                <a:cubicBezTo>
                  <a:pt x="2825063" y="2131619"/>
                  <a:pt x="2827465" y="2145254"/>
                  <a:pt x="2830421" y="2151422"/>
                </a:cubicBezTo>
                <a:cubicBezTo>
                  <a:pt x="2839291" y="2169927"/>
                  <a:pt x="2850932" y="2175771"/>
                  <a:pt x="2862757" y="2169278"/>
                </a:cubicBezTo>
                <a:cubicBezTo>
                  <a:pt x="2873844" y="2163434"/>
                  <a:pt x="2885115" y="2163110"/>
                  <a:pt x="2895832" y="2161162"/>
                </a:cubicBezTo>
                <a:cubicBezTo>
                  <a:pt x="2914495" y="2157591"/>
                  <a:pt x="2933527" y="2167330"/>
                  <a:pt x="2952559" y="2168953"/>
                </a:cubicBezTo>
                <a:cubicBezTo>
                  <a:pt x="2974177" y="2170576"/>
                  <a:pt x="2974362" y="2174472"/>
                  <a:pt x="2971036" y="2216676"/>
                </a:cubicBezTo>
                <a:cubicBezTo>
                  <a:pt x="2970482" y="2223818"/>
                  <a:pt x="2971591" y="2232259"/>
                  <a:pt x="2969928" y="2237778"/>
                </a:cubicBezTo>
                <a:cubicBezTo>
                  <a:pt x="2963645" y="2257581"/>
                  <a:pt x="2962536" y="2267321"/>
                  <a:pt x="2976764" y="2280631"/>
                </a:cubicBezTo>
                <a:cubicBezTo>
                  <a:pt x="2993025" y="2295889"/>
                  <a:pt x="2992470" y="2376401"/>
                  <a:pt x="2977134" y="2396854"/>
                </a:cubicBezTo>
                <a:cubicBezTo>
                  <a:pt x="2968449" y="2408216"/>
                  <a:pt x="2972884" y="2420553"/>
                  <a:pt x="2973438" y="2431915"/>
                </a:cubicBezTo>
                <a:cubicBezTo>
                  <a:pt x="2973993" y="2443603"/>
                  <a:pt x="2978242" y="2442304"/>
                  <a:pt x="2984155" y="2439058"/>
                </a:cubicBezTo>
                <a:cubicBezTo>
                  <a:pt x="2993209" y="2434188"/>
                  <a:pt x="2990807" y="2450745"/>
                  <a:pt x="2991546" y="2459185"/>
                </a:cubicBezTo>
                <a:cubicBezTo>
                  <a:pt x="2994133" y="2487754"/>
                  <a:pt x="2977503" y="2511778"/>
                  <a:pt x="2984894" y="2546515"/>
                </a:cubicBezTo>
                <a:cubicBezTo>
                  <a:pt x="2986742" y="2553008"/>
                  <a:pt x="2979536" y="2557228"/>
                  <a:pt x="2976580" y="2557877"/>
                </a:cubicBezTo>
                <a:cubicBezTo>
                  <a:pt x="2967525" y="2560475"/>
                  <a:pt x="2965493" y="2567942"/>
                  <a:pt x="2968634" y="2582875"/>
                </a:cubicBezTo>
                <a:cubicBezTo>
                  <a:pt x="2969928" y="2589043"/>
                  <a:pt x="2972699" y="2596510"/>
                  <a:pt x="2967525" y="2601380"/>
                </a:cubicBezTo>
                <a:cubicBezTo>
                  <a:pt x="2966232" y="2602354"/>
                  <a:pt x="2964199" y="2602354"/>
                  <a:pt x="2962906" y="2601380"/>
                </a:cubicBezTo>
                <a:cubicBezTo>
                  <a:pt x="2958471" y="2597484"/>
                  <a:pt x="2958287" y="2590342"/>
                  <a:pt x="2959950" y="2583200"/>
                </a:cubicBezTo>
                <a:cubicBezTo>
                  <a:pt x="2965493" y="2559825"/>
                  <a:pt x="2956439" y="2553008"/>
                  <a:pt x="2947570" y="2543269"/>
                </a:cubicBezTo>
                <a:cubicBezTo>
                  <a:pt x="2942765" y="2578005"/>
                  <a:pt x="2947200" y="2612093"/>
                  <a:pt x="2942396" y="2644882"/>
                </a:cubicBezTo>
                <a:cubicBezTo>
                  <a:pt x="2939994" y="2660465"/>
                  <a:pt x="2936298" y="2669231"/>
                  <a:pt x="2927614" y="2672802"/>
                </a:cubicBezTo>
                <a:cubicBezTo>
                  <a:pt x="2910060" y="2679944"/>
                  <a:pt x="2892137" y="2680593"/>
                  <a:pt x="2874583" y="2685787"/>
                </a:cubicBezTo>
                <a:cubicBezTo>
                  <a:pt x="2861464" y="2689359"/>
                  <a:pt x="2869409" y="2654622"/>
                  <a:pt x="2861094" y="2661764"/>
                </a:cubicBezTo>
                <a:cubicBezTo>
                  <a:pt x="2852964" y="2668581"/>
                  <a:pt x="2845943" y="2674425"/>
                  <a:pt x="2839475" y="2662738"/>
                </a:cubicBezTo>
                <a:cubicBezTo>
                  <a:pt x="2834487" y="2653323"/>
                  <a:pt x="2832084" y="2639039"/>
                  <a:pt x="2828389" y="2627027"/>
                </a:cubicBezTo>
                <a:cubicBezTo>
                  <a:pt x="2818042" y="2639363"/>
                  <a:pt x="2808618" y="2651700"/>
                  <a:pt x="2801227" y="2668906"/>
                </a:cubicBezTo>
                <a:cubicBezTo>
                  <a:pt x="2796053" y="2681567"/>
                  <a:pt x="2798455" y="2697150"/>
                  <a:pt x="2802335" y="2704941"/>
                </a:cubicBezTo>
                <a:cubicBezTo>
                  <a:pt x="2812498" y="2725069"/>
                  <a:pt x="2803444" y="2729614"/>
                  <a:pt x="2796792" y="2740328"/>
                </a:cubicBezTo>
                <a:cubicBezTo>
                  <a:pt x="2794575" y="2726368"/>
                  <a:pt x="2799379" y="2705916"/>
                  <a:pt x="2791064" y="2704941"/>
                </a:cubicBezTo>
                <a:cubicBezTo>
                  <a:pt x="2780347" y="2703643"/>
                  <a:pt x="2787738" y="2723446"/>
                  <a:pt x="2786075" y="2733186"/>
                </a:cubicBezTo>
                <a:cubicBezTo>
                  <a:pt x="2779978" y="2771169"/>
                  <a:pt x="2780347" y="2771494"/>
                  <a:pt x="2798825" y="2774091"/>
                </a:cubicBezTo>
                <a:cubicBezTo>
                  <a:pt x="2793836" y="2789349"/>
                  <a:pt x="2794205" y="2789024"/>
                  <a:pt x="2801042" y="2811750"/>
                </a:cubicBezTo>
                <a:cubicBezTo>
                  <a:pt x="2803259" y="2818567"/>
                  <a:pt x="2806031" y="2831553"/>
                  <a:pt x="2798086" y="2837396"/>
                </a:cubicBezTo>
                <a:cubicBezTo>
                  <a:pt x="2792912" y="2841292"/>
                  <a:pt x="2786630" y="2842591"/>
                  <a:pt x="2790510" y="2860122"/>
                </a:cubicBezTo>
                <a:cubicBezTo>
                  <a:pt x="2792542" y="2868562"/>
                  <a:pt x="2786075" y="2869212"/>
                  <a:pt x="2782380" y="2869212"/>
                </a:cubicBezTo>
                <a:cubicBezTo>
                  <a:pt x="2777945" y="2869212"/>
                  <a:pt x="2776282" y="2856875"/>
                  <a:pt x="2771108" y="2859148"/>
                </a:cubicBezTo>
                <a:cubicBezTo>
                  <a:pt x="2763717" y="2914987"/>
                  <a:pt x="2759467" y="2937387"/>
                  <a:pt x="2730088" y="2956217"/>
                </a:cubicBezTo>
                <a:cubicBezTo>
                  <a:pt x="2716415" y="2964982"/>
                  <a:pt x="2700154" y="2960437"/>
                  <a:pt x="2689068" y="2983162"/>
                </a:cubicBezTo>
                <a:cubicBezTo>
                  <a:pt x="2685926" y="2989330"/>
                  <a:pt x="2676318" y="2978617"/>
                  <a:pt x="2677981" y="2995823"/>
                </a:cubicBezTo>
                <a:cubicBezTo>
                  <a:pt x="2678905" y="3006212"/>
                  <a:pt x="2679459" y="3022119"/>
                  <a:pt x="2689622" y="3017899"/>
                </a:cubicBezTo>
                <a:cubicBezTo>
                  <a:pt x="2692763" y="3016600"/>
                  <a:pt x="2694980" y="3019847"/>
                  <a:pt x="2694426" y="3026664"/>
                </a:cubicBezTo>
                <a:cubicBezTo>
                  <a:pt x="2694057" y="3030885"/>
                  <a:pt x="2693502" y="3035754"/>
                  <a:pt x="2690731" y="3035105"/>
                </a:cubicBezTo>
                <a:cubicBezTo>
                  <a:pt x="2676872" y="3032508"/>
                  <a:pt x="2681677" y="3046143"/>
                  <a:pt x="2685926" y="3056207"/>
                </a:cubicBezTo>
                <a:cubicBezTo>
                  <a:pt x="2700154" y="3090944"/>
                  <a:pt x="2680938" y="3121136"/>
                  <a:pt x="2681861" y="3154250"/>
                </a:cubicBezTo>
                <a:cubicBezTo>
                  <a:pt x="2682046" y="3157821"/>
                  <a:pt x="2672807" y="3164963"/>
                  <a:pt x="2678720" y="3178923"/>
                </a:cubicBezTo>
                <a:cubicBezTo>
                  <a:pt x="2680014" y="3182169"/>
                  <a:pt x="2679829" y="3193207"/>
                  <a:pt x="2676133" y="3198401"/>
                </a:cubicBezTo>
                <a:cubicBezTo>
                  <a:pt x="2671144" y="3205219"/>
                  <a:pt x="2670405" y="3194506"/>
                  <a:pt x="2667634" y="3192233"/>
                </a:cubicBezTo>
                <a:cubicBezTo>
                  <a:pt x="2661351" y="3186714"/>
                  <a:pt x="2654330" y="3180221"/>
                  <a:pt x="2646754" y="3187363"/>
                </a:cubicBezTo>
                <a:cubicBezTo>
                  <a:pt x="2648786" y="3200349"/>
                  <a:pt x="2660982" y="3195155"/>
                  <a:pt x="2657841" y="3213984"/>
                </a:cubicBezTo>
                <a:cubicBezTo>
                  <a:pt x="2636591" y="3207816"/>
                  <a:pt x="2636221" y="3207816"/>
                  <a:pt x="2633820" y="3249695"/>
                </a:cubicBezTo>
                <a:cubicBezTo>
                  <a:pt x="2633080" y="3263330"/>
                  <a:pt x="2629939" y="3268849"/>
                  <a:pt x="2623842" y="3268849"/>
                </a:cubicBezTo>
                <a:cubicBezTo>
                  <a:pt x="2612940" y="3268849"/>
                  <a:pt x="2599082" y="3293198"/>
                  <a:pt x="2592430" y="3255539"/>
                </a:cubicBezTo>
                <a:cubicBezTo>
                  <a:pt x="2591691" y="3251318"/>
                  <a:pt x="2588549" y="3248072"/>
                  <a:pt x="2585593" y="3249695"/>
                </a:cubicBezTo>
                <a:cubicBezTo>
                  <a:pt x="2582636" y="3251318"/>
                  <a:pt x="2578941" y="3252942"/>
                  <a:pt x="2580974" y="3262032"/>
                </a:cubicBezTo>
                <a:cubicBezTo>
                  <a:pt x="2583006" y="3271122"/>
                  <a:pt x="2579495" y="3279887"/>
                  <a:pt x="2576169" y="3275667"/>
                </a:cubicBezTo>
                <a:cubicBezTo>
                  <a:pt x="2563420" y="3259434"/>
                  <a:pt x="2552888" y="3272096"/>
                  <a:pt x="2540692" y="3277290"/>
                </a:cubicBezTo>
                <a:cubicBezTo>
                  <a:pt x="2531269" y="3281510"/>
                  <a:pt x="2525725" y="3283783"/>
                  <a:pt x="2524432" y="3302612"/>
                </a:cubicBezTo>
                <a:cubicBezTo>
                  <a:pt x="2523693" y="3312351"/>
                  <a:pt x="2519813" y="3313326"/>
                  <a:pt x="2515748" y="3310079"/>
                </a:cubicBezTo>
                <a:cubicBezTo>
                  <a:pt x="2511682" y="3306833"/>
                  <a:pt x="2511682" y="3301314"/>
                  <a:pt x="2514269" y="3295470"/>
                </a:cubicBezTo>
                <a:cubicBezTo>
                  <a:pt x="2515932" y="3291574"/>
                  <a:pt x="2518334" y="3288003"/>
                  <a:pt x="2514085" y="3281510"/>
                </a:cubicBezTo>
                <a:cubicBezTo>
                  <a:pt x="2504476" y="3291574"/>
                  <a:pt x="2498563" y="3308781"/>
                  <a:pt x="2492651" y="3325987"/>
                </a:cubicBezTo>
                <a:cubicBezTo>
                  <a:pt x="2490618" y="3331506"/>
                  <a:pt x="2489509" y="3338323"/>
                  <a:pt x="2493574" y="3341570"/>
                </a:cubicBezTo>
                <a:cubicBezTo>
                  <a:pt x="2505400" y="3350335"/>
                  <a:pt x="2500965" y="3373710"/>
                  <a:pt x="2505954" y="3388968"/>
                </a:cubicBezTo>
                <a:cubicBezTo>
                  <a:pt x="2507987" y="3394811"/>
                  <a:pt x="2505215" y="3405849"/>
                  <a:pt x="2504476" y="3414615"/>
                </a:cubicBezTo>
                <a:cubicBezTo>
                  <a:pt x="2493020" y="3406498"/>
                  <a:pt x="2484336" y="3438314"/>
                  <a:pt x="2473064" y="3424354"/>
                </a:cubicBezTo>
                <a:cubicBezTo>
                  <a:pt x="2460869" y="3409096"/>
                  <a:pt x="2448489" y="3417212"/>
                  <a:pt x="2436109" y="3417536"/>
                </a:cubicBezTo>
                <a:lnTo>
                  <a:pt x="2436109" y="3416569"/>
                </a:lnTo>
                <a:lnTo>
                  <a:pt x="2436294" y="3415913"/>
                </a:lnTo>
                <a:cubicBezTo>
                  <a:pt x="2436479" y="3415913"/>
                  <a:pt x="2436664" y="3416238"/>
                  <a:pt x="2436848" y="3416238"/>
                </a:cubicBezTo>
                <a:cubicBezTo>
                  <a:pt x="2436848" y="3415913"/>
                  <a:pt x="2436848" y="3415588"/>
                  <a:pt x="2436848" y="3415264"/>
                </a:cubicBezTo>
                <a:cubicBezTo>
                  <a:pt x="2436848" y="3415264"/>
                  <a:pt x="2436664" y="3415264"/>
                  <a:pt x="2436664" y="3415264"/>
                </a:cubicBezTo>
                <a:cubicBezTo>
                  <a:pt x="2436479" y="3415588"/>
                  <a:pt x="2436479" y="3415588"/>
                  <a:pt x="2436294" y="3415913"/>
                </a:cubicBezTo>
                <a:lnTo>
                  <a:pt x="2436109" y="3415468"/>
                </a:lnTo>
                <a:lnTo>
                  <a:pt x="2436109" y="3381501"/>
                </a:lnTo>
                <a:cubicBezTo>
                  <a:pt x="2438142" y="3382475"/>
                  <a:pt x="2440359" y="3384423"/>
                  <a:pt x="2441837" y="3383124"/>
                </a:cubicBezTo>
                <a:cubicBezTo>
                  <a:pt x="2451815" y="3375008"/>
                  <a:pt x="2459206" y="3355854"/>
                  <a:pt x="2472510" y="3361698"/>
                </a:cubicBezTo>
                <a:cubicBezTo>
                  <a:pt x="2475836" y="3362996"/>
                  <a:pt x="2475097" y="3352932"/>
                  <a:pt x="2471586" y="3349361"/>
                </a:cubicBezTo>
                <a:cubicBezTo>
                  <a:pt x="2469738" y="3347738"/>
                  <a:pt x="2465673" y="3353581"/>
                  <a:pt x="2466043" y="3344167"/>
                </a:cubicBezTo>
                <a:cubicBezTo>
                  <a:pt x="2466227" y="3335726"/>
                  <a:pt x="2469554" y="3337998"/>
                  <a:pt x="2471955" y="3339297"/>
                </a:cubicBezTo>
                <a:cubicBezTo>
                  <a:pt x="2483781" y="3345465"/>
                  <a:pt x="2483227" y="3326311"/>
                  <a:pt x="2480271" y="3319494"/>
                </a:cubicBezTo>
                <a:cubicBezTo>
                  <a:pt x="2475836" y="3308781"/>
                  <a:pt x="2478607" y="3295470"/>
                  <a:pt x="2474173" y="3284432"/>
                </a:cubicBezTo>
                <a:cubicBezTo>
                  <a:pt x="2468814" y="3290600"/>
                  <a:pt x="2470108" y="3323390"/>
                  <a:pt x="2459945" y="3302288"/>
                </a:cubicBezTo>
                <a:cubicBezTo>
                  <a:pt x="2452554" y="3287029"/>
                  <a:pt x="2446087" y="3288653"/>
                  <a:pt x="2438511" y="3293198"/>
                </a:cubicBezTo>
                <a:cubicBezTo>
                  <a:pt x="2426685" y="3300340"/>
                  <a:pt x="2418925" y="3300340"/>
                  <a:pt x="2422805" y="3271446"/>
                </a:cubicBezTo>
                <a:cubicBezTo>
                  <a:pt x="2414675" y="3281510"/>
                  <a:pt x="2402110" y="3276641"/>
                  <a:pt x="2397306" y="3297743"/>
                </a:cubicBezTo>
                <a:cubicBezTo>
                  <a:pt x="2384741" y="3278589"/>
                  <a:pt x="2381969" y="3309754"/>
                  <a:pt x="2373839" y="3313650"/>
                </a:cubicBezTo>
                <a:cubicBezTo>
                  <a:pt x="2368111" y="3316247"/>
                  <a:pt x="2362568" y="3322740"/>
                  <a:pt x="2356470" y="3319169"/>
                </a:cubicBezTo>
                <a:cubicBezTo>
                  <a:pt x="2348525" y="3314299"/>
                  <a:pt x="2342982" y="3323065"/>
                  <a:pt x="2340395" y="3333778"/>
                </a:cubicBezTo>
                <a:cubicBezTo>
                  <a:pt x="2337623" y="3345790"/>
                  <a:pt x="2333373" y="3349361"/>
                  <a:pt x="2327645" y="3350010"/>
                </a:cubicBezTo>
                <a:cubicBezTo>
                  <a:pt x="2320069" y="3350660"/>
                  <a:pt x="2315265" y="3358126"/>
                  <a:pt x="2312678" y="3370138"/>
                </a:cubicBezTo>
                <a:cubicBezTo>
                  <a:pt x="2310646" y="3378904"/>
                  <a:pt x="2307505" y="3383124"/>
                  <a:pt x="2301961" y="3385396"/>
                </a:cubicBezTo>
                <a:cubicBezTo>
                  <a:pt x="2302331" y="3373385"/>
                  <a:pt x="2302700" y="3361698"/>
                  <a:pt x="2303070" y="3350335"/>
                </a:cubicBezTo>
                <a:cubicBezTo>
                  <a:pt x="2313787" y="3352283"/>
                  <a:pt x="2316559" y="3326311"/>
                  <a:pt x="2327461" y="3327285"/>
                </a:cubicBezTo>
                <a:cubicBezTo>
                  <a:pt x="2332080" y="3327610"/>
                  <a:pt x="2341688" y="3331506"/>
                  <a:pt x="2339656" y="3313001"/>
                </a:cubicBezTo>
                <a:cubicBezTo>
                  <a:pt x="2337623" y="3294821"/>
                  <a:pt x="2334482" y="3275342"/>
                  <a:pt x="2321178" y="3275342"/>
                </a:cubicBezTo>
                <a:cubicBezTo>
                  <a:pt x="2316744" y="3275342"/>
                  <a:pt x="2315450" y="3279238"/>
                  <a:pt x="2317113" y="3287029"/>
                </a:cubicBezTo>
                <a:cubicBezTo>
                  <a:pt x="2318776" y="3294171"/>
                  <a:pt x="2319515" y="3302288"/>
                  <a:pt x="2314341" y="3304560"/>
                </a:cubicBezTo>
                <a:cubicBezTo>
                  <a:pt x="2310461" y="3306183"/>
                  <a:pt x="2305287" y="3307482"/>
                  <a:pt x="2304179" y="3295470"/>
                </a:cubicBezTo>
                <a:cubicBezTo>
                  <a:pt x="2303255" y="3287354"/>
                  <a:pt x="2300298" y="3286055"/>
                  <a:pt x="2296788" y="3287679"/>
                </a:cubicBezTo>
                <a:cubicBezTo>
                  <a:pt x="2292907" y="3289626"/>
                  <a:pt x="2292538" y="3295795"/>
                  <a:pt x="2292168" y="3302288"/>
                </a:cubicBezTo>
                <a:cubicBezTo>
                  <a:pt x="2291799" y="3307482"/>
                  <a:pt x="2295679" y="3314299"/>
                  <a:pt x="2289397" y="3318520"/>
                </a:cubicBezTo>
                <a:cubicBezTo>
                  <a:pt x="2288103" y="3310079"/>
                  <a:pt x="2283299" y="3304885"/>
                  <a:pt x="2283853" y="3294821"/>
                </a:cubicBezTo>
                <a:cubicBezTo>
                  <a:pt x="2284408" y="3286380"/>
                  <a:pt x="2282929" y="3283783"/>
                  <a:pt x="2278495" y="3285406"/>
                </a:cubicBezTo>
                <a:cubicBezTo>
                  <a:pt x="2275538" y="3286705"/>
                  <a:pt x="2272028" y="3284757"/>
                  <a:pt x="2271473" y="3294171"/>
                </a:cubicBezTo>
                <a:cubicBezTo>
                  <a:pt x="2271104" y="3301314"/>
                  <a:pt x="2269071" y="3308456"/>
                  <a:pt x="2269071" y="3315273"/>
                </a:cubicBezTo>
                <a:cubicBezTo>
                  <a:pt x="2269256" y="3331830"/>
                  <a:pt x="2268517" y="3344491"/>
                  <a:pt x="2256506" y="3339297"/>
                </a:cubicBezTo>
                <a:cubicBezTo>
                  <a:pt x="2254289" y="3338323"/>
                  <a:pt x="2249115" y="3341570"/>
                  <a:pt x="2249115" y="3348712"/>
                </a:cubicBezTo>
                <a:cubicBezTo>
                  <a:pt x="2249115" y="3365918"/>
                  <a:pt x="2254659" y="3347738"/>
                  <a:pt x="2256506" y="3352283"/>
                </a:cubicBezTo>
                <a:cubicBezTo>
                  <a:pt x="2259648" y="3359750"/>
                  <a:pt x="2265376" y="3364944"/>
                  <a:pt x="2264267" y="3376956"/>
                </a:cubicBezTo>
                <a:cubicBezTo>
                  <a:pt x="2263713" y="3381826"/>
                  <a:pt x="2262050" y="3389292"/>
                  <a:pt x="2259278" y="3386046"/>
                </a:cubicBezTo>
                <a:cubicBezTo>
                  <a:pt x="2249670" y="3374683"/>
                  <a:pt x="2235812" y="3373060"/>
                  <a:pt x="2229160" y="3360074"/>
                </a:cubicBezTo>
                <a:cubicBezTo>
                  <a:pt x="2217703" y="3337674"/>
                  <a:pt x="2213638" y="3340271"/>
                  <a:pt x="2208649" y="3369814"/>
                </a:cubicBezTo>
                <a:cubicBezTo>
                  <a:pt x="2208280" y="3357477"/>
                  <a:pt x="2207725" y="3348387"/>
                  <a:pt x="2210867" y="3341245"/>
                </a:cubicBezTo>
                <a:cubicBezTo>
                  <a:pt x="2213084" y="3336375"/>
                  <a:pt x="2214008" y="3333129"/>
                  <a:pt x="2211051" y="3328908"/>
                </a:cubicBezTo>
                <a:cubicBezTo>
                  <a:pt x="2207356" y="3323714"/>
                  <a:pt x="2204400" y="3327935"/>
                  <a:pt x="2202921" y="3333129"/>
                </a:cubicBezTo>
                <a:cubicBezTo>
                  <a:pt x="2200704" y="3339946"/>
                  <a:pt x="2198671" y="3348063"/>
                  <a:pt x="2198487" y="3355854"/>
                </a:cubicBezTo>
                <a:cubicBezTo>
                  <a:pt x="2198117" y="3368515"/>
                  <a:pt x="2194422" y="3372086"/>
                  <a:pt x="2190726" y="3363970"/>
                </a:cubicBezTo>
                <a:cubicBezTo>
                  <a:pt x="2185552" y="3352608"/>
                  <a:pt x="2180563" y="3353906"/>
                  <a:pt x="2173727" y="3353257"/>
                </a:cubicBezTo>
                <a:cubicBezTo>
                  <a:pt x="2168183" y="3352608"/>
                  <a:pt x="2162455" y="3343193"/>
                  <a:pt x="2158575" y="3357153"/>
                </a:cubicBezTo>
                <a:cubicBezTo>
                  <a:pt x="2155249" y="3369489"/>
                  <a:pt x="2163749" y="3372411"/>
                  <a:pt x="2167999" y="3382475"/>
                </a:cubicBezTo>
                <a:cubicBezTo>
                  <a:pt x="2149706" y="3376631"/>
                  <a:pt x="2133630" y="3375657"/>
                  <a:pt x="2117924" y="3363970"/>
                </a:cubicBezTo>
                <a:cubicBezTo>
                  <a:pt x="2113120" y="3360399"/>
                  <a:pt x="2103697" y="3348387"/>
                  <a:pt x="2095197" y="3364944"/>
                </a:cubicBezTo>
                <a:cubicBezTo>
                  <a:pt x="2092240" y="3370788"/>
                  <a:pt x="2081893" y="3375982"/>
                  <a:pt x="2073024" y="3370138"/>
                </a:cubicBezTo>
                <a:cubicBezTo>
                  <a:pt x="2065078" y="3364944"/>
                  <a:pt x="2058426" y="3340920"/>
                  <a:pt x="2047524" y="3359425"/>
                </a:cubicBezTo>
                <a:cubicBezTo>
                  <a:pt x="2043829" y="3336700"/>
                  <a:pt x="2034221" y="3350010"/>
                  <a:pt x="2027199" y="3347738"/>
                </a:cubicBezTo>
                <a:cubicBezTo>
                  <a:pt x="2029416" y="3332480"/>
                  <a:pt x="2008721" y="3292873"/>
                  <a:pt x="2005950" y="3301638"/>
                </a:cubicBezTo>
                <a:cubicBezTo>
                  <a:pt x="1999667" y="3321766"/>
                  <a:pt x="1989320" y="3316897"/>
                  <a:pt x="1982114" y="3318844"/>
                </a:cubicBezTo>
                <a:cubicBezTo>
                  <a:pt x="1960495" y="3324688"/>
                  <a:pt x="1938506" y="3346115"/>
                  <a:pt x="1916703" y="3319818"/>
                </a:cubicBezTo>
                <a:cubicBezTo>
                  <a:pt x="1912453" y="3314949"/>
                  <a:pt x="1908203" y="3321442"/>
                  <a:pt x="1904692" y="3325987"/>
                </a:cubicBezTo>
                <a:cubicBezTo>
                  <a:pt x="1898595" y="3333778"/>
                  <a:pt x="1891573" y="3334103"/>
                  <a:pt x="1884921" y="3333129"/>
                </a:cubicBezTo>
                <a:cubicBezTo>
                  <a:pt x="1883813" y="3334103"/>
                  <a:pt x="1882150" y="3334103"/>
                  <a:pt x="1879932" y="3332480"/>
                </a:cubicBezTo>
                <a:cubicBezTo>
                  <a:pt x="1877715" y="3330856"/>
                  <a:pt x="1876237" y="3331181"/>
                  <a:pt x="1876606" y="3335726"/>
                </a:cubicBezTo>
                <a:cubicBezTo>
                  <a:pt x="1877161" y="3342868"/>
                  <a:pt x="1876422" y="3351634"/>
                  <a:pt x="1881041" y="3355205"/>
                </a:cubicBezTo>
                <a:cubicBezTo>
                  <a:pt x="1883443" y="3357153"/>
                  <a:pt x="1887324" y="3358776"/>
                  <a:pt x="1888986" y="3356828"/>
                </a:cubicBezTo>
                <a:cubicBezTo>
                  <a:pt x="1892497" y="3352283"/>
                  <a:pt x="1895269" y="3348063"/>
                  <a:pt x="1896747" y="3358776"/>
                </a:cubicBezTo>
                <a:cubicBezTo>
                  <a:pt x="1897671" y="3365918"/>
                  <a:pt x="1895269" y="3374034"/>
                  <a:pt x="1891389" y="3373060"/>
                </a:cubicBezTo>
                <a:cubicBezTo>
                  <a:pt x="1876791" y="3368840"/>
                  <a:pt x="1860901" y="3376956"/>
                  <a:pt x="1847227" y="3361048"/>
                </a:cubicBezTo>
                <a:cubicBezTo>
                  <a:pt x="1845195" y="3358776"/>
                  <a:pt x="1842792" y="3358451"/>
                  <a:pt x="1842238" y="3353581"/>
                </a:cubicBezTo>
                <a:cubicBezTo>
                  <a:pt x="1840760" y="3342219"/>
                  <a:pt x="1837803" y="3337349"/>
                  <a:pt x="1833923" y="3335726"/>
                </a:cubicBezTo>
                <a:cubicBezTo>
                  <a:pt x="1832075" y="3336700"/>
                  <a:pt x="1830597" y="3337025"/>
                  <a:pt x="1829488" y="3335077"/>
                </a:cubicBezTo>
                <a:cubicBezTo>
                  <a:pt x="1826532" y="3335401"/>
                  <a:pt x="1823206" y="3336375"/>
                  <a:pt x="1820065" y="3337349"/>
                </a:cubicBezTo>
                <a:cubicBezTo>
                  <a:pt x="1817848" y="3337998"/>
                  <a:pt x="1815076" y="3336700"/>
                  <a:pt x="1815076" y="3342868"/>
                </a:cubicBezTo>
                <a:cubicBezTo>
                  <a:pt x="1815076" y="3348387"/>
                  <a:pt x="1817663" y="3348387"/>
                  <a:pt x="1819880" y="3349686"/>
                </a:cubicBezTo>
                <a:cubicBezTo>
                  <a:pt x="1822467" y="3351309"/>
                  <a:pt x="1827826" y="3348063"/>
                  <a:pt x="1826162" y="3357802"/>
                </a:cubicBezTo>
                <a:cubicBezTo>
                  <a:pt x="1824684" y="3365918"/>
                  <a:pt x="1821913" y="3363321"/>
                  <a:pt x="1818032" y="3360399"/>
                </a:cubicBezTo>
                <a:cubicBezTo>
                  <a:pt x="1815446" y="3358451"/>
                  <a:pt x="1809717" y="3355205"/>
                  <a:pt x="1806576" y="3362996"/>
                </a:cubicBezTo>
                <a:cubicBezTo>
                  <a:pt x="1804913" y="3367216"/>
                  <a:pt x="1801218" y="3368840"/>
                  <a:pt x="1800663" y="3366567"/>
                </a:cubicBezTo>
                <a:cubicBezTo>
                  <a:pt x="1794566" y="3340920"/>
                  <a:pt x="1785697" y="3359750"/>
                  <a:pt x="1777751" y="3360724"/>
                </a:cubicBezTo>
                <a:cubicBezTo>
                  <a:pt x="1772023" y="3361373"/>
                  <a:pt x="1766110" y="3361373"/>
                  <a:pt x="1760752" y="3354880"/>
                </a:cubicBezTo>
                <a:cubicBezTo>
                  <a:pt x="1757795" y="3351309"/>
                  <a:pt x="1753915" y="3346115"/>
                  <a:pt x="1750404" y="3350010"/>
                </a:cubicBezTo>
                <a:cubicBezTo>
                  <a:pt x="1731742" y="3370788"/>
                  <a:pt x="1712895" y="3353906"/>
                  <a:pt x="1694602" y="3349036"/>
                </a:cubicBezTo>
                <a:cubicBezTo>
                  <a:pt x="1688504" y="3347413"/>
                  <a:pt x="1679635" y="3351309"/>
                  <a:pt x="1674277" y="3335077"/>
                </a:cubicBezTo>
                <a:cubicBezTo>
                  <a:pt x="1671874" y="3327935"/>
                  <a:pt x="1654321" y="3359425"/>
                  <a:pt x="1656168" y="3371761"/>
                </a:cubicBezTo>
                <a:cubicBezTo>
                  <a:pt x="1650256" y="3373385"/>
                  <a:pt x="1641941" y="3362671"/>
                  <a:pt x="1638799" y="3380851"/>
                </a:cubicBezTo>
                <a:cubicBezTo>
                  <a:pt x="1629376" y="3366243"/>
                  <a:pt x="1623833" y="3385396"/>
                  <a:pt x="1616996" y="3389617"/>
                </a:cubicBezTo>
                <a:cubicBezTo>
                  <a:pt x="1609420" y="3394162"/>
                  <a:pt x="1600736" y="3389942"/>
                  <a:pt x="1598149" y="3385396"/>
                </a:cubicBezTo>
                <a:cubicBezTo>
                  <a:pt x="1590758" y="3372411"/>
                  <a:pt x="1582812" y="3381826"/>
                  <a:pt x="1578747" y="3384747"/>
                </a:cubicBezTo>
                <a:cubicBezTo>
                  <a:pt x="1565443" y="3394162"/>
                  <a:pt x="1551585" y="3394811"/>
                  <a:pt x="1535879" y="3399356"/>
                </a:cubicBezTo>
                <a:cubicBezTo>
                  <a:pt x="1539575" y="3391565"/>
                  <a:pt x="1546966" y="3389292"/>
                  <a:pt x="1544009" y="3379228"/>
                </a:cubicBezTo>
                <a:cubicBezTo>
                  <a:pt x="1540868" y="3368190"/>
                  <a:pt x="1535879" y="3375657"/>
                  <a:pt x="1531075" y="3375982"/>
                </a:cubicBezTo>
                <a:cubicBezTo>
                  <a:pt x="1525162" y="3376306"/>
                  <a:pt x="1520912" y="3375333"/>
                  <a:pt x="1516478" y="3384423"/>
                </a:cubicBezTo>
                <a:cubicBezTo>
                  <a:pt x="1513336" y="3390916"/>
                  <a:pt x="1510195" y="3387994"/>
                  <a:pt x="1509826" y="3377930"/>
                </a:cubicBezTo>
                <a:cubicBezTo>
                  <a:pt x="1509641" y="3371761"/>
                  <a:pt x="1507978" y="3365269"/>
                  <a:pt x="1506130" y="3359750"/>
                </a:cubicBezTo>
                <a:cubicBezTo>
                  <a:pt x="1504652" y="3355529"/>
                  <a:pt x="1502250" y="3351958"/>
                  <a:pt x="1499109" y="3356179"/>
                </a:cubicBezTo>
                <a:cubicBezTo>
                  <a:pt x="1496522" y="3359425"/>
                  <a:pt x="1497446" y="3362022"/>
                  <a:pt x="1499293" y="3365918"/>
                </a:cubicBezTo>
                <a:cubicBezTo>
                  <a:pt x="1501880" y="3371437"/>
                  <a:pt x="1501511" y="3378904"/>
                  <a:pt x="1501141" y="3388643"/>
                </a:cubicBezTo>
                <a:cubicBezTo>
                  <a:pt x="1497076" y="3365269"/>
                  <a:pt x="1493565" y="3362996"/>
                  <a:pt x="1483772" y="3380851"/>
                </a:cubicBezTo>
                <a:cubicBezTo>
                  <a:pt x="1478229" y="3391240"/>
                  <a:pt x="1466403" y="3392539"/>
                  <a:pt x="1458088" y="3401629"/>
                </a:cubicBezTo>
                <a:cubicBezTo>
                  <a:pt x="1455686" y="3404226"/>
                  <a:pt x="1454208" y="3398382"/>
                  <a:pt x="1453838" y="3394487"/>
                </a:cubicBezTo>
                <a:cubicBezTo>
                  <a:pt x="1452915" y="3384747"/>
                  <a:pt x="1457719" y="3380851"/>
                  <a:pt x="1460490" y="3374683"/>
                </a:cubicBezTo>
                <a:cubicBezTo>
                  <a:pt x="1462153" y="3371112"/>
                  <a:pt x="1466773" y="3385721"/>
                  <a:pt x="1466773" y="3372086"/>
                </a:cubicBezTo>
                <a:cubicBezTo>
                  <a:pt x="1466773" y="3366567"/>
                  <a:pt x="1462338" y="3363970"/>
                  <a:pt x="1460490" y="3364619"/>
                </a:cubicBezTo>
                <a:cubicBezTo>
                  <a:pt x="1450143" y="3368840"/>
                  <a:pt x="1449589" y="3358776"/>
                  <a:pt x="1449773" y="3345465"/>
                </a:cubicBezTo>
                <a:cubicBezTo>
                  <a:pt x="1449773" y="3339946"/>
                  <a:pt x="1448110" y="3334103"/>
                  <a:pt x="1447741" y="3328584"/>
                </a:cubicBezTo>
                <a:cubicBezTo>
                  <a:pt x="1447187" y="3321117"/>
                  <a:pt x="1444230" y="3322740"/>
                  <a:pt x="1441643" y="3321766"/>
                </a:cubicBezTo>
                <a:cubicBezTo>
                  <a:pt x="1437948" y="3320468"/>
                  <a:pt x="1436654" y="3322416"/>
                  <a:pt x="1437024" y="3329233"/>
                </a:cubicBezTo>
                <a:cubicBezTo>
                  <a:pt x="1437578" y="3337349"/>
                  <a:pt x="1433513" y="3341245"/>
                  <a:pt x="1432404" y="3348063"/>
                </a:cubicBezTo>
                <a:cubicBezTo>
                  <a:pt x="1426861" y="3344816"/>
                  <a:pt x="1430187" y="3339297"/>
                  <a:pt x="1430002" y="3335077"/>
                </a:cubicBezTo>
                <a:cubicBezTo>
                  <a:pt x="1429818" y="3329882"/>
                  <a:pt x="1429448" y="3324688"/>
                  <a:pt x="1426122" y="3323390"/>
                </a:cubicBezTo>
                <a:cubicBezTo>
                  <a:pt x="1423166" y="3322091"/>
                  <a:pt x="1420579" y="3323065"/>
                  <a:pt x="1419840" y="3329558"/>
                </a:cubicBezTo>
                <a:cubicBezTo>
                  <a:pt x="1418916" y="3338973"/>
                  <a:pt x="1414666" y="3337998"/>
                  <a:pt x="1411155" y="3336700"/>
                </a:cubicBezTo>
                <a:cubicBezTo>
                  <a:pt x="1406720" y="3334752"/>
                  <a:pt x="1407460" y="3328584"/>
                  <a:pt x="1408753" y="3322740"/>
                </a:cubicBezTo>
                <a:cubicBezTo>
                  <a:pt x="1410231" y="3316572"/>
                  <a:pt x="1408938" y="3313326"/>
                  <a:pt x="1405242" y="3313326"/>
                </a:cubicBezTo>
                <a:cubicBezTo>
                  <a:pt x="1393971" y="3313326"/>
                  <a:pt x="1391199" y="3329233"/>
                  <a:pt x="1389536" y="3343518"/>
                </a:cubicBezTo>
                <a:cubicBezTo>
                  <a:pt x="1387689" y="3358451"/>
                  <a:pt x="1396003" y="3355205"/>
                  <a:pt x="1399884" y="3354880"/>
                </a:cubicBezTo>
                <a:cubicBezTo>
                  <a:pt x="1409123" y="3353906"/>
                  <a:pt x="1411525" y="3374683"/>
                  <a:pt x="1420579" y="3373060"/>
                </a:cubicBezTo>
                <a:cubicBezTo>
                  <a:pt x="1420764" y="3382150"/>
                  <a:pt x="1421133" y="3391240"/>
                  <a:pt x="1421503" y="3400980"/>
                </a:cubicBezTo>
                <a:cubicBezTo>
                  <a:pt x="1416698" y="3399356"/>
                  <a:pt x="1414112" y="3396110"/>
                  <a:pt x="1412449" y="3388968"/>
                </a:cubicBezTo>
                <a:cubicBezTo>
                  <a:pt x="1410231" y="3379228"/>
                  <a:pt x="1406166" y="3373385"/>
                  <a:pt x="1399699" y="3372735"/>
                </a:cubicBezTo>
                <a:cubicBezTo>
                  <a:pt x="1394895" y="3372411"/>
                  <a:pt x="1391199" y="3369164"/>
                  <a:pt x="1388797" y="3359750"/>
                </a:cubicBezTo>
                <a:cubicBezTo>
                  <a:pt x="1386765" y="3350984"/>
                  <a:pt x="1381961" y="3344167"/>
                  <a:pt x="1375124" y="3348063"/>
                </a:cubicBezTo>
                <a:cubicBezTo>
                  <a:pt x="1369950" y="3350660"/>
                  <a:pt x="1365146" y="3345790"/>
                  <a:pt x="1360342" y="3343518"/>
                </a:cubicBezTo>
                <a:cubicBezTo>
                  <a:pt x="1353505" y="3340596"/>
                  <a:pt x="1351103" y="3315273"/>
                  <a:pt x="1340386" y="3330856"/>
                </a:cubicBezTo>
                <a:cubicBezTo>
                  <a:pt x="1336136" y="3313975"/>
                  <a:pt x="1325419" y="3317871"/>
                  <a:pt x="1318582" y="3309754"/>
                </a:cubicBezTo>
                <a:cubicBezTo>
                  <a:pt x="1321908" y="3332804"/>
                  <a:pt x="1315256" y="3332804"/>
                  <a:pt x="1305094" y="3327285"/>
                </a:cubicBezTo>
                <a:cubicBezTo>
                  <a:pt x="1298626" y="3323390"/>
                  <a:pt x="1293083" y="3322091"/>
                  <a:pt x="1286801" y="3334427"/>
                </a:cubicBezTo>
                <a:cubicBezTo>
                  <a:pt x="1277931" y="3351309"/>
                  <a:pt x="1279225" y="3325013"/>
                  <a:pt x="1274605" y="3320143"/>
                </a:cubicBezTo>
                <a:cubicBezTo>
                  <a:pt x="1270910" y="3328908"/>
                  <a:pt x="1273312" y="3339622"/>
                  <a:pt x="1269432" y="3348063"/>
                </a:cubicBezTo>
                <a:cubicBezTo>
                  <a:pt x="1266845" y="3353581"/>
                  <a:pt x="1266475" y="3368840"/>
                  <a:pt x="1276453" y="3363645"/>
                </a:cubicBezTo>
                <a:cubicBezTo>
                  <a:pt x="1278671" y="3362671"/>
                  <a:pt x="1281442" y="3360724"/>
                  <a:pt x="1281627" y="3367541"/>
                </a:cubicBezTo>
                <a:cubicBezTo>
                  <a:pt x="1281812" y="3375008"/>
                  <a:pt x="1278486" y="3370138"/>
                  <a:pt x="1276823" y="3371761"/>
                </a:cubicBezTo>
                <a:cubicBezTo>
                  <a:pt x="1273866" y="3374683"/>
                  <a:pt x="1273127" y="3382800"/>
                  <a:pt x="1276084" y="3381501"/>
                </a:cubicBezTo>
                <a:cubicBezTo>
                  <a:pt x="1287355" y="3376631"/>
                  <a:pt x="1293637" y="3392214"/>
                  <a:pt x="1302137" y="3398382"/>
                </a:cubicBezTo>
                <a:cubicBezTo>
                  <a:pt x="1303431" y="3399356"/>
                  <a:pt x="1305278" y="3397733"/>
                  <a:pt x="1306941" y="3397084"/>
                </a:cubicBezTo>
                <a:cubicBezTo>
                  <a:pt x="1305094" y="3406823"/>
                  <a:pt x="1307126" y="3416238"/>
                  <a:pt x="1306941" y="3425977"/>
                </a:cubicBezTo>
                <a:cubicBezTo>
                  <a:pt x="1296409" y="3425653"/>
                  <a:pt x="1285692" y="3419484"/>
                  <a:pt x="1275345" y="3431496"/>
                </a:cubicBezTo>
                <a:cubicBezTo>
                  <a:pt x="1265921" y="3442534"/>
                  <a:pt x="1258530" y="3417212"/>
                  <a:pt x="1248552" y="3423705"/>
                </a:cubicBezTo>
                <a:cubicBezTo>
                  <a:pt x="1247998" y="3416887"/>
                  <a:pt x="1245596" y="3407797"/>
                  <a:pt x="1247259" y="3403252"/>
                </a:cubicBezTo>
                <a:cubicBezTo>
                  <a:pt x="1251508" y="3391240"/>
                  <a:pt x="1247813" y="3372411"/>
                  <a:pt x="1257791" y="3365269"/>
                </a:cubicBezTo>
                <a:cubicBezTo>
                  <a:pt x="1261302" y="3362671"/>
                  <a:pt x="1260378" y="3356828"/>
                  <a:pt x="1258715" y="3352608"/>
                </a:cubicBezTo>
                <a:cubicBezTo>
                  <a:pt x="1253726" y="3338648"/>
                  <a:pt x="1248737" y="3325013"/>
                  <a:pt x="1240422" y="3316897"/>
                </a:cubicBezTo>
                <a:cubicBezTo>
                  <a:pt x="1236726" y="3321766"/>
                  <a:pt x="1238759" y="3324688"/>
                  <a:pt x="1240237" y="3327935"/>
                </a:cubicBezTo>
                <a:cubicBezTo>
                  <a:pt x="1242270" y="3332480"/>
                  <a:pt x="1242454" y="3337025"/>
                  <a:pt x="1238944" y="3339622"/>
                </a:cubicBezTo>
                <a:cubicBezTo>
                  <a:pt x="1235433" y="3342543"/>
                  <a:pt x="1232107" y="3341570"/>
                  <a:pt x="1231553" y="3333778"/>
                </a:cubicBezTo>
                <a:cubicBezTo>
                  <a:pt x="1230444" y="3318844"/>
                  <a:pt x="1225825" y="3316897"/>
                  <a:pt x="1217694" y="3313650"/>
                </a:cubicBezTo>
                <a:cubicBezTo>
                  <a:pt x="1214923" y="3312676"/>
                  <a:pt x="1212521" y="3311053"/>
                  <a:pt x="1209934" y="3309754"/>
                </a:cubicBezTo>
                <a:lnTo>
                  <a:pt x="1187391" y="3312351"/>
                </a:lnTo>
                <a:cubicBezTo>
                  <a:pt x="1186282" y="3313975"/>
                  <a:pt x="1185174" y="3313326"/>
                  <a:pt x="1184250" y="3312027"/>
                </a:cubicBezTo>
                <a:lnTo>
                  <a:pt x="1168913" y="3310079"/>
                </a:lnTo>
                <a:cubicBezTo>
                  <a:pt x="1162631" y="3318844"/>
                  <a:pt x="1153947" y="3307482"/>
                  <a:pt x="1146740" y="3307157"/>
                </a:cubicBezTo>
                <a:cubicBezTo>
                  <a:pt x="1146371" y="3307157"/>
                  <a:pt x="1146186" y="3307157"/>
                  <a:pt x="1146001" y="3307157"/>
                </a:cubicBezTo>
                <a:lnTo>
                  <a:pt x="1073384" y="3297418"/>
                </a:lnTo>
                <a:cubicBezTo>
                  <a:pt x="1073939" y="3304235"/>
                  <a:pt x="1073384" y="3312351"/>
                  <a:pt x="1078004" y="3315923"/>
                </a:cubicBezTo>
                <a:cubicBezTo>
                  <a:pt x="1080406" y="3317871"/>
                  <a:pt x="1084471" y="3319494"/>
                  <a:pt x="1086134" y="3317546"/>
                </a:cubicBezTo>
                <a:cubicBezTo>
                  <a:pt x="1089829" y="3313001"/>
                  <a:pt x="1092786" y="3308781"/>
                  <a:pt x="1094264" y="3319494"/>
                </a:cubicBezTo>
                <a:cubicBezTo>
                  <a:pt x="1095188" y="3326636"/>
                  <a:pt x="1092601" y="3334752"/>
                  <a:pt x="1088721" y="3333778"/>
                </a:cubicBezTo>
                <a:cubicBezTo>
                  <a:pt x="1073569" y="3329558"/>
                  <a:pt x="1057309" y="3337674"/>
                  <a:pt x="1043266" y="3321766"/>
                </a:cubicBezTo>
                <a:cubicBezTo>
                  <a:pt x="1041418" y="3319494"/>
                  <a:pt x="1038831" y="3319169"/>
                  <a:pt x="1038277" y="3314299"/>
                </a:cubicBezTo>
                <a:cubicBezTo>
                  <a:pt x="1035320" y="3289951"/>
                  <a:pt x="1025158" y="3295470"/>
                  <a:pt x="1015549" y="3297743"/>
                </a:cubicBezTo>
                <a:cubicBezTo>
                  <a:pt x="1013332" y="3298392"/>
                  <a:pt x="1010375" y="3297093"/>
                  <a:pt x="1010375" y="3303261"/>
                </a:cubicBezTo>
                <a:cubicBezTo>
                  <a:pt x="1010375" y="3308781"/>
                  <a:pt x="1013147" y="3308781"/>
                  <a:pt x="1015364" y="3310079"/>
                </a:cubicBezTo>
                <a:cubicBezTo>
                  <a:pt x="1017951" y="3311702"/>
                  <a:pt x="1023495" y="3308456"/>
                  <a:pt x="1021832" y="3318195"/>
                </a:cubicBezTo>
                <a:cubicBezTo>
                  <a:pt x="1020353" y="3326311"/>
                  <a:pt x="1017582" y="3323714"/>
                  <a:pt x="1013517" y="3320792"/>
                </a:cubicBezTo>
                <a:cubicBezTo>
                  <a:pt x="1011115" y="3318844"/>
                  <a:pt x="1005202" y="3315598"/>
                  <a:pt x="1001876" y="3323390"/>
                </a:cubicBezTo>
                <a:cubicBezTo>
                  <a:pt x="1000213" y="3327610"/>
                  <a:pt x="996332" y="3329233"/>
                  <a:pt x="995778" y="3326961"/>
                </a:cubicBezTo>
                <a:cubicBezTo>
                  <a:pt x="989496" y="3301314"/>
                  <a:pt x="980257" y="3320143"/>
                  <a:pt x="972127" y="3321117"/>
                </a:cubicBezTo>
                <a:cubicBezTo>
                  <a:pt x="966214" y="3321766"/>
                  <a:pt x="960116" y="3321766"/>
                  <a:pt x="954573" y="3315273"/>
                </a:cubicBezTo>
                <a:cubicBezTo>
                  <a:pt x="951617" y="3311702"/>
                  <a:pt x="947736" y="3306508"/>
                  <a:pt x="944041" y="3310404"/>
                </a:cubicBezTo>
                <a:cubicBezTo>
                  <a:pt x="924639" y="3331181"/>
                  <a:pt x="905423" y="3314299"/>
                  <a:pt x="886575" y="3309430"/>
                </a:cubicBezTo>
                <a:cubicBezTo>
                  <a:pt x="880293" y="3307806"/>
                  <a:pt x="871239" y="3311702"/>
                  <a:pt x="865696" y="3295470"/>
                </a:cubicBezTo>
                <a:cubicBezTo>
                  <a:pt x="863294" y="3288328"/>
                  <a:pt x="845185" y="3319818"/>
                  <a:pt x="847033" y="3332155"/>
                </a:cubicBezTo>
                <a:cubicBezTo>
                  <a:pt x="840936" y="3333778"/>
                  <a:pt x="832436" y="3323065"/>
                  <a:pt x="829110" y="3341245"/>
                </a:cubicBezTo>
                <a:cubicBezTo>
                  <a:pt x="819502" y="3326636"/>
                  <a:pt x="813774" y="3345790"/>
                  <a:pt x="806752" y="3350010"/>
                </a:cubicBezTo>
                <a:cubicBezTo>
                  <a:pt x="798991" y="3354555"/>
                  <a:pt x="789937" y="3350335"/>
                  <a:pt x="787351" y="3345790"/>
                </a:cubicBezTo>
                <a:cubicBezTo>
                  <a:pt x="779775" y="3332804"/>
                  <a:pt x="771645" y="3342219"/>
                  <a:pt x="767395" y="3345141"/>
                </a:cubicBezTo>
                <a:cubicBezTo>
                  <a:pt x="753721" y="3354555"/>
                  <a:pt x="739678" y="3355205"/>
                  <a:pt x="723418" y="3359750"/>
                </a:cubicBezTo>
                <a:cubicBezTo>
                  <a:pt x="727298" y="3351958"/>
                  <a:pt x="734689" y="3349686"/>
                  <a:pt x="731733" y="3339622"/>
                </a:cubicBezTo>
                <a:cubicBezTo>
                  <a:pt x="728407" y="3328584"/>
                  <a:pt x="723418" y="3336051"/>
                  <a:pt x="718429" y="3336375"/>
                </a:cubicBezTo>
                <a:cubicBezTo>
                  <a:pt x="712516" y="3336700"/>
                  <a:pt x="707897" y="3335726"/>
                  <a:pt x="703462" y="3344816"/>
                </a:cubicBezTo>
                <a:cubicBezTo>
                  <a:pt x="700321" y="3351309"/>
                  <a:pt x="696995" y="3348387"/>
                  <a:pt x="696625" y="3338323"/>
                </a:cubicBezTo>
                <a:cubicBezTo>
                  <a:pt x="696441" y="3332155"/>
                  <a:pt x="694593" y="3325662"/>
                  <a:pt x="692745" y="3320143"/>
                </a:cubicBezTo>
                <a:cubicBezTo>
                  <a:pt x="691267" y="3315923"/>
                  <a:pt x="688865" y="3312351"/>
                  <a:pt x="685539" y="3316572"/>
                </a:cubicBezTo>
                <a:cubicBezTo>
                  <a:pt x="682952" y="3319818"/>
                  <a:pt x="683876" y="3322416"/>
                  <a:pt x="685724" y="3326311"/>
                </a:cubicBezTo>
                <a:cubicBezTo>
                  <a:pt x="688495" y="3331830"/>
                  <a:pt x="688126" y="3339297"/>
                  <a:pt x="687756" y="3349036"/>
                </a:cubicBezTo>
                <a:cubicBezTo>
                  <a:pt x="683506" y="3325662"/>
                  <a:pt x="679811" y="3323390"/>
                  <a:pt x="669833" y="3341245"/>
                </a:cubicBezTo>
                <a:cubicBezTo>
                  <a:pt x="664105" y="3351634"/>
                  <a:pt x="651910" y="3352932"/>
                  <a:pt x="643410" y="3362022"/>
                </a:cubicBezTo>
                <a:cubicBezTo>
                  <a:pt x="640823" y="3364619"/>
                  <a:pt x="639345" y="3358776"/>
                  <a:pt x="638975" y="3354880"/>
                </a:cubicBezTo>
                <a:cubicBezTo>
                  <a:pt x="638051" y="3345141"/>
                  <a:pt x="643040" y="3341245"/>
                  <a:pt x="645812" y="3335077"/>
                </a:cubicBezTo>
                <a:cubicBezTo>
                  <a:pt x="647475" y="3331506"/>
                  <a:pt x="652279" y="3346115"/>
                  <a:pt x="652279" y="3332480"/>
                </a:cubicBezTo>
                <a:cubicBezTo>
                  <a:pt x="652279" y="3326961"/>
                  <a:pt x="647844" y="3324363"/>
                  <a:pt x="645812" y="3325013"/>
                </a:cubicBezTo>
                <a:cubicBezTo>
                  <a:pt x="635280" y="3329233"/>
                  <a:pt x="634541" y="3319169"/>
                  <a:pt x="634725" y="3305859"/>
                </a:cubicBezTo>
                <a:cubicBezTo>
                  <a:pt x="634910" y="3300340"/>
                  <a:pt x="633062" y="3294496"/>
                  <a:pt x="632693" y="3288977"/>
                </a:cubicBezTo>
                <a:cubicBezTo>
                  <a:pt x="632139" y="3281510"/>
                  <a:pt x="629182" y="3283134"/>
                  <a:pt x="626410" y="3282160"/>
                </a:cubicBezTo>
                <a:cubicBezTo>
                  <a:pt x="622530" y="3280861"/>
                  <a:pt x="621237" y="3282809"/>
                  <a:pt x="621606" y="3289626"/>
                </a:cubicBezTo>
                <a:cubicBezTo>
                  <a:pt x="622161" y="3297743"/>
                  <a:pt x="617911" y="3301638"/>
                  <a:pt x="616802" y="3308456"/>
                </a:cubicBezTo>
                <a:cubicBezTo>
                  <a:pt x="611259" y="3305209"/>
                  <a:pt x="614585" y="3299690"/>
                  <a:pt x="614400" y="3295470"/>
                </a:cubicBezTo>
                <a:cubicBezTo>
                  <a:pt x="614030" y="3290276"/>
                  <a:pt x="613661" y="3285081"/>
                  <a:pt x="610335" y="3283783"/>
                </a:cubicBezTo>
                <a:cubicBezTo>
                  <a:pt x="607194" y="3282484"/>
                  <a:pt x="604607" y="3283458"/>
                  <a:pt x="603868" y="3289951"/>
                </a:cubicBezTo>
                <a:cubicBezTo>
                  <a:pt x="602759" y="3299366"/>
                  <a:pt x="598324" y="3298392"/>
                  <a:pt x="594814" y="3297093"/>
                </a:cubicBezTo>
                <a:cubicBezTo>
                  <a:pt x="590379" y="3295145"/>
                  <a:pt x="591118" y="3288977"/>
                  <a:pt x="592412" y="3283134"/>
                </a:cubicBezTo>
                <a:cubicBezTo>
                  <a:pt x="593890" y="3276965"/>
                  <a:pt x="592781" y="3273719"/>
                  <a:pt x="588901" y="3273719"/>
                </a:cubicBezTo>
                <a:cubicBezTo>
                  <a:pt x="577260" y="3273719"/>
                  <a:pt x="574488" y="3289626"/>
                  <a:pt x="572641" y="3303911"/>
                </a:cubicBezTo>
                <a:cubicBezTo>
                  <a:pt x="570978" y="3318844"/>
                  <a:pt x="579477" y="3315598"/>
                  <a:pt x="583358" y="3315273"/>
                </a:cubicBezTo>
                <a:cubicBezTo>
                  <a:pt x="592966" y="3314299"/>
                  <a:pt x="595553" y="3335077"/>
                  <a:pt x="604792" y="3333453"/>
                </a:cubicBezTo>
                <a:cubicBezTo>
                  <a:pt x="605161" y="3342543"/>
                  <a:pt x="605531" y="3351634"/>
                  <a:pt x="605900" y="3361373"/>
                </a:cubicBezTo>
                <a:cubicBezTo>
                  <a:pt x="600911" y="3359750"/>
                  <a:pt x="598140" y="3356503"/>
                  <a:pt x="596477" y="3349361"/>
                </a:cubicBezTo>
                <a:cubicBezTo>
                  <a:pt x="594259" y="3339622"/>
                  <a:pt x="590010" y="3333778"/>
                  <a:pt x="583358" y="3333129"/>
                </a:cubicBezTo>
                <a:cubicBezTo>
                  <a:pt x="578369" y="3332804"/>
                  <a:pt x="574673" y="3329558"/>
                  <a:pt x="572271" y="3320143"/>
                </a:cubicBezTo>
                <a:cubicBezTo>
                  <a:pt x="570054" y="3311378"/>
                  <a:pt x="565249" y="3304560"/>
                  <a:pt x="558228" y="3308456"/>
                </a:cubicBezTo>
                <a:cubicBezTo>
                  <a:pt x="552869" y="3311053"/>
                  <a:pt x="547881" y="3306183"/>
                  <a:pt x="542892" y="3303911"/>
                </a:cubicBezTo>
                <a:cubicBezTo>
                  <a:pt x="535870" y="3300989"/>
                  <a:pt x="533468" y="3275667"/>
                  <a:pt x="522381" y="3291250"/>
                </a:cubicBezTo>
                <a:cubicBezTo>
                  <a:pt x="518132" y="3274368"/>
                  <a:pt x="507045" y="3278264"/>
                  <a:pt x="500023" y="3270148"/>
                </a:cubicBezTo>
                <a:cubicBezTo>
                  <a:pt x="503534" y="3293198"/>
                  <a:pt x="496513" y="3293198"/>
                  <a:pt x="486165" y="3287679"/>
                </a:cubicBezTo>
                <a:cubicBezTo>
                  <a:pt x="479513" y="3283783"/>
                  <a:pt x="473785" y="3282484"/>
                  <a:pt x="467318" y="3294821"/>
                </a:cubicBezTo>
                <a:cubicBezTo>
                  <a:pt x="458449" y="3311702"/>
                  <a:pt x="459557" y="3285406"/>
                  <a:pt x="454938" y="3280536"/>
                </a:cubicBezTo>
                <a:cubicBezTo>
                  <a:pt x="451058" y="3289302"/>
                  <a:pt x="453460" y="3300015"/>
                  <a:pt x="449580" y="3308456"/>
                </a:cubicBezTo>
                <a:cubicBezTo>
                  <a:pt x="447177" y="3313975"/>
                  <a:pt x="446623" y="3329233"/>
                  <a:pt x="456971" y="3324039"/>
                </a:cubicBezTo>
                <a:cubicBezTo>
                  <a:pt x="459003" y="3323065"/>
                  <a:pt x="461960" y="3321117"/>
                  <a:pt x="462144" y="3327935"/>
                </a:cubicBezTo>
                <a:cubicBezTo>
                  <a:pt x="462329" y="3335401"/>
                  <a:pt x="458818" y="3330532"/>
                  <a:pt x="457155" y="3332155"/>
                </a:cubicBezTo>
                <a:cubicBezTo>
                  <a:pt x="454199" y="3335077"/>
                  <a:pt x="453460" y="3343193"/>
                  <a:pt x="456416" y="3341894"/>
                </a:cubicBezTo>
                <a:cubicBezTo>
                  <a:pt x="468057" y="3337025"/>
                  <a:pt x="474524" y="3352608"/>
                  <a:pt x="483209" y="3358776"/>
                </a:cubicBezTo>
                <a:cubicBezTo>
                  <a:pt x="484502" y="3359750"/>
                  <a:pt x="486535" y="3358126"/>
                  <a:pt x="488198" y="3357477"/>
                </a:cubicBezTo>
                <a:cubicBezTo>
                  <a:pt x="486350" y="3367216"/>
                  <a:pt x="488383" y="3376631"/>
                  <a:pt x="488198" y="3386371"/>
                </a:cubicBezTo>
                <a:cubicBezTo>
                  <a:pt x="477296" y="3386046"/>
                  <a:pt x="466394" y="3379878"/>
                  <a:pt x="455677" y="3391890"/>
                </a:cubicBezTo>
                <a:cubicBezTo>
                  <a:pt x="445699" y="3402927"/>
                  <a:pt x="438123" y="3377605"/>
                  <a:pt x="427961" y="3384098"/>
                </a:cubicBezTo>
                <a:cubicBezTo>
                  <a:pt x="427406" y="3377280"/>
                  <a:pt x="425004" y="3368190"/>
                  <a:pt x="426667" y="3363645"/>
                </a:cubicBezTo>
                <a:cubicBezTo>
                  <a:pt x="431102" y="3351634"/>
                  <a:pt x="427222" y="3332804"/>
                  <a:pt x="437569" y="3325662"/>
                </a:cubicBezTo>
                <a:cubicBezTo>
                  <a:pt x="441265" y="3323065"/>
                  <a:pt x="440156" y="3317221"/>
                  <a:pt x="438493" y="3313001"/>
                </a:cubicBezTo>
                <a:cubicBezTo>
                  <a:pt x="433319" y="3299041"/>
                  <a:pt x="428146" y="3285406"/>
                  <a:pt x="419646" y="3277290"/>
                </a:cubicBezTo>
                <a:cubicBezTo>
                  <a:pt x="415950" y="3282160"/>
                  <a:pt x="417983" y="3285081"/>
                  <a:pt x="419461" y="3288328"/>
                </a:cubicBezTo>
                <a:cubicBezTo>
                  <a:pt x="421678" y="3292873"/>
                  <a:pt x="421678" y="3297418"/>
                  <a:pt x="418168" y="3300015"/>
                </a:cubicBezTo>
                <a:cubicBezTo>
                  <a:pt x="414657" y="3302937"/>
                  <a:pt x="411146" y="3301963"/>
                  <a:pt x="410592" y="3294171"/>
                </a:cubicBezTo>
                <a:cubicBezTo>
                  <a:pt x="409483" y="3279238"/>
                  <a:pt x="404679" y="3277290"/>
                  <a:pt x="396364" y="3274044"/>
                </a:cubicBezTo>
                <a:cubicBezTo>
                  <a:pt x="385647" y="3269823"/>
                  <a:pt x="376408" y="3260084"/>
                  <a:pt x="365322" y="3272745"/>
                </a:cubicBezTo>
                <a:cubicBezTo>
                  <a:pt x="362365" y="3276316"/>
                  <a:pt x="359224" y="3269174"/>
                  <a:pt x="361072" y="3262032"/>
                </a:cubicBezTo>
                <a:cubicBezTo>
                  <a:pt x="362735" y="3254565"/>
                  <a:pt x="359594" y="3253266"/>
                  <a:pt x="357007" y="3251968"/>
                </a:cubicBezTo>
                <a:cubicBezTo>
                  <a:pt x="354420" y="3250669"/>
                  <a:pt x="351648" y="3253266"/>
                  <a:pt x="350909" y="3256837"/>
                </a:cubicBezTo>
                <a:cubicBezTo>
                  <a:pt x="345181" y="3287029"/>
                  <a:pt x="332986" y="3267551"/>
                  <a:pt x="323377" y="3267226"/>
                </a:cubicBezTo>
                <a:cubicBezTo>
                  <a:pt x="318019" y="3267226"/>
                  <a:pt x="315247" y="3262681"/>
                  <a:pt x="314508" y="3251968"/>
                </a:cubicBezTo>
                <a:cubicBezTo>
                  <a:pt x="312476" y="3218529"/>
                  <a:pt x="312106" y="3218529"/>
                  <a:pt x="293444" y="3223399"/>
                </a:cubicBezTo>
                <a:cubicBezTo>
                  <a:pt x="290672" y="3208141"/>
                  <a:pt x="301389" y="3212361"/>
                  <a:pt x="303237" y="3201972"/>
                </a:cubicBezTo>
                <a:cubicBezTo>
                  <a:pt x="296585" y="3196129"/>
                  <a:pt x="290487" y="3201648"/>
                  <a:pt x="284944" y="3205868"/>
                </a:cubicBezTo>
                <a:cubicBezTo>
                  <a:pt x="282542" y="3207816"/>
                  <a:pt x="281988" y="3216257"/>
                  <a:pt x="277553" y="3210738"/>
                </a:cubicBezTo>
                <a:cubicBezTo>
                  <a:pt x="274227" y="3206517"/>
                  <a:pt x="274227" y="3197427"/>
                  <a:pt x="275336" y="3195155"/>
                </a:cubicBezTo>
                <a:cubicBezTo>
                  <a:pt x="280509" y="3184117"/>
                  <a:pt x="272564" y="3178273"/>
                  <a:pt x="272564" y="3175352"/>
                </a:cubicBezTo>
                <a:cubicBezTo>
                  <a:pt x="273488" y="3149055"/>
                  <a:pt x="256488" y="3124707"/>
                  <a:pt x="269053" y="3097112"/>
                </a:cubicBezTo>
                <a:cubicBezTo>
                  <a:pt x="272749" y="3088996"/>
                  <a:pt x="276999" y="3077958"/>
                  <a:pt x="264803" y="3080231"/>
                </a:cubicBezTo>
                <a:cubicBezTo>
                  <a:pt x="262586" y="3080555"/>
                  <a:pt x="261847" y="3076660"/>
                  <a:pt x="261662" y="3073413"/>
                </a:cubicBezTo>
                <a:cubicBezTo>
                  <a:pt x="261293" y="3068219"/>
                  <a:pt x="263140" y="3065622"/>
                  <a:pt x="265912" y="3066595"/>
                </a:cubicBezTo>
                <a:cubicBezTo>
                  <a:pt x="274781" y="3069842"/>
                  <a:pt x="275336" y="3057181"/>
                  <a:pt x="276259" y="3049065"/>
                </a:cubicBezTo>
                <a:cubicBezTo>
                  <a:pt x="277553" y="3035430"/>
                  <a:pt x="269238" y="3043870"/>
                  <a:pt x="266466" y="3039001"/>
                </a:cubicBezTo>
                <a:cubicBezTo>
                  <a:pt x="256673" y="3021145"/>
                  <a:pt x="242445" y="3024717"/>
                  <a:pt x="230435" y="3017574"/>
                </a:cubicBezTo>
                <a:cubicBezTo>
                  <a:pt x="204751" y="3002316"/>
                  <a:pt x="201056" y="2984460"/>
                  <a:pt x="194404" y="2939984"/>
                </a:cubicBezTo>
                <a:cubicBezTo>
                  <a:pt x="189784" y="2938036"/>
                  <a:pt x="188491" y="2948100"/>
                  <a:pt x="184610" y="2948100"/>
                </a:cubicBezTo>
                <a:cubicBezTo>
                  <a:pt x="181284" y="2948100"/>
                  <a:pt x="175741" y="2947451"/>
                  <a:pt x="177404" y="2940633"/>
                </a:cubicBezTo>
                <a:cubicBezTo>
                  <a:pt x="180915" y="2926674"/>
                  <a:pt x="175372" y="2925700"/>
                  <a:pt x="170752" y="2922453"/>
                </a:cubicBezTo>
                <a:cubicBezTo>
                  <a:pt x="163915" y="2917908"/>
                  <a:pt x="166318" y="2907520"/>
                  <a:pt x="168165" y="2902001"/>
                </a:cubicBezTo>
                <a:cubicBezTo>
                  <a:pt x="174078" y="2883821"/>
                  <a:pt x="174448" y="2884145"/>
                  <a:pt x="170013" y="2872133"/>
                </a:cubicBezTo>
                <a:cubicBezTo>
                  <a:pt x="186273" y="2870186"/>
                  <a:pt x="186458" y="2869861"/>
                  <a:pt x="181100" y="2839669"/>
                </a:cubicBezTo>
                <a:cubicBezTo>
                  <a:pt x="179621" y="2831553"/>
                  <a:pt x="186089" y="2815970"/>
                  <a:pt x="176665" y="2816944"/>
                </a:cubicBezTo>
                <a:cubicBezTo>
                  <a:pt x="169274" y="2817918"/>
                  <a:pt x="173524" y="2834150"/>
                  <a:pt x="171676" y="2845188"/>
                </a:cubicBezTo>
                <a:cubicBezTo>
                  <a:pt x="165763" y="2836747"/>
                  <a:pt x="157818" y="2833176"/>
                  <a:pt x="166687" y="2816944"/>
                </a:cubicBezTo>
                <a:cubicBezTo>
                  <a:pt x="170198" y="2810776"/>
                  <a:pt x="172415" y="2798114"/>
                  <a:pt x="167796" y="2788051"/>
                </a:cubicBezTo>
                <a:cubicBezTo>
                  <a:pt x="160035" y="2787077"/>
                  <a:pt x="148025" y="2804932"/>
                  <a:pt x="146177" y="2770844"/>
                </a:cubicBezTo>
                <a:cubicBezTo>
                  <a:pt x="153198" y="2782207"/>
                  <a:pt x="159850" y="2788375"/>
                  <a:pt x="167981" y="2788051"/>
                </a:cubicBezTo>
                <a:cubicBezTo>
                  <a:pt x="161513" y="2774415"/>
                  <a:pt x="153383" y="2764351"/>
                  <a:pt x="144144" y="2754612"/>
                </a:cubicBezTo>
                <a:cubicBezTo>
                  <a:pt x="141003" y="2764351"/>
                  <a:pt x="138786" y="2775714"/>
                  <a:pt x="134351" y="2783181"/>
                </a:cubicBezTo>
                <a:cubicBezTo>
                  <a:pt x="128808" y="2792596"/>
                  <a:pt x="122526" y="2787726"/>
                  <a:pt x="115319" y="2782207"/>
                </a:cubicBezTo>
                <a:cubicBezTo>
                  <a:pt x="107928" y="2776363"/>
                  <a:pt x="114950" y="2804283"/>
                  <a:pt x="103494" y="2801361"/>
                </a:cubicBezTo>
                <a:cubicBezTo>
                  <a:pt x="87972" y="2797465"/>
                  <a:pt x="72266" y="2796816"/>
                  <a:pt x="56930" y="2790972"/>
                </a:cubicBezTo>
                <a:cubicBezTo>
                  <a:pt x="49354" y="2788051"/>
                  <a:pt x="46028" y="2781233"/>
                  <a:pt x="43996" y="2768572"/>
                </a:cubicBezTo>
                <a:cubicBezTo>
                  <a:pt x="39746" y="2742600"/>
                  <a:pt x="43626" y="2715330"/>
                  <a:pt x="39376" y="2687411"/>
                </a:cubicBezTo>
                <a:cubicBezTo>
                  <a:pt x="31616" y="2695202"/>
                  <a:pt x="23670" y="2700721"/>
                  <a:pt x="28659" y="2719226"/>
                </a:cubicBezTo>
                <a:cubicBezTo>
                  <a:pt x="30137" y="2725069"/>
                  <a:pt x="29953" y="2730913"/>
                  <a:pt x="26072" y="2733835"/>
                </a:cubicBezTo>
                <a:cubicBezTo>
                  <a:pt x="24964" y="2734809"/>
                  <a:pt x="23116" y="2734809"/>
                  <a:pt x="22007" y="2733835"/>
                </a:cubicBezTo>
                <a:cubicBezTo>
                  <a:pt x="17573" y="2729939"/>
                  <a:pt x="19975" y="2723771"/>
                  <a:pt x="21083" y="2718901"/>
                </a:cubicBezTo>
                <a:cubicBezTo>
                  <a:pt x="23670" y="2706889"/>
                  <a:pt x="22007" y="2701046"/>
                  <a:pt x="14062" y="2699098"/>
                </a:cubicBezTo>
                <a:cubicBezTo>
                  <a:pt x="11475" y="2698449"/>
                  <a:pt x="5193" y="2695202"/>
                  <a:pt x="6671" y="2690008"/>
                </a:cubicBezTo>
                <a:cubicBezTo>
                  <a:pt x="13692" y="2665010"/>
                  <a:pt x="-905" y="2646181"/>
                  <a:pt x="1497" y="2623131"/>
                </a:cubicBezTo>
                <a:cubicBezTo>
                  <a:pt x="2236" y="2616638"/>
                  <a:pt x="19" y="2603328"/>
                  <a:pt x="7964" y="2607224"/>
                </a:cubicBezTo>
                <a:cubicBezTo>
                  <a:pt x="12953" y="2609821"/>
                  <a:pt x="16834" y="2611119"/>
                  <a:pt x="17388" y="2601704"/>
                </a:cubicBezTo>
                <a:cubicBezTo>
                  <a:pt x="17942" y="2592614"/>
                  <a:pt x="21823" y="2582875"/>
                  <a:pt x="14247" y="2573785"/>
                </a:cubicBezTo>
                <a:cubicBezTo>
                  <a:pt x="758" y="2557553"/>
                  <a:pt x="204" y="2493273"/>
                  <a:pt x="14616" y="2480937"/>
                </a:cubicBezTo>
                <a:cubicBezTo>
                  <a:pt x="27181" y="2470223"/>
                  <a:pt x="26257" y="2462432"/>
                  <a:pt x="20714" y="2446524"/>
                </a:cubicBezTo>
                <a:cubicBezTo>
                  <a:pt x="19236" y="2441979"/>
                  <a:pt x="20344" y="2435162"/>
                  <a:pt x="19790" y="2429643"/>
                </a:cubicBezTo>
                <a:cubicBezTo>
                  <a:pt x="17018" y="2395880"/>
                  <a:pt x="17203" y="2392633"/>
                  <a:pt x="36050" y="2391335"/>
                </a:cubicBezTo>
                <a:cubicBezTo>
                  <a:pt x="52680" y="2390036"/>
                  <a:pt x="69495" y="2382245"/>
                  <a:pt x="85755" y="2385166"/>
                </a:cubicBezTo>
                <a:cubicBezTo>
                  <a:pt x="95179" y="2386790"/>
                  <a:pt x="105157" y="2386790"/>
                  <a:pt x="114765" y="2391660"/>
                </a:cubicBezTo>
                <a:cubicBezTo>
                  <a:pt x="125112" y="2396854"/>
                  <a:pt x="135275" y="2392309"/>
                  <a:pt x="143221" y="2377375"/>
                </a:cubicBezTo>
                <a:cubicBezTo>
                  <a:pt x="145807" y="2372505"/>
                  <a:pt x="148025" y="2361468"/>
                  <a:pt x="152829" y="2366337"/>
                </a:cubicBezTo>
                <a:cubicBezTo>
                  <a:pt x="159111" y="2372505"/>
                  <a:pt x="148210" y="2377050"/>
                  <a:pt x="151535" y="2386140"/>
                </a:cubicBezTo>
                <a:cubicBezTo>
                  <a:pt x="156524" y="2381271"/>
                  <a:pt x="170383" y="2399776"/>
                  <a:pt x="165209" y="2367960"/>
                </a:cubicBezTo>
                <a:cubicBezTo>
                  <a:pt x="164285" y="2362117"/>
                  <a:pt x="168720" y="2361468"/>
                  <a:pt x="171122" y="2359195"/>
                </a:cubicBezTo>
                <a:cubicBezTo>
                  <a:pt x="176480" y="2356273"/>
                  <a:pt x="182024" y="2353351"/>
                  <a:pt x="188676" y="2349780"/>
                </a:cubicBezTo>
                <a:cubicBezTo>
                  <a:pt x="179437" y="2345235"/>
                  <a:pt x="179621" y="2333223"/>
                  <a:pt x="180176" y="2322510"/>
                </a:cubicBezTo>
                <a:cubicBezTo>
                  <a:pt x="180176" y="2321861"/>
                  <a:pt x="180361" y="2321536"/>
                  <a:pt x="180361" y="2320887"/>
                </a:cubicBezTo>
                <a:cubicBezTo>
                  <a:pt x="179621" y="2317965"/>
                  <a:pt x="179067" y="2313745"/>
                  <a:pt x="178698" y="2308226"/>
                </a:cubicBezTo>
                <a:cubicBezTo>
                  <a:pt x="180545" y="2311148"/>
                  <a:pt x="182208" y="2313745"/>
                  <a:pt x="184056" y="2316017"/>
                </a:cubicBezTo>
                <a:cubicBezTo>
                  <a:pt x="186458" y="2316991"/>
                  <a:pt x="189415" y="2320887"/>
                  <a:pt x="191262" y="2316991"/>
                </a:cubicBezTo>
                <a:cubicBezTo>
                  <a:pt x="192001" y="2315368"/>
                  <a:pt x="192741" y="2314394"/>
                  <a:pt x="193849" y="2313745"/>
                </a:cubicBezTo>
                <a:cubicBezTo>
                  <a:pt x="188676" y="2305629"/>
                  <a:pt x="182763" y="2298811"/>
                  <a:pt x="176480" y="2291994"/>
                </a:cubicBezTo>
                <a:cubicBezTo>
                  <a:pt x="173339" y="2301733"/>
                  <a:pt x="171122" y="2313095"/>
                  <a:pt x="166687" y="2320562"/>
                </a:cubicBezTo>
                <a:cubicBezTo>
                  <a:pt x="161144" y="2329977"/>
                  <a:pt x="154861" y="2325107"/>
                  <a:pt x="147655" y="2319588"/>
                </a:cubicBezTo>
                <a:cubicBezTo>
                  <a:pt x="140264" y="2313745"/>
                  <a:pt x="147286" y="2341664"/>
                  <a:pt x="135830" y="2338742"/>
                </a:cubicBezTo>
                <a:cubicBezTo>
                  <a:pt x="120308" y="2334847"/>
                  <a:pt x="104602" y="2334197"/>
                  <a:pt x="89266" y="2328354"/>
                </a:cubicBezTo>
                <a:cubicBezTo>
                  <a:pt x="81690" y="2325432"/>
                  <a:pt x="78364" y="2318614"/>
                  <a:pt x="76332" y="2305953"/>
                </a:cubicBezTo>
                <a:cubicBezTo>
                  <a:pt x="72082" y="2279982"/>
                  <a:pt x="75962" y="2252711"/>
                  <a:pt x="71712" y="2224792"/>
                </a:cubicBezTo>
                <a:cubicBezTo>
                  <a:pt x="63952" y="2232584"/>
                  <a:pt x="56006" y="2238103"/>
                  <a:pt x="60995" y="2256607"/>
                </a:cubicBezTo>
                <a:cubicBezTo>
                  <a:pt x="62473" y="2262451"/>
                  <a:pt x="62289" y="2268294"/>
                  <a:pt x="58408" y="2271216"/>
                </a:cubicBezTo>
                <a:cubicBezTo>
                  <a:pt x="57300" y="2272190"/>
                  <a:pt x="55452" y="2272190"/>
                  <a:pt x="54343" y="2271216"/>
                </a:cubicBezTo>
                <a:cubicBezTo>
                  <a:pt x="49909" y="2267321"/>
                  <a:pt x="52311" y="2261152"/>
                  <a:pt x="53419" y="2256283"/>
                </a:cubicBezTo>
                <a:cubicBezTo>
                  <a:pt x="56006" y="2244271"/>
                  <a:pt x="54343" y="2238427"/>
                  <a:pt x="46398" y="2236479"/>
                </a:cubicBezTo>
                <a:cubicBezTo>
                  <a:pt x="43811" y="2235830"/>
                  <a:pt x="37529" y="2232584"/>
                  <a:pt x="39007" y="2227389"/>
                </a:cubicBezTo>
                <a:cubicBezTo>
                  <a:pt x="46028" y="2202392"/>
                  <a:pt x="31431" y="2183562"/>
                  <a:pt x="33833" y="2160512"/>
                </a:cubicBezTo>
                <a:cubicBezTo>
                  <a:pt x="34572" y="2154020"/>
                  <a:pt x="32355" y="2140709"/>
                  <a:pt x="40300" y="2144605"/>
                </a:cubicBezTo>
                <a:cubicBezTo>
                  <a:pt x="45289" y="2147202"/>
                  <a:pt x="49169" y="2148501"/>
                  <a:pt x="49724" y="2139086"/>
                </a:cubicBezTo>
                <a:cubicBezTo>
                  <a:pt x="50278" y="2129996"/>
                  <a:pt x="54158" y="2120257"/>
                  <a:pt x="46583" y="2111166"/>
                </a:cubicBezTo>
                <a:cubicBezTo>
                  <a:pt x="33094" y="2094934"/>
                  <a:pt x="32540" y="2030655"/>
                  <a:pt x="46952" y="2018318"/>
                </a:cubicBezTo>
                <a:cubicBezTo>
                  <a:pt x="59517" y="2007605"/>
                  <a:pt x="58593" y="1999813"/>
                  <a:pt x="53050" y="1983906"/>
                </a:cubicBezTo>
                <a:cubicBezTo>
                  <a:pt x="51572" y="1979361"/>
                  <a:pt x="52680" y="1972543"/>
                  <a:pt x="52126" y="1967024"/>
                </a:cubicBezTo>
                <a:cubicBezTo>
                  <a:pt x="49354" y="1933261"/>
                  <a:pt x="49539" y="1930015"/>
                  <a:pt x="68386" y="1928716"/>
                </a:cubicBezTo>
                <a:cubicBezTo>
                  <a:pt x="85016" y="1927418"/>
                  <a:pt x="101831" y="1919626"/>
                  <a:pt x="118091" y="1922548"/>
                </a:cubicBezTo>
                <a:cubicBezTo>
                  <a:pt x="127515" y="1924171"/>
                  <a:pt x="137492" y="1924171"/>
                  <a:pt x="147101" y="1929041"/>
                </a:cubicBezTo>
                <a:cubicBezTo>
                  <a:pt x="157448" y="1934235"/>
                  <a:pt x="167611" y="1929690"/>
                  <a:pt x="175556" y="1914756"/>
                </a:cubicBezTo>
                <a:cubicBezTo>
                  <a:pt x="178143" y="1909887"/>
                  <a:pt x="180361" y="1898849"/>
                  <a:pt x="185165" y="1903719"/>
                </a:cubicBezTo>
                <a:cubicBezTo>
                  <a:pt x="191447" y="1909887"/>
                  <a:pt x="180545" y="1914432"/>
                  <a:pt x="183871" y="1923522"/>
                </a:cubicBezTo>
                <a:cubicBezTo>
                  <a:pt x="188860" y="1918652"/>
                  <a:pt x="202718" y="1937157"/>
                  <a:pt x="197545" y="1905342"/>
                </a:cubicBezTo>
                <a:cubicBezTo>
                  <a:pt x="196621" y="1899498"/>
                  <a:pt x="201056" y="1898849"/>
                  <a:pt x="203642" y="1897226"/>
                </a:cubicBezTo>
                <a:cubicBezTo>
                  <a:pt x="209001" y="1894304"/>
                  <a:pt x="214544" y="1891382"/>
                  <a:pt x="221196" y="1887811"/>
                </a:cubicBezTo>
                <a:cubicBezTo>
                  <a:pt x="211957" y="1883266"/>
                  <a:pt x="212142" y="1871254"/>
                  <a:pt x="212696" y="1860541"/>
                </a:cubicBezTo>
                <a:cubicBezTo>
                  <a:pt x="213436" y="1844633"/>
                  <a:pt x="220642" y="1861839"/>
                  <a:pt x="223783" y="1855022"/>
                </a:cubicBezTo>
                <a:cubicBezTo>
                  <a:pt x="228033" y="1845283"/>
                  <a:pt x="238196" y="1857619"/>
                  <a:pt x="240782" y="1843335"/>
                </a:cubicBezTo>
                <a:cubicBezTo>
                  <a:pt x="241891" y="1836842"/>
                  <a:pt x="243739" y="1827102"/>
                  <a:pt x="238565" y="1820934"/>
                </a:cubicBezTo>
                <a:cubicBezTo>
                  <a:pt x="232652" y="1813792"/>
                  <a:pt x="227109" y="1805351"/>
                  <a:pt x="220642" y="1799832"/>
                </a:cubicBezTo>
                <a:cubicBezTo>
                  <a:pt x="215283" y="1795287"/>
                  <a:pt x="215098" y="1788794"/>
                  <a:pt x="219348" y="1787171"/>
                </a:cubicBezTo>
                <a:cubicBezTo>
                  <a:pt x="226370" y="1784249"/>
                  <a:pt x="228402" y="1777756"/>
                  <a:pt x="228218" y="1771263"/>
                </a:cubicBezTo>
                <a:cubicBezTo>
                  <a:pt x="226739" y="1771263"/>
                  <a:pt x="225076" y="1771263"/>
                  <a:pt x="223044" y="1770939"/>
                </a:cubicBezTo>
                <a:cubicBezTo>
                  <a:pt x="189230" y="1763147"/>
                  <a:pt x="154861" y="1761849"/>
                  <a:pt x="121232" y="1750486"/>
                </a:cubicBezTo>
                <a:cubicBezTo>
                  <a:pt x="104602" y="1744643"/>
                  <a:pt x="97396" y="1731332"/>
                  <a:pt x="92961" y="1706659"/>
                </a:cubicBezTo>
                <a:cubicBezTo>
                  <a:pt x="83723" y="1655690"/>
                  <a:pt x="92038" y="1602448"/>
                  <a:pt x="82983" y="1548233"/>
                </a:cubicBezTo>
                <a:cubicBezTo>
                  <a:pt x="65799" y="1563816"/>
                  <a:pt x="48615" y="1574204"/>
                  <a:pt x="59332" y="1610564"/>
                </a:cubicBezTo>
                <a:cubicBezTo>
                  <a:pt x="62658" y="1621602"/>
                  <a:pt x="62289" y="1632965"/>
                  <a:pt x="53789" y="1638809"/>
                </a:cubicBezTo>
                <a:cubicBezTo>
                  <a:pt x="51387" y="1640756"/>
                  <a:pt x="47322" y="1640756"/>
                  <a:pt x="44920" y="1638809"/>
                </a:cubicBezTo>
                <a:cubicBezTo>
                  <a:pt x="35126" y="1631342"/>
                  <a:pt x="40485" y="1619654"/>
                  <a:pt x="42887" y="1609915"/>
                </a:cubicBezTo>
                <a:cubicBezTo>
                  <a:pt x="48800" y="1586541"/>
                  <a:pt x="44920" y="1574529"/>
                  <a:pt x="27735" y="1570958"/>
                </a:cubicBezTo>
                <a:cubicBezTo>
                  <a:pt x="22007" y="1569659"/>
                  <a:pt x="8334" y="1563491"/>
                  <a:pt x="11660" y="1553102"/>
                </a:cubicBezTo>
                <a:cubicBezTo>
                  <a:pt x="27366" y="1504406"/>
                  <a:pt x="-4600" y="1467071"/>
                  <a:pt x="573" y="1422270"/>
                </a:cubicBezTo>
                <a:cubicBezTo>
                  <a:pt x="2051" y="1408960"/>
                  <a:pt x="-2753" y="1382989"/>
                  <a:pt x="14801" y="1390780"/>
                </a:cubicBezTo>
                <a:cubicBezTo>
                  <a:pt x="26072" y="1395974"/>
                  <a:pt x="34387" y="1398247"/>
                  <a:pt x="35496" y="1379742"/>
                </a:cubicBezTo>
                <a:cubicBezTo>
                  <a:pt x="36605" y="1361887"/>
                  <a:pt x="45104" y="1342733"/>
                  <a:pt x="28474" y="1324877"/>
                </a:cubicBezTo>
                <a:cubicBezTo>
                  <a:pt x="-720" y="1293062"/>
                  <a:pt x="-2014" y="1167425"/>
                  <a:pt x="29398" y="1143401"/>
                </a:cubicBezTo>
                <a:cubicBezTo>
                  <a:pt x="56560" y="1122624"/>
                  <a:pt x="54528" y="1107690"/>
                  <a:pt x="42517" y="1076524"/>
                </a:cubicBezTo>
                <a:cubicBezTo>
                  <a:pt x="39192" y="1068083"/>
                  <a:pt x="41409" y="1054773"/>
                  <a:pt x="40300" y="1043735"/>
                </a:cubicBezTo>
                <a:cubicBezTo>
                  <a:pt x="33833" y="977832"/>
                  <a:pt x="34387" y="971988"/>
                  <a:pt x="75592" y="969067"/>
                </a:cubicBezTo>
                <a:cubicBezTo>
                  <a:pt x="112178" y="966794"/>
                  <a:pt x="148764" y="951536"/>
                  <a:pt x="184426" y="957055"/>
                </a:cubicBezTo>
                <a:cubicBezTo>
                  <a:pt x="194219" y="958678"/>
                  <a:pt x="204381" y="959327"/>
                  <a:pt x="214729" y="960950"/>
                </a:cubicBezTo>
                <a:cubicBezTo>
                  <a:pt x="217870" y="957379"/>
                  <a:pt x="216761" y="950237"/>
                  <a:pt x="213436" y="932057"/>
                </a:cubicBezTo>
                <a:cubicBezTo>
                  <a:pt x="211957" y="923941"/>
                  <a:pt x="218424" y="908358"/>
                  <a:pt x="209001" y="909332"/>
                </a:cubicBezTo>
                <a:cubicBezTo>
                  <a:pt x="201610" y="909981"/>
                  <a:pt x="205860" y="926538"/>
                  <a:pt x="204012" y="937576"/>
                </a:cubicBezTo>
                <a:cubicBezTo>
                  <a:pt x="198099" y="929135"/>
                  <a:pt x="190154" y="925564"/>
                  <a:pt x="199023" y="909332"/>
                </a:cubicBezTo>
                <a:cubicBezTo>
                  <a:pt x="202534" y="903164"/>
                  <a:pt x="204751" y="890503"/>
                  <a:pt x="200132" y="880439"/>
                </a:cubicBezTo>
                <a:cubicBezTo>
                  <a:pt x="192371" y="879465"/>
                  <a:pt x="180361" y="897320"/>
                  <a:pt x="178513" y="863232"/>
                </a:cubicBezTo>
                <a:cubicBezTo>
                  <a:pt x="185534" y="874595"/>
                  <a:pt x="192186" y="880763"/>
                  <a:pt x="200316" y="880439"/>
                </a:cubicBezTo>
                <a:cubicBezTo>
                  <a:pt x="193849" y="866804"/>
                  <a:pt x="185719" y="856740"/>
                  <a:pt x="176480" y="847000"/>
                </a:cubicBezTo>
                <a:cubicBezTo>
                  <a:pt x="173339" y="856740"/>
                  <a:pt x="171122" y="868102"/>
                  <a:pt x="166687" y="875569"/>
                </a:cubicBezTo>
                <a:cubicBezTo>
                  <a:pt x="161144" y="884984"/>
                  <a:pt x="154861" y="880114"/>
                  <a:pt x="147655" y="874595"/>
                </a:cubicBezTo>
                <a:cubicBezTo>
                  <a:pt x="140264" y="868751"/>
                  <a:pt x="147286" y="896671"/>
                  <a:pt x="135830" y="893749"/>
                </a:cubicBezTo>
                <a:cubicBezTo>
                  <a:pt x="120308" y="889853"/>
                  <a:pt x="104602" y="889204"/>
                  <a:pt x="89266" y="883360"/>
                </a:cubicBezTo>
                <a:cubicBezTo>
                  <a:pt x="81690" y="880439"/>
                  <a:pt x="78364" y="873621"/>
                  <a:pt x="76332" y="860960"/>
                </a:cubicBezTo>
                <a:cubicBezTo>
                  <a:pt x="72082" y="834988"/>
                  <a:pt x="75962" y="807718"/>
                  <a:pt x="71712" y="779799"/>
                </a:cubicBezTo>
                <a:cubicBezTo>
                  <a:pt x="63952" y="787590"/>
                  <a:pt x="56006" y="793109"/>
                  <a:pt x="60995" y="811614"/>
                </a:cubicBezTo>
                <a:cubicBezTo>
                  <a:pt x="62473" y="817458"/>
                  <a:pt x="62289" y="823301"/>
                  <a:pt x="58408" y="826223"/>
                </a:cubicBezTo>
                <a:cubicBezTo>
                  <a:pt x="57300" y="827197"/>
                  <a:pt x="55452" y="827197"/>
                  <a:pt x="54343" y="826223"/>
                </a:cubicBezTo>
                <a:cubicBezTo>
                  <a:pt x="49909" y="822327"/>
                  <a:pt x="52311" y="816159"/>
                  <a:pt x="53419" y="811289"/>
                </a:cubicBezTo>
                <a:cubicBezTo>
                  <a:pt x="56006" y="799277"/>
                  <a:pt x="54343" y="793434"/>
                  <a:pt x="46398" y="791486"/>
                </a:cubicBezTo>
                <a:cubicBezTo>
                  <a:pt x="43811" y="790837"/>
                  <a:pt x="37529" y="787590"/>
                  <a:pt x="39007" y="782396"/>
                </a:cubicBezTo>
                <a:cubicBezTo>
                  <a:pt x="46028" y="757398"/>
                  <a:pt x="31431" y="738569"/>
                  <a:pt x="33833" y="715519"/>
                </a:cubicBezTo>
                <a:cubicBezTo>
                  <a:pt x="34572" y="709026"/>
                  <a:pt x="32355" y="695716"/>
                  <a:pt x="40300" y="699612"/>
                </a:cubicBezTo>
                <a:cubicBezTo>
                  <a:pt x="45289" y="702209"/>
                  <a:pt x="49169" y="703507"/>
                  <a:pt x="49724" y="694093"/>
                </a:cubicBezTo>
                <a:cubicBezTo>
                  <a:pt x="50278" y="685003"/>
                  <a:pt x="54158" y="675263"/>
                  <a:pt x="46583" y="666173"/>
                </a:cubicBezTo>
                <a:cubicBezTo>
                  <a:pt x="33094" y="649941"/>
                  <a:pt x="32540" y="585661"/>
                  <a:pt x="46952" y="573325"/>
                </a:cubicBezTo>
                <a:cubicBezTo>
                  <a:pt x="59517" y="562612"/>
                  <a:pt x="58593" y="554820"/>
                  <a:pt x="53050" y="538912"/>
                </a:cubicBezTo>
                <a:cubicBezTo>
                  <a:pt x="51572" y="534367"/>
                  <a:pt x="52680" y="527550"/>
                  <a:pt x="52126" y="522031"/>
                </a:cubicBezTo>
                <a:cubicBezTo>
                  <a:pt x="49354" y="488268"/>
                  <a:pt x="49539" y="485021"/>
                  <a:pt x="68386" y="483723"/>
                </a:cubicBezTo>
                <a:cubicBezTo>
                  <a:pt x="85016" y="482424"/>
                  <a:pt x="101831" y="474633"/>
                  <a:pt x="118091" y="477555"/>
                </a:cubicBezTo>
                <a:cubicBezTo>
                  <a:pt x="127515" y="479178"/>
                  <a:pt x="137492" y="479178"/>
                  <a:pt x="147101" y="484048"/>
                </a:cubicBezTo>
                <a:cubicBezTo>
                  <a:pt x="157448" y="489242"/>
                  <a:pt x="167611" y="484697"/>
                  <a:pt x="175556" y="469763"/>
                </a:cubicBezTo>
                <a:cubicBezTo>
                  <a:pt x="178143" y="464893"/>
                  <a:pt x="180361" y="453856"/>
                  <a:pt x="185165" y="458725"/>
                </a:cubicBezTo>
                <a:cubicBezTo>
                  <a:pt x="191447" y="464893"/>
                  <a:pt x="180545" y="469439"/>
                  <a:pt x="183871" y="478529"/>
                </a:cubicBezTo>
                <a:cubicBezTo>
                  <a:pt x="188860" y="473659"/>
                  <a:pt x="202718" y="492164"/>
                  <a:pt x="197545" y="460348"/>
                </a:cubicBezTo>
                <a:cubicBezTo>
                  <a:pt x="196621" y="454505"/>
                  <a:pt x="201056" y="453856"/>
                  <a:pt x="203642" y="452232"/>
                </a:cubicBezTo>
                <a:cubicBezTo>
                  <a:pt x="209001" y="449311"/>
                  <a:pt x="214544" y="446389"/>
                  <a:pt x="221196" y="442818"/>
                </a:cubicBezTo>
                <a:cubicBezTo>
                  <a:pt x="211957" y="438273"/>
                  <a:pt x="212142" y="426261"/>
                  <a:pt x="212696" y="415547"/>
                </a:cubicBezTo>
                <a:cubicBezTo>
                  <a:pt x="213436" y="399640"/>
                  <a:pt x="220642" y="416846"/>
                  <a:pt x="223783" y="410029"/>
                </a:cubicBezTo>
                <a:cubicBezTo>
                  <a:pt x="228033" y="400289"/>
                  <a:pt x="238196" y="412626"/>
                  <a:pt x="240782" y="398341"/>
                </a:cubicBezTo>
                <a:cubicBezTo>
                  <a:pt x="241891" y="391524"/>
                  <a:pt x="243739" y="382109"/>
                  <a:pt x="238565" y="375941"/>
                </a:cubicBezTo>
                <a:cubicBezTo>
                  <a:pt x="232652" y="368799"/>
                  <a:pt x="227109" y="360358"/>
                  <a:pt x="220642" y="354839"/>
                </a:cubicBezTo>
                <a:cubicBezTo>
                  <a:pt x="215283" y="350294"/>
                  <a:pt x="215098" y="343801"/>
                  <a:pt x="219348" y="342178"/>
                </a:cubicBezTo>
                <a:cubicBezTo>
                  <a:pt x="232283" y="336983"/>
                  <a:pt x="228402" y="320427"/>
                  <a:pt x="225261" y="311661"/>
                </a:cubicBezTo>
                <a:cubicBezTo>
                  <a:pt x="218979" y="293481"/>
                  <a:pt x="225816" y="286988"/>
                  <a:pt x="230989" y="277898"/>
                </a:cubicBezTo>
                <a:cubicBezTo>
                  <a:pt x="235239" y="285365"/>
                  <a:pt x="238935" y="292183"/>
                  <a:pt x="244663" y="302571"/>
                </a:cubicBezTo>
                <a:cubicBezTo>
                  <a:pt x="244293" y="285040"/>
                  <a:pt x="256119" y="267834"/>
                  <a:pt x="238380" y="263289"/>
                </a:cubicBezTo>
                <a:cubicBezTo>
                  <a:pt x="235793" y="262640"/>
                  <a:pt x="235609" y="256796"/>
                  <a:pt x="235609" y="252901"/>
                </a:cubicBezTo>
                <a:cubicBezTo>
                  <a:pt x="235609" y="235370"/>
                  <a:pt x="230065" y="215242"/>
                  <a:pt x="245217" y="205178"/>
                </a:cubicBezTo>
                <a:cubicBezTo>
                  <a:pt x="250945" y="201282"/>
                  <a:pt x="246880" y="193491"/>
                  <a:pt x="243184" y="188296"/>
                </a:cubicBezTo>
                <a:cubicBezTo>
                  <a:pt x="240967" y="185050"/>
                  <a:pt x="235978" y="182453"/>
                  <a:pt x="239304" y="175310"/>
                </a:cubicBezTo>
                <a:cubicBezTo>
                  <a:pt x="241337" y="170765"/>
                  <a:pt x="245217" y="170441"/>
                  <a:pt x="248543" y="173687"/>
                </a:cubicBezTo>
                <a:cubicBezTo>
                  <a:pt x="259075" y="184076"/>
                  <a:pt x="271640" y="178232"/>
                  <a:pt x="282727" y="186024"/>
                </a:cubicBezTo>
                <a:cubicBezTo>
                  <a:pt x="284574" y="187322"/>
                  <a:pt x="287900" y="183102"/>
                  <a:pt x="290672" y="181154"/>
                </a:cubicBezTo>
                <a:cubicBezTo>
                  <a:pt x="290118" y="171739"/>
                  <a:pt x="281803" y="178557"/>
                  <a:pt x="282172" y="168168"/>
                </a:cubicBezTo>
                <a:cubicBezTo>
                  <a:pt x="288270" y="157780"/>
                  <a:pt x="298063" y="166870"/>
                  <a:pt x="300280" y="169467"/>
                </a:cubicBezTo>
                <a:cubicBezTo>
                  <a:pt x="313769" y="185050"/>
                  <a:pt x="328366" y="154858"/>
                  <a:pt x="341116" y="174661"/>
                </a:cubicBezTo>
                <a:cubicBezTo>
                  <a:pt x="344627" y="180180"/>
                  <a:pt x="345920" y="155183"/>
                  <a:pt x="353681" y="168493"/>
                </a:cubicBezTo>
                <a:cubicBezTo>
                  <a:pt x="356637" y="173363"/>
                  <a:pt x="365137" y="155183"/>
                  <a:pt x="367724" y="175310"/>
                </a:cubicBezTo>
                <a:cubicBezTo>
                  <a:pt x="367908" y="177908"/>
                  <a:pt x="374376" y="171090"/>
                  <a:pt x="376962" y="166870"/>
                </a:cubicBezTo>
                <a:cubicBezTo>
                  <a:pt x="384723" y="153559"/>
                  <a:pt x="384538" y="153235"/>
                  <a:pt x="393962" y="151611"/>
                </a:cubicBezTo>
                <a:cubicBezTo>
                  <a:pt x="395440" y="162974"/>
                  <a:pt x="378441" y="159078"/>
                  <a:pt x="386940" y="174661"/>
                </a:cubicBezTo>
                <a:cubicBezTo>
                  <a:pt x="391375" y="182777"/>
                  <a:pt x="399690" y="174337"/>
                  <a:pt x="403940" y="184725"/>
                </a:cubicBezTo>
                <a:cubicBezTo>
                  <a:pt x="408005" y="173687"/>
                  <a:pt x="399320" y="164922"/>
                  <a:pt x="404309" y="155183"/>
                </a:cubicBezTo>
                <a:cubicBezTo>
                  <a:pt x="410777" y="153235"/>
                  <a:pt x="405788" y="173687"/>
                  <a:pt x="412624" y="168818"/>
                </a:cubicBezTo>
                <a:cubicBezTo>
                  <a:pt x="416135" y="166545"/>
                  <a:pt x="418722" y="159403"/>
                  <a:pt x="421309" y="154209"/>
                </a:cubicBezTo>
                <a:cubicBezTo>
                  <a:pt x="425004" y="146742"/>
                  <a:pt x="427222" y="137327"/>
                  <a:pt x="435906" y="136353"/>
                </a:cubicBezTo>
                <a:cubicBezTo>
                  <a:pt x="427406" y="121419"/>
                  <a:pt x="418168" y="115251"/>
                  <a:pt x="409114" y="104863"/>
                </a:cubicBezTo>
                <a:cubicBezTo>
                  <a:pt x="421309" y="90254"/>
                  <a:pt x="425189" y="59412"/>
                  <a:pt x="443852" y="61685"/>
                </a:cubicBezTo>
                <a:cubicBezTo>
                  <a:pt x="469166" y="64931"/>
                  <a:pt x="494480" y="60062"/>
                  <a:pt x="519979" y="63308"/>
                </a:cubicBezTo>
                <a:cubicBezTo>
                  <a:pt x="536609" y="65256"/>
                  <a:pt x="556011" y="66230"/>
                  <a:pt x="573195" y="50972"/>
                </a:cubicBezTo>
                <a:cubicBezTo>
                  <a:pt x="577260" y="47076"/>
                  <a:pt x="588162" y="30844"/>
                  <a:pt x="591303" y="56491"/>
                </a:cubicBezTo>
                <a:cubicBezTo>
                  <a:pt x="597585" y="52919"/>
                  <a:pt x="607748" y="52919"/>
                  <a:pt x="609781" y="48699"/>
                </a:cubicBezTo>
                <a:cubicBezTo>
                  <a:pt x="617356" y="33441"/>
                  <a:pt x="627150" y="39609"/>
                  <a:pt x="633247" y="41882"/>
                </a:cubicBezTo>
                <a:cubicBezTo>
                  <a:pt x="644149" y="45777"/>
                  <a:pt x="656344" y="41232"/>
                  <a:pt x="666137" y="53569"/>
                </a:cubicBezTo>
                <a:cubicBezTo>
                  <a:pt x="673713" y="62983"/>
                  <a:pt x="673898" y="47076"/>
                  <a:pt x="678887" y="41557"/>
                </a:cubicBezTo>
                <a:cubicBezTo>
                  <a:pt x="679811" y="51946"/>
                  <a:pt x="679811" y="63308"/>
                  <a:pt x="687202" y="62334"/>
                </a:cubicBezTo>
                <a:cubicBezTo>
                  <a:pt x="689234" y="62009"/>
                  <a:pt x="698288" y="68178"/>
                  <a:pt x="691821" y="52919"/>
                </a:cubicBezTo>
                <a:cubicBezTo>
                  <a:pt x="690713" y="49998"/>
                  <a:pt x="694593" y="45777"/>
                  <a:pt x="696810" y="46751"/>
                </a:cubicBezTo>
                <a:cubicBezTo>
                  <a:pt x="704571" y="50322"/>
                  <a:pt x="713255" y="38635"/>
                  <a:pt x="720462" y="49348"/>
                </a:cubicBezTo>
                <a:cubicBezTo>
                  <a:pt x="725266" y="56491"/>
                  <a:pt x="731179" y="49998"/>
                  <a:pt x="733396" y="48050"/>
                </a:cubicBezTo>
                <a:cubicBezTo>
                  <a:pt x="746330" y="36038"/>
                  <a:pt x="757232" y="40258"/>
                  <a:pt x="769242" y="51946"/>
                </a:cubicBezTo>
                <a:cubicBezTo>
                  <a:pt x="774231" y="55841"/>
                  <a:pt x="783470" y="52919"/>
                  <a:pt x="790861" y="52595"/>
                </a:cubicBezTo>
                <a:cubicBezTo>
                  <a:pt x="798622" y="52595"/>
                  <a:pt x="805459" y="56491"/>
                  <a:pt x="808785" y="71749"/>
                </a:cubicBezTo>
                <a:cubicBezTo>
                  <a:pt x="813774" y="94474"/>
                  <a:pt x="818762" y="114927"/>
                  <a:pt x="811002" y="140573"/>
                </a:cubicBezTo>
                <a:cubicBezTo>
                  <a:pt x="805643" y="158429"/>
                  <a:pt x="818023" y="165246"/>
                  <a:pt x="825045" y="172713"/>
                </a:cubicBezTo>
                <a:cubicBezTo>
                  <a:pt x="828371" y="176284"/>
                  <a:pt x="833360" y="175635"/>
                  <a:pt x="837610" y="176609"/>
                </a:cubicBezTo>
                <a:cubicBezTo>
                  <a:pt x="837610" y="176609"/>
                  <a:pt x="837610" y="176934"/>
                  <a:pt x="837610" y="176934"/>
                </a:cubicBezTo>
                <a:lnTo>
                  <a:pt x="838002" y="176762"/>
                </a:lnTo>
                <a:lnTo>
                  <a:pt x="835947" y="185374"/>
                </a:lnTo>
                <a:cubicBezTo>
                  <a:pt x="835023" y="190893"/>
                  <a:pt x="835392" y="196412"/>
                  <a:pt x="837979" y="200308"/>
                </a:cubicBezTo>
                <a:lnTo>
                  <a:pt x="839273" y="200308"/>
                </a:lnTo>
                <a:cubicBezTo>
                  <a:pt x="841490" y="196088"/>
                  <a:pt x="843707" y="191867"/>
                  <a:pt x="845925" y="187647"/>
                </a:cubicBezTo>
                <a:cubicBezTo>
                  <a:pt x="845555" y="186024"/>
                  <a:pt x="845185" y="184401"/>
                  <a:pt x="844631" y="182777"/>
                </a:cubicBezTo>
                <a:lnTo>
                  <a:pt x="839147" y="176259"/>
                </a:lnTo>
                <a:lnTo>
                  <a:pt x="845000" y="173687"/>
                </a:lnTo>
                <a:cubicBezTo>
                  <a:pt x="847356" y="174012"/>
                  <a:pt x="849620" y="175472"/>
                  <a:pt x="851837" y="177258"/>
                </a:cubicBezTo>
                <a:cubicBezTo>
                  <a:pt x="862554" y="158754"/>
                  <a:pt x="874934" y="144145"/>
                  <a:pt x="895814" y="146417"/>
                </a:cubicBezTo>
                <a:cubicBezTo>
                  <a:pt x="951247" y="152585"/>
                  <a:pt x="1006495" y="143171"/>
                  <a:pt x="1062298" y="149339"/>
                </a:cubicBezTo>
                <a:cubicBezTo>
                  <a:pt x="1098514" y="153559"/>
                  <a:pt x="1141197" y="154858"/>
                  <a:pt x="1178522" y="125315"/>
                </a:cubicBezTo>
                <a:cubicBezTo>
                  <a:pt x="1187391" y="118173"/>
                  <a:pt x="1211043" y="86358"/>
                  <a:pt x="1218064" y="136353"/>
                </a:cubicBezTo>
                <a:cubicBezTo>
                  <a:pt x="1231737" y="129536"/>
                  <a:pt x="1253911" y="129211"/>
                  <a:pt x="1258530" y="121095"/>
                </a:cubicBezTo>
                <a:cubicBezTo>
                  <a:pt x="1274790" y="91877"/>
                  <a:pt x="1296224" y="103889"/>
                  <a:pt x="1309713" y="108109"/>
                </a:cubicBezTo>
                <a:cubicBezTo>
                  <a:pt x="1333549" y="115576"/>
                  <a:pt x="1360157" y="106810"/>
                  <a:pt x="1381591" y="130834"/>
                </a:cubicBezTo>
                <a:cubicBezTo>
                  <a:pt x="1398406" y="149664"/>
                  <a:pt x="1398590" y="118173"/>
                  <a:pt x="1409492" y="107460"/>
                </a:cubicBezTo>
                <a:cubicBezTo>
                  <a:pt x="1411525" y="127263"/>
                  <a:pt x="1411710" y="149339"/>
                  <a:pt x="1427785" y="147716"/>
                </a:cubicBezTo>
                <a:cubicBezTo>
                  <a:pt x="1432035" y="147066"/>
                  <a:pt x="1451991" y="159078"/>
                  <a:pt x="1437948" y="129211"/>
                </a:cubicBezTo>
                <a:cubicBezTo>
                  <a:pt x="1435176" y="123367"/>
                  <a:pt x="1443861" y="115251"/>
                  <a:pt x="1448665" y="117199"/>
                </a:cubicBezTo>
                <a:cubicBezTo>
                  <a:pt x="1465849" y="124341"/>
                  <a:pt x="1484511" y="100967"/>
                  <a:pt x="1500402" y="122069"/>
                </a:cubicBezTo>
                <a:cubicBezTo>
                  <a:pt x="1510934" y="136028"/>
                  <a:pt x="1523684" y="123367"/>
                  <a:pt x="1528488" y="119472"/>
                </a:cubicBezTo>
                <a:cubicBezTo>
                  <a:pt x="1556944" y="96422"/>
                  <a:pt x="1580780" y="104538"/>
                  <a:pt x="1608681" y="124017"/>
                </a:cubicBezTo>
                <a:cubicBezTo>
                  <a:pt x="1619583" y="131483"/>
                  <a:pt x="1639908" y="125640"/>
                  <a:pt x="1655984" y="124991"/>
                </a:cubicBezTo>
                <a:cubicBezTo>
                  <a:pt x="1672983" y="124341"/>
                  <a:pt x="1687765" y="132133"/>
                  <a:pt x="1695156" y="162000"/>
                </a:cubicBezTo>
                <a:cubicBezTo>
                  <a:pt x="1697743" y="172389"/>
                  <a:pt x="1700330" y="182453"/>
                  <a:pt x="1702547" y="192517"/>
                </a:cubicBezTo>
                <a:lnTo>
                  <a:pt x="1835956" y="181479"/>
                </a:lnTo>
                <a:cubicBezTo>
                  <a:pt x="1840206" y="177908"/>
                  <a:pt x="1844825" y="174661"/>
                  <a:pt x="1846857" y="169792"/>
                </a:cubicBezTo>
                <a:cubicBezTo>
                  <a:pt x="1849075" y="164597"/>
                  <a:pt x="1851292" y="173687"/>
                  <a:pt x="1854988" y="179855"/>
                </a:cubicBezTo>
                <a:lnTo>
                  <a:pt x="1887693" y="177258"/>
                </a:lnTo>
                <a:cubicBezTo>
                  <a:pt x="1888617" y="175635"/>
                  <a:pt x="1889356" y="173687"/>
                  <a:pt x="1889910" y="171415"/>
                </a:cubicBezTo>
                <a:cubicBezTo>
                  <a:pt x="1892497" y="158754"/>
                  <a:pt x="1898595" y="163948"/>
                  <a:pt x="1902475" y="168493"/>
                </a:cubicBezTo>
                <a:cubicBezTo>
                  <a:pt x="1904138" y="170441"/>
                  <a:pt x="1905432" y="172713"/>
                  <a:pt x="1906725" y="175635"/>
                </a:cubicBezTo>
                <a:lnTo>
                  <a:pt x="1915409" y="174986"/>
                </a:lnTo>
                <a:cubicBezTo>
                  <a:pt x="1914116" y="165896"/>
                  <a:pt x="1919105" y="155507"/>
                  <a:pt x="1919475" y="144145"/>
                </a:cubicBezTo>
                <a:cubicBezTo>
                  <a:pt x="1922801" y="152585"/>
                  <a:pt x="1930746" y="155832"/>
                  <a:pt x="1926311" y="161351"/>
                </a:cubicBezTo>
                <a:cubicBezTo>
                  <a:pt x="1922801" y="165571"/>
                  <a:pt x="1922246" y="169792"/>
                  <a:pt x="1922431" y="174337"/>
                </a:cubicBezTo>
                <a:lnTo>
                  <a:pt x="1953104" y="171739"/>
                </a:lnTo>
                <a:cubicBezTo>
                  <a:pt x="1949963" y="166870"/>
                  <a:pt x="1946452" y="162649"/>
                  <a:pt x="1946267" y="155183"/>
                </a:cubicBezTo>
                <a:cubicBezTo>
                  <a:pt x="1946267" y="150637"/>
                  <a:pt x="1946452" y="143171"/>
                  <a:pt x="1949593" y="142846"/>
                </a:cubicBezTo>
                <a:cubicBezTo>
                  <a:pt x="1956661" y="142602"/>
                  <a:pt x="1963001" y="133228"/>
                  <a:pt x="1970016" y="132939"/>
                </a:cubicBezTo>
                <a:lnTo>
                  <a:pt x="1976707" y="136071"/>
                </a:lnTo>
                <a:lnTo>
                  <a:pt x="1971397" y="141872"/>
                </a:lnTo>
                <a:cubicBezTo>
                  <a:pt x="1969364" y="147066"/>
                  <a:pt x="1968810" y="151936"/>
                  <a:pt x="1972136" y="156806"/>
                </a:cubicBezTo>
                <a:cubicBezTo>
                  <a:pt x="1974168" y="159403"/>
                  <a:pt x="1976016" y="162974"/>
                  <a:pt x="1978603" y="159728"/>
                </a:cubicBezTo>
                <a:cubicBezTo>
                  <a:pt x="1981559" y="155832"/>
                  <a:pt x="1981929" y="149988"/>
                  <a:pt x="1980820" y="144469"/>
                </a:cubicBezTo>
                <a:lnTo>
                  <a:pt x="1978560" y="135676"/>
                </a:lnTo>
                <a:lnTo>
                  <a:pt x="1991168" y="132133"/>
                </a:lnTo>
                <a:cubicBezTo>
                  <a:pt x="1998928" y="124666"/>
                  <a:pt x="2012417" y="117524"/>
                  <a:pt x="2006504" y="99993"/>
                </a:cubicBezTo>
                <a:cubicBezTo>
                  <a:pt x="1998004" y="74346"/>
                  <a:pt x="2003548" y="53893"/>
                  <a:pt x="2009091" y="31168"/>
                </a:cubicBezTo>
                <a:cubicBezTo>
                  <a:pt x="2012787" y="15910"/>
                  <a:pt x="2020178" y="11690"/>
                  <a:pt x="2028677" y="12014"/>
                </a:cubicBezTo>
                <a:cubicBezTo>
                  <a:pt x="2036623" y="12014"/>
                  <a:pt x="2046970" y="15261"/>
                  <a:pt x="2052329" y="11365"/>
                </a:cubicBezTo>
                <a:cubicBezTo>
                  <a:pt x="2066187" y="1301"/>
                  <a:pt x="2078197" y="-2595"/>
                  <a:pt x="2092425" y="9092"/>
                </a:cubicBezTo>
                <a:cubicBezTo>
                  <a:pt x="2094827" y="11040"/>
                  <a:pt x="2101110" y="17533"/>
                  <a:pt x="2106468" y="10391"/>
                </a:cubicBezTo>
                <a:cubicBezTo>
                  <a:pt x="2114414" y="-647"/>
                  <a:pt x="2123652" y="11365"/>
                  <a:pt x="2132337" y="7794"/>
                </a:cubicBezTo>
                <a:cubicBezTo>
                  <a:pt x="2134739" y="6820"/>
                  <a:pt x="2138989" y="11040"/>
                  <a:pt x="2137695" y="13962"/>
                </a:cubicBezTo>
                <a:cubicBezTo>
                  <a:pt x="2130674" y="29220"/>
                  <a:pt x="2140652" y="23052"/>
                  <a:pt x="2142869" y="23377"/>
                </a:cubicBezTo>
                <a:cubicBezTo>
                  <a:pt x="2150999" y="24026"/>
                  <a:pt x="2151184" y="12664"/>
                  <a:pt x="2152108" y="2600"/>
                </a:cubicBezTo>
                <a:cubicBezTo>
                  <a:pt x="2157466" y="8118"/>
                  <a:pt x="2157651" y="24026"/>
                  <a:pt x="2165966" y="14611"/>
                </a:cubicBezTo>
                <a:cubicBezTo>
                  <a:pt x="2176683" y="2275"/>
                  <a:pt x="2189987" y="6820"/>
                  <a:pt x="2201997" y="2924"/>
                </a:cubicBezTo>
                <a:cubicBezTo>
                  <a:pt x="2205415" y="1950"/>
                  <a:pt x="2209804" y="-79"/>
                  <a:pt x="2214354" y="2"/>
                </a:cubicBezTo>
                <a:close/>
              </a:path>
            </a:pathLst>
          </a:custGeom>
          <a:solidFill>
            <a:schemeClr val="accent4"/>
          </a:solidFill>
          <a:ln w="18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4" name="Picture Placeholder 94">
            <a:extLst>
              <a:ext uri="{FF2B5EF4-FFF2-40B4-BE49-F238E27FC236}">
                <a16:creationId xmlns:a16="http://schemas.microsoft.com/office/drawing/2014/main" id="{B2C7BCC8-5E01-44B7-BE0D-6EE653799BFD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 rot="10800000">
            <a:off x="4890856" y="1482847"/>
            <a:ext cx="1645920" cy="1143000"/>
          </a:xfr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5" name="Picture Placeholder 150">
            <a:extLst>
              <a:ext uri="{FF2B5EF4-FFF2-40B4-BE49-F238E27FC236}">
                <a16:creationId xmlns:a16="http://schemas.microsoft.com/office/drawing/2014/main" id="{B9A686A8-12BA-483F-B0E2-863D8B9F12C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 rot="10800000">
            <a:off x="1229203" y="6056546"/>
            <a:ext cx="1645920" cy="1143000"/>
          </a:xfr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6" name="Picture Placeholder 150">
            <a:extLst>
              <a:ext uri="{FF2B5EF4-FFF2-40B4-BE49-F238E27FC236}">
                <a16:creationId xmlns:a16="http://schemas.microsoft.com/office/drawing/2014/main" id="{3D6F7256-564D-4157-B598-3A28C4EE96DA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 rot="10800000">
            <a:off x="4897314" y="6053334"/>
            <a:ext cx="1645920" cy="1143000"/>
          </a:xfr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7" name="Text Placeholder 6">
            <a:extLst>
              <a:ext uri="{FF2B5EF4-FFF2-40B4-BE49-F238E27FC236}">
                <a16:creationId xmlns:a16="http://schemas.microsoft.com/office/drawing/2014/main" id="{FEAE6A37-7C84-466C-BAF7-5CBCA87796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24759" y="3445086"/>
            <a:ext cx="2665282" cy="459492"/>
          </a:xfrm>
        </p:spPr>
        <p:txBody>
          <a:bodyPr anchor="ctr"/>
          <a:lstStyle>
            <a:lvl1pPr marL="0" indent="0" algn="ctr">
              <a:buNone/>
              <a:defRPr sz="1800" b="1" spc="300">
                <a:solidFill>
                  <a:schemeClr val="tx1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38" name="Text Placeholder 6">
            <a:extLst>
              <a:ext uri="{FF2B5EF4-FFF2-40B4-BE49-F238E27FC236}">
                <a16:creationId xmlns:a16="http://schemas.microsoft.com/office/drawing/2014/main" id="{9AD4BE4C-FD7A-488C-9876-B0A0CEE9C8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3102" y="4029567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1" spc="300">
                <a:solidFill>
                  <a:schemeClr val="bg1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39" name="Text Placeholder 6">
            <a:extLst>
              <a:ext uri="{FF2B5EF4-FFF2-40B4-BE49-F238E27FC236}">
                <a16:creationId xmlns:a16="http://schemas.microsoft.com/office/drawing/2014/main" id="{3B8D1FBC-0D8A-485E-82F0-09803B13A55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379523" y="3445391"/>
            <a:ext cx="2756789" cy="459492"/>
          </a:xfrm>
        </p:spPr>
        <p:txBody>
          <a:bodyPr anchor="ctr"/>
          <a:lstStyle>
            <a:lvl1pPr marL="0" indent="0" algn="ctr">
              <a:buNone/>
              <a:defRPr sz="1800" b="1" spc="300">
                <a:solidFill>
                  <a:schemeClr val="tx1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40" name="Text Placeholder 6">
            <a:extLst>
              <a:ext uri="{FF2B5EF4-FFF2-40B4-BE49-F238E27FC236}">
                <a16:creationId xmlns:a16="http://schemas.microsoft.com/office/drawing/2014/main" id="{F5F069D6-ECA6-433D-A8DF-8EF290475EF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04350" y="4029567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1" spc="300">
                <a:solidFill>
                  <a:schemeClr val="bg1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F2C70BC-8778-46CA-9CB5-FA56BF8D6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03329" y="3008376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19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6" userDrawn="1">
          <p15:clr>
            <a:srgbClr val="FBAE40"/>
          </p15:clr>
        </p15:guide>
        <p15:guide id="2" pos="3600" userDrawn="1">
          <p15:clr>
            <a:srgbClr val="FBAE40"/>
          </p15:clr>
        </p15:guide>
        <p15:guide id="4" orient="horz" pos="4752" userDrawn="1">
          <p15:clr>
            <a:srgbClr val="FBAE40"/>
          </p15:clr>
        </p15:guide>
        <p15:guide id="5" orient="horz" pos="18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68A0BDB-A2BA-4123-B16D-EAF127E29A3B}"/>
              </a:ext>
            </a:extLst>
          </p:cNvPr>
          <p:cNvSpPr/>
          <p:nvPr userDrawn="1"/>
        </p:nvSpPr>
        <p:spPr>
          <a:xfrm>
            <a:off x="106453" y="5549344"/>
            <a:ext cx="3704330" cy="37043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934B50-7EE1-477E-803F-6EEE170CD6BA}"/>
              </a:ext>
            </a:extLst>
          </p:cNvPr>
          <p:cNvSpPr/>
          <p:nvPr userDrawn="1"/>
        </p:nvSpPr>
        <p:spPr>
          <a:xfrm>
            <a:off x="3963567" y="5549344"/>
            <a:ext cx="3704330" cy="3704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8331D0-4CBD-45E4-AD32-FC0C4841458B}"/>
              </a:ext>
            </a:extLst>
          </p:cNvPr>
          <p:cNvSpPr/>
          <p:nvPr userDrawn="1"/>
        </p:nvSpPr>
        <p:spPr>
          <a:xfrm>
            <a:off x="106453" y="873457"/>
            <a:ext cx="3704330" cy="3704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80BB7-9DB1-4BAC-9301-00D76B6E6DCA}"/>
              </a:ext>
            </a:extLst>
          </p:cNvPr>
          <p:cNvSpPr/>
          <p:nvPr userDrawn="1"/>
        </p:nvSpPr>
        <p:spPr>
          <a:xfrm>
            <a:off x="3963567" y="873457"/>
            <a:ext cx="3704330" cy="37043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E9DEA-4B96-4BAF-8334-2950A54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98E0E-7DCC-45C6-AD9B-2745A1DC8A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3108" y="1447688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1F1A92B-0371-48C3-873A-1ADD42679E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66065" y="1441790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76E35B1-649D-48BD-86A1-46480400EC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7064" y="5738958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94D20671-B89A-400B-B175-2B9E78CC7B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62053" y="5721028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602225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0" userDrawn="1">
          <p15:clr>
            <a:srgbClr val="FBAE40"/>
          </p15:clr>
        </p15:guide>
        <p15:guide id="2" orient="horz" pos="1776" userDrawn="1">
          <p15:clr>
            <a:srgbClr val="FBAE40"/>
          </p15:clr>
        </p15:guide>
        <p15:guide id="3" orient="horz" pos="4464" userDrawn="1">
          <p15:clr>
            <a:srgbClr val="FBAE40"/>
          </p15:clr>
        </p15:guide>
        <p15:guide id="5" pos="1224" userDrawn="1">
          <p15:clr>
            <a:srgbClr val="FBAE40"/>
          </p15:clr>
        </p15:guide>
        <p15:guide id="6" pos="36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8F957C-571D-43E9-AFA7-F03FDF5BC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0"/>
            <a:ext cx="6400800" cy="4572002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blipFill dpi="0"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32143" t="-65400" r="-32143" b="-64600"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422BEF0-C976-486D-8033-85D21698CA71}"/>
              </a:ext>
            </a:extLst>
          </p:cNvPr>
          <p:cNvSpPr/>
          <p:nvPr/>
        </p:nvSpPr>
        <p:spPr>
          <a:xfrm>
            <a:off x="3357319" y="875655"/>
            <a:ext cx="3012037" cy="4249808"/>
          </a:xfrm>
          <a:custGeom>
            <a:avLst/>
            <a:gdLst>
              <a:gd name="connsiteX0" fmla="*/ 1316889 w 3012037"/>
              <a:gd name="connsiteY0" fmla="*/ 4232708 h 4249808"/>
              <a:gd name="connsiteX1" fmla="*/ 1317075 w 3012037"/>
              <a:gd name="connsiteY1" fmla="*/ 4232708 h 4249808"/>
              <a:gd name="connsiteX2" fmla="*/ 1317261 w 3012037"/>
              <a:gd name="connsiteY2" fmla="*/ 4233109 h 4249808"/>
              <a:gd name="connsiteX3" fmla="*/ 1316889 w 3012037"/>
              <a:gd name="connsiteY3" fmla="*/ 4233510 h 4249808"/>
              <a:gd name="connsiteX4" fmla="*/ 1316889 w 3012037"/>
              <a:gd name="connsiteY4" fmla="*/ 4232708 h 4249808"/>
              <a:gd name="connsiteX5" fmla="*/ 1363954 w 3012037"/>
              <a:gd name="connsiteY5" fmla="*/ 4202222 h 4249808"/>
              <a:gd name="connsiteX6" fmla="*/ 1374929 w 3012037"/>
              <a:gd name="connsiteY6" fmla="*/ 4213053 h 4249808"/>
              <a:gd name="connsiteX7" fmla="*/ 1375115 w 3012037"/>
              <a:gd name="connsiteY7" fmla="*/ 4229098 h 4249808"/>
              <a:gd name="connsiteX8" fmla="*/ 1369906 w 3012037"/>
              <a:gd name="connsiteY8" fmla="*/ 4237923 h 4249808"/>
              <a:gd name="connsiteX9" fmla="*/ 1365256 w 3012037"/>
              <a:gd name="connsiteY9" fmla="*/ 4229098 h 4249808"/>
              <a:gd name="connsiteX10" fmla="*/ 1360047 w 3012037"/>
              <a:gd name="connsiteY10" fmla="*/ 4225087 h 4249808"/>
              <a:gd name="connsiteX11" fmla="*/ 1363954 w 3012037"/>
              <a:gd name="connsiteY11" fmla="*/ 4202222 h 4249808"/>
              <a:gd name="connsiteX12" fmla="*/ 1316889 w 3012037"/>
              <a:gd name="connsiteY12" fmla="*/ 4196205 h 4249808"/>
              <a:gd name="connsiteX13" fmla="*/ 1317261 w 3012037"/>
              <a:gd name="connsiteY13" fmla="*/ 4197007 h 4249808"/>
              <a:gd name="connsiteX14" fmla="*/ 1316703 w 3012037"/>
              <a:gd name="connsiteY14" fmla="*/ 4197408 h 4249808"/>
              <a:gd name="connsiteX15" fmla="*/ 1316889 w 3012037"/>
              <a:gd name="connsiteY15" fmla="*/ 4196205 h 4249808"/>
              <a:gd name="connsiteX16" fmla="*/ 492055 w 3012037"/>
              <a:gd name="connsiteY16" fmla="*/ 4184974 h 4249808"/>
              <a:gd name="connsiteX17" fmla="*/ 492241 w 3012037"/>
              <a:gd name="connsiteY17" fmla="*/ 4184974 h 4249808"/>
              <a:gd name="connsiteX18" fmla="*/ 492427 w 3012037"/>
              <a:gd name="connsiteY18" fmla="*/ 4185375 h 4249808"/>
              <a:gd name="connsiteX19" fmla="*/ 492055 w 3012037"/>
              <a:gd name="connsiteY19" fmla="*/ 4185776 h 4249808"/>
              <a:gd name="connsiteX20" fmla="*/ 492055 w 3012037"/>
              <a:gd name="connsiteY20" fmla="*/ 4184974 h 4249808"/>
              <a:gd name="connsiteX21" fmla="*/ 2398065 w 3012037"/>
              <a:gd name="connsiteY21" fmla="*/ 4181364 h 4249808"/>
              <a:gd name="connsiteX22" fmla="*/ 2402901 w 3012037"/>
              <a:gd name="connsiteY22" fmla="*/ 4209844 h 4249808"/>
              <a:gd name="connsiteX23" fmla="*/ 2396763 w 3012037"/>
              <a:gd name="connsiteY23" fmla="*/ 4215059 h 4249808"/>
              <a:gd name="connsiteX24" fmla="*/ 2391182 w 3012037"/>
              <a:gd name="connsiteY24" fmla="*/ 4226290 h 4249808"/>
              <a:gd name="connsiteX25" fmla="*/ 2385043 w 3012037"/>
              <a:gd name="connsiteY25" fmla="*/ 4215460 h 4249808"/>
              <a:gd name="connsiteX26" fmla="*/ 2385229 w 3012037"/>
              <a:gd name="connsiteY26" fmla="*/ 4195003 h 4249808"/>
              <a:gd name="connsiteX27" fmla="*/ 2398065 w 3012037"/>
              <a:gd name="connsiteY27" fmla="*/ 4181364 h 4249808"/>
              <a:gd name="connsiteX28" fmla="*/ 2453128 w 3012037"/>
              <a:gd name="connsiteY28" fmla="*/ 4174143 h 4249808"/>
              <a:gd name="connsiteX29" fmla="*/ 2453314 w 3012037"/>
              <a:gd name="connsiteY29" fmla="*/ 4175346 h 4249808"/>
              <a:gd name="connsiteX30" fmla="*/ 2452756 w 3012037"/>
              <a:gd name="connsiteY30" fmla="*/ 4174945 h 4249808"/>
              <a:gd name="connsiteX31" fmla="*/ 2453128 w 3012037"/>
              <a:gd name="connsiteY31" fmla="*/ 4174143 h 4249808"/>
              <a:gd name="connsiteX32" fmla="*/ 540608 w 3012037"/>
              <a:gd name="connsiteY32" fmla="*/ 4154088 h 4249808"/>
              <a:gd name="connsiteX33" fmla="*/ 551955 w 3012037"/>
              <a:gd name="connsiteY33" fmla="*/ 4164918 h 4249808"/>
              <a:gd name="connsiteX34" fmla="*/ 552141 w 3012037"/>
              <a:gd name="connsiteY34" fmla="*/ 4180963 h 4249808"/>
              <a:gd name="connsiteX35" fmla="*/ 546746 w 3012037"/>
              <a:gd name="connsiteY35" fmla="*/ 4189788 h 4249808"/>
              <a:gd name="connsiteX36" fmla="*/ 541910 w 3012037"/>
              <a:gd name="connsiteY36" fmla="*/ 4180963 h 4249808"/>
              <a:gd name="connsiteX37" fmla="*/ 536515 w 3012037"/>
              <a:gd name="connsiteY37" fmla="*/ 4176952 h 4249808"/>
              <a:gd name="connsiteX38" fmla="*/ 540608 w 3012037"/>
              <a:gd name="connsiteY38" fmla="*/ 4154088 h 4249808"/>
              <a:gd name="connsiteX39" fmla="*/ 1442456 w 3012037"/>
              <a:gd name="connsiteY39" fmla="*/ 4151280 h 4249808"/>
              <a:gd name="connsiteX40" fmla="*/ 1443014 w 3012037"/>
              <a:gd name="connsiteY40" fmla="*/ 4179760 h 4249808"/>
              <a:gd name="connsiteX41" fmla="*/ 1437619 w 3012037"/>
              <a:gd name="connsiteY41" fmla="*/ 4153686 h 4249808"/>
              <a:gd name="connsiteX42" fmla="*/ 1442456 w 3012037"/>
              <a:gd name="connsiteY42" fmla="*/ 4151280 h 4249808"/>
              <a:gd name="connsiteX43" fmla="*/ 1343118 w 3012037"/>
              <a:gd name="connsiteY43" fmla="*/ 4151279 h 4249808"/>
              <a:gd name="connsiteX44" fmla="*/ 1351676 w 3012037"/>
              <a:gd name="connsiteY44" fmla="*/ 4158098 h 4249808"/>
              <a:gd name="connsiteX45" fmla="*/ 1348885 w 3012037"/>
              <a:gd name="connsiteY45" fmla="*/ 4169330 h 4249808"/>
              <a:gd name="connsiteX46" fmla="*/ 1348513 w 3012037"/>
              <a:gd name="connsiteY46" fmla="*/ 4184572 h 4249808"/>
              <a:gd name="connsiteX47" fmla="*/ 1353908 w 3012037"/>
              <a:gd name="connsiteY47" fmla="*/ 4218668 h 4249808"/>
              <a:gd name="connsiteX48" fmla="*/ 1329167 w 3012037"/>
              <a:gd name="connsiteY48" fmla="*/ 4238324 h 4249808"/>
              <a:gd name="connsiteX49" fmla="*/ 1317261 w 3012037"/>
              <a:gd name="connsiteY49" fmla="*/ 4233109 h 4249808"/>
              <a:gd name="connsiteX50" fmla="*/ 1317447 w 3012037"/>
              <a:gd name="connsiteY50" fmla="*/ 4196606 h 4249808"/>
              <a:gd name="connsiteX51" fmla="*/ 1331957 w 3012037"/>
              <a:gd name="connsiteY51" fmla="*/ 4178956 h 4249808"/>
              <a:gd name="connsiteX52" fmla="*/ 1339956 w 3012037"/>
              <a:gd name="connsiteY52" fmla="*/ 4161708 h 4249808"/>
              <a:gd name="connsiteX53" fmla="*/ 1343118 w 3012037"/>
              <a:gd name="connsiteY53" fmla="*/ 4151279 h 4249808"/>
              <a:gd name="connsiteX54" fmla="*/ 492241 w 3012037"/>
              <a:gd name="connsiteY54" fmla="*/ 4148070 h 4249808"/>
              <a:gd name="connsiteX55" fmla="*/ 492483 w 3012037"/>
              <a:gd name="connsiteY55" fmla="*/ 4148592 h 4249808"/>
              <a:gd name="connsiteX56" fmla="*/ 492427 w 3012037"/>
              <a:gd name="connsiteY56" fmla="*/ 4148872 h 4249808"/>
              <a:gd name="connsiteX57" fmla="*/ 492467 w 3012037"/>
              <a:gd name="connsiteY57" fmla="*/ 4148977 h 4249808"/>
              <a:gd name="connsiteX58" fmla="*/ 492055 w 3012037"/>
              <a:gd name="connsiteY58" fmla="*/ 4149273 h 4249808"/>
              <a:gd name="connsiteX59" fmla="*/ 492241 w 3012037"/>
              <a:gd name="connsiteY59" fmla="*/ 4148070 h 4249808"/>
              <a:gd name="connsiteX60" fmla="*/ 1389810 w 3012037"/>
              <a:gd name="connsiteY60" fmla="*/ 4147268 h 4249808"/>
              <a:gd name="connsiteX61" fmla="*/ 1369348 w 3012037"/>
              <a:gd name="connsiteY61" fmla="*/ 4183771 h 4249808"/>
              <a:gd name="connsiteX62" fmla="*/ 1358186 w 3012037"/>
              <a:gd name="connsiteY62" fmla="*/ 4162110 h 4249808"/>
              <a:gd name="connsiteX63" fmla="*/ 1389810 w 3012037"/>
              <a:gd name="connsiteY63" fmla="*/ 4147268 h 4249808"/>
              <a:gd name="connsiteX64" fmla="*/ 1564673 w 3012037"/>
              <a:gd name="connsiteY64" fmla="*/ 4129217 h 4249808"/>
              <a:gd name="connsiteX65" fmla="*/ 1557418 w 3012037"/>
              <a:gd name="connsiteY65" fmla="*/ 4152883 h 4249808"/>
              <a:gd name="connsiteX66" fmla="*/ 1562255 w 3012037"/>
              <a:gd name="connsiteY66" fmla="*/ 4162109 h 4249808"/>
              <a:gd name="connsiteX67" fmla="*/ 1568766 w 3012037"/>
              <a:gd name="connsiteY67" fmla="*/ 4141652 h 4249808"/>
              <a:gd name="connsiteX68" fmla="*/ 1564673 w 3012037"/>
              <a:gd name="connsiteY68" fmla="*/ 4129217 h 4249808"/>
              <a:gd name="connsiteX69" fmla="*/ 2422620 w 3012037"/>
              <a:gd name="connsiteY69" fmla="*/ 4118387 h 4249808"/>
              <a:gd name="connsiteX70" fmla="*/ 2426340 w 3012037"/>
              <a:gd name="connsiteY70" fmla="*/ 4131223 h 4249808"/>
              <a:gd name="connsiteX71" fmla="*/ 2435827 w 3012037"/>
              <a:gd name="connsiteY71" fmla="*/ 4152884 h 4249808"/>
              <a:gd name="connsiteX72" fmla="*/ 2452756 w 3012037"/>
              <a:gd name="connsiteY72" fmla="*/ 4174946 h 4249808"/>
              <a:gd name="connsiteX73" fmla="*/ 2446033 w 3012037"/>
              <a:gd name="connsiteY73" fmla="*/ 4209242 h 4249808"/>
              <a:gd name="connsiteX74" fmla="*/ 2452570 w 3012037"/>
              <a:gd name="connsiteY74" fmla="*/ 4220358 h 4249808"/>
              <a:gd name="connsiteX75" fmla="*/ 2452570 w 3012037"/>
              <a:gd name="connsiteY75" fmla="*/ 4221483 h 4249808"/>
              <a:gd name="connsiteX76" fmla="*/ 2448523 w 3012037"/>
              <a:gd name="connsiteY76" fmla="*/ 4239076 h 4249808"/>
              <a:gd name="connsiteX77" fmla="*/ 2438990 w 3012037"/>
              <a:gd name="connsiteY77" fmla="*/ 4227093 h 4249808"/>
              <a:gd name="connsiteX78" fmla="*/ 2409970 w 3012037"/>
              <a:gd name="connsiteY78" fmla="*/ 4202624 h 4249808"/>
              <a:gd name="connsiteX79" fmla="*/ 2416295 w 3012037"/>
              <a:gd name="connsiteY79" fmla="*/ 4160104 h 4249808"/>
              <a:gd name="connsiteX80" fmla="*/ 2415923 w 3012037"/>
              <a:gd name="connsiteY80" fmla="*/ 4140850 h 4249808"/>
              <a:gd name="connsiteX81" fmla="*/ 2412574 w 3012037"/>
              <a:gd name="connsiteY81" fmla="*/ 4126810 h 4249808"/>
              <a:gd name="connsiteX82" fmla="*/ 2422620 w 3012037"/>
              <a:gd name="connsiteY82" fmla="*/ 4118387 h 4249808"/>
              <a:gd name="connsiteX83" fmla="*/ 2306168 w 3012037"/>
              <a:gd name="connsiteY83" fmla="*/ 4117584 h 4249808"/>
              <a:gd name="connsiteX84" fmla="*/ 2311749 w 3012037"/>
              <a:gd name="connsiteY84" fmla="*/ 4120392 h 4249808"/>
              <a:gd name="connsiteX85" fmla="*/ 2305424 w 3012037"/>
              <a:gd name="connsiteY85" fmla="*/ 4152884 h 4249808"/>
              <a:gd name="connsiteX86" fmla="*/ 2306168 w 3012037"/>
              <a:gd name="connsiteY86" fmla="*/ 4117584 h 4249808"/>
              <a:gd name="connsiteX87" fmla="*/ 1628480 w 3012037"/>
              <a:gd name="connsiteY87" fmla="*/ 4115579 h 4249808"/>
              <a:gd name="connsiteX88" fmla="*/ 1620295 w 3012037"/>
              <a:gd name="connsiteY88" fmla="*/ 4135635 h 4249808"/>
              <a:gd name="connsiteX89" fmla="*/ 1628852 w 3012037"/>
              <a:gd name="connsiteY89" fmla="*/ 4147669 h 4249808"/>
              <a:gd name="connsiteX90" fmla="*/ 1636293 w 3012037"/>
              <a:gd name="connsiteY90" fmla="*/ 4128013 h 4249808"/>
              <a:gd name="connsiteX91" fmla="*/ 1628480 w 3012037"/>
              <a:gd name="connsiteY91" fmla="*/ 4115579 h 4249808"/>
              <a:gd name="connsiteX92" fmla="*/ 1210831 w 3012037"/>
              <a:gd name="connsiteY92" fmla="*/ 4114526 h 4249808"/>
              <a:gd name="connsiteX93" fmla="*/ 1216808 w 3012037"/>
              <a:gd name="connsiteY93" fmla="*/ 4114777 h 4249808"/>
              <a:gd name="connsiteX94" fmla="*/ 1230016 w 3012037"/>
              <a:gd name="connsiteY94" fmla="*/ 4147268 h 4249808"/>
              <a:gd name="connsiteX95" fmla="*/ 1220156 w 3012037"/>
              <a:gd name="connsiteY95" fmla="*/ 4156895 h 4249808"/>
              <a:gd name="connsiteX96" fmla="*/ 1207507 w 3012037"/>
              <a:gd name="connsiteY96" fmla="*/ 4124805 h 4249808"/>
              <a:gd name="connsiteX97" fmla="*/ 1210831 w 3012037"/>
              <a:gd name="connsiteY97" fmla="*/ 4114526 h 4249808"/>
              <a:gd name="connsiteX98" fmla="*/ 1819341 w 3012037"/>
              <a:gd name="connsiteY98" fmla="*/ 4114375 h 4249808"/>
              <a:gd name="connsiteX99" fmla="*/ 1816365 w 3012037"/>
              <a:gd name="connsiteY99" fmla="*/ 4117985 h 4249808"/>
              <a:gd name="connsiteX100" fmla="*/ 1812830 w 3012037"/>
              <a:gd name="connsiteY100" fmla="*/ 4122799 h 4249808"/>
              <a:gd name="connsiteX101" fmla="*/ 1815621 w 3012037"/>
              <a:gd name="connsiteY101" fmla="*/ 4133228 h 4249808"/>
              <a:gd name="connsiteX102" fmla="*/ 1819341 w 3012037"/>
              <a:gd name="connsiteY102" fmla="*/ 4114375 h 4249808"/>
              <a:gd name="connsiteX103" fmla="*/ 2367743 w 3012037"/>
              <a:gd name="connsiteY103" fmla="*/ 4112771 h 4249808"/>
              <a:gd name="connsiteX104" fmla="*/ 2404947 w 3012037"/>
              <a:gd name="connsiteY104" fmla="*/ 4131624 h 4249808"/>
              <a:gd name="connsiteX105" fmla="*/ 2391740 w 3012037"/>
              <a:gd name="connsiteY105" fmla="*/ 4158500 h 4249808"/>
              <a:gd name="connsiteX106" fmla="*/ 2367743 w 3012037"/>
              <a:gd name="connsiteY106" fmla="*/ 4112771 h 4249808"/>
              <a:gd name="connsiteX107" fmla="*/ 519029 w 3012037"/>
              <a:gd name="connsiteY107" fmla="*/ 4103545 h 4249808"/>
              <a:gd name="connsiteX108" fmla="*/ 527958 w 3012037"/>
              <a:gd name="connsiteY108" fmla="*/ 4110364 h 4249808"/>
              <a:gd name="connsiteX109" fmla="*/ 524981 w 3012037"/>
              <a:gd name="connsiteY109" fmla="*/ 4121595 h 4249808"/>
              <a:gd name="connsiteX110" fmla="*/ 524609 w 3012037"/>
              <a:gd name="connsiteY110" fmla="*/ 4136839 h 4249808"/>
              <a:gd name="connsiteX111" fmla="*/ 530190 w 3012037"/>
              <a:gd name="connsiteY111" fmla="*/ 4170934 h 4249808"/>
              <a:gd name="connsiteX112" fmla="*/ 504705 w 3012037"/>
              <a:gd name="connsiteY112" fmla="*/ 4190590 h 4249808"/>
              <a:gd name="connsiteX113" fmla="*/ 492613 w 3012037"/>
              <a:gd name="connsiteY113" fmla="*/ 4185375 h 4249808"/>
              <a:gd name="connsiteX114" fmla="*/ 499357 w 3012037"/>
              <a:gd name="connsiteY114" fmla="*/ 4167274 h 4249808"/>
              <a:gd name="connsiteX115" fmla="*/ 492467 w 3012037"/>
              <a:gd name="connsiteY115" fmla="*/ 4148977 h 4249808"/>
              <a:gd name="connsiteX116" fmla="*/ 492613 w 3012037"/>
              <a:gd name="connsiteY116" fmla="*/ 4148872 h 4249808"/>
              <a:gd name="connsiteX117" fmla="*/ 492483 w 3012037"/>
              <a:gd name="connsiteY117" fmla="*/ 4148592 h 4249808"/>
              <a:gd name="connsiteX118" fmla="*/ 494517 w 3012037"/>
              <a:gd name="connsiteY118" fmla="*/ 4138387 h 4249808"/>
              <a:gd name="connsiteX119" fmla="*/ 507309 w 3012037"/>
              <a:gd name="connsiteY119" fmla="*/ 4131223 h 4249808"/>
              <a:gd name="connsiteX120" fmla="*/ 515680 w 3012037"/>
              <a:gd name="connsiteY120" fmla="*/ 4113974 h 4249808"/>
              <a:gd name="connsiteX121" fmla="*/ 519029 w 3012037"/>
              <a:gd name="connsiteY121" fmla="*/ 4103545 h 4249808"/>
              <a:gd name="connsiteX122" fmla="*/ 621342 w 3012037"/>
              <a:gd name="connsiteY122" fmla="*/ 4103143 h 4249808"/>
              <a:gd name="connsiteX123" fmla="*/ 621900 w 3012037"/>
              <a:gd name="connsiteY123" fmla="*/ 4131624 h 4249808"/>
              <a:gd name="connsiteX124" fmla="*/ 616320 w 3012037"/>
              <a:gd name="connsiteY124" fmla="*/ 4105550 h 4249808"/>
              <a:gd name="connsiteX125" fmla="*/ 621342 w 3012037"/>
              <a:gd name="connsiteY125" fmla="*/ 4103143 h 4249808"/>
              <a:gd name="connsiteX126" fmla="*/ 567209 w 3012037"/>
              <a:gd name="connsiteY126" fmla="*/ 4099132 h 4249808"/>
              <a:gd name="connsiteX127" fmla="*/ 546189 w 3012037"/>
              <a:gd name="connsiteY127" fmla="*/ 4135635 h 4249808"/>
              <a:gd name="connsiteX128" fmla="*/ 534655 w 3012037"/>
              <a:gd name="connsiteY128" fmla="*/ 4113974 h 4249808"/>
              <a:gd name="connsiteX129" fmla="*/ 567209 w 3012037"/>
              <a:gd name="connsiteY129" fmla="*/ 4099132 h 4249808"/>
              <a:gd name="connsiteX130" fmla="*/ 2163115 w 3012037"/>
              <a:gd name="connsiteY130" fmla="*/ 4090709 h 4249808"/>
              <a:gd name="connsiteX131" fmla="*/ 2158278 w 3012037"/>
              <a:gd name="connsiteY131" fmla="*/ 4106352 h 4249808"/>
              <a:gd name="connsiteX132" fmla="*/ 2165905 w 3012037"/>
              <a:gd name="connsiteY132" fmla="*/ 4131623 h 4249808"/>
              <a:gd name="connsiteX133" fmla="*/ 2171486 w 3012037"/>
              <a:gd name="connsiteY133" fmla="*/ 4119991 h 4249808"/>
              <a:gd name="connsiteX134" fmla="*/ 2163115 w 3012037"/>
              <a:gd name="connsiteY134" fmla="*/ 4090709 h 4249808"/>
              <a:gd name="connsiteX135" fmla="*/ 746908 w 3012037"/>
              <a:gd name="connsiteY135" fmla="*/ 4081482 h 4249808"/>
              <a:gd name="connsiteX136" fmla="*/ 739467 w 3012037"/>
              <a:gd name="connsiteY136" fmla="*/ 4105149 h 4249808"/>
              <a:gd name="connsiteX137" fmla="*/ 744490 w 3012037"/>
              <a:gd name="connsiteY137" fmla="*/ 4114375 h 4249808"/>
              <a:gd name="connsiteX138" fmla="*/ 751187 w 3012037"/>
              <a:gd name="connsiteY138" fmla="*/ 4093918 h 4249808"/>
              <a:gd name="connsiteX139" fmla="*/ 746908 w 3012037"/>
              <a:gd name="connsiteY139" fmla="*/ 4081482 h 4249808"/>
              <a:gd name="connsiteX140" fmla="*/ 1328980 w 3012037"/>
              <a:gd name="connsiteY140" fmla="*/ 4074663 h 4249808"/>
              <a:gd name="connsiteX141" fmla="*/ 1311122 w 3012037"/>
              <a:gd name="connsiteY141" fmla="*/ 4077070 h 4249808"/>
              <a:gd name="connsiteX142" fmla="*/ 1311122 w 3012037"/>
              <a:gd name="connsiteY142" fmla="*/ 4085895 h 4249808"/>
              <a:gd name="connsiteX143" fmla="*/ 1317260 w 3012037"/>
              <a:gd name="connsiteY143" fmla="*/ 4089104 h 4249808"/>
              <a:gd name="connsiteX144" fmla="*/ 1327864 w 3012037"/>
              <a:gd name="connsiteY144" fmla="*/ 4087499 h 4249808"/>
              <a:gd name="connsiteX145" fmla="*/ 1328980 w 3012037"/>
              <a:gd name="connsiteY145" fmla="*/ 4074663 h 4249808"/>
              <a:gd name="connsiteX146" fmla="*/ 2088333 w 3012037"/>
              <a:gd name="connsiteY146" fmla="*/ 4073059 h 4249808"/>
              <a:gd name="connsiteX147" fmla="*/ 2079032 w 3012037"/>
              <a:gd name="connsiteY147" fmla="*/ 4088703 h 4249808"/>
              <a:gd name="connsiteX148" fmla="*/ 2087775 w 3012037"/>
              <a:gd name="connsiteY148" fmla="*/ 4113172 h 4249808"/>
              <a:gd name="connsiteX149" fmla="*/ 2097820 w 3012037"/>
              <a:gd name="connsiteY149" fmla="*/ 4098330 h 4249808"/>
              <a:gd name="connsiteX150" fmla="*/ 2088333 w 3012037"/>
              <a:gd name="connsiteY150" fmla="*/ 4073059 h 4249808"/>
              <a:gd name="connsiteX151" fmla="*/ 2577508 w 3012037"/>
              <a:gd name="connsiteY151" fmla="*/ 4071605 h 4249808"/>
              <a:gd name="connsiteX152" fmla="*/ 2581299 w 3012037"/>
              <a:gd name="connsiteY152" fmla="*/ 4084290 h 4249808"/>
              <a:gd name="connsiteX153" fmla="*/ 2566603 w 3012037"/>
              <a:gd name="connsiteY153" fmla="*/ 4124805 h 4249808"/>
              <a:gd name="connsiteX154" fmla="*/ 2555069 w 3012037"/>
              <a:gd name="connsiteY154" fmla="*/ 4112771 h 4249808"/>
              <a:gd name="connsiteX155" fmla="*/ 2570509 w 3012037"/>
              <a:gd name="connsiteY155" fmla="*/ 4071856 h 4249808"/>
              <a:gd name="connsiteX156" fmla="*/ 2577508 w 3012037"/>
              <a:gd name="connsiteY156" fmla="*/ 4071605 h 4249808"/>
              <a:gd name="connsiteX157" fmla="*/ 1689496 w 3012037"/>
              <a:gd name="connsiteY157" fmla="*/ 4070652 h 4249808"/>
              <a:gd name="connsiteX158" fmla="*/ 1684845 w 3012037"/>
              <a:gd name="connsiteY158" fmla="*/ 4081082 h 4249808"/>
              <a:gd name="connsiteX159" fmla="*/ 1689682 w 3012037"/>
              <a:gd name="connsiteY159" fmla="*/ 4102742 h 4249808"/>
              <a:gd name="connsiteX160" fmla="*/ 1696565 w 3012037"/>
              <a:gd name="connsiteY160" fmla="*/ 4086697 h 4249808"/>
              <a:gd name="connsiteX161" fmla="*/ 1689496 w 3012037"/>
              <a:gd name="connsiteY161" fmla="*/ 4070652 h 4249808"/>
              <a:gd name="connsiteX162" fmla="*/ 812575 w 3012037"/>
              <a:gd name="connsiteY162" fmla="*/ 4067844 h 4249808"/>
              <a:gd name="connsiteX163" fmla="*/ 804204 w 3012037"/>
              <a:gd name="connsiteY163" fmla="*/ 4087901 h 4249808"/>
              <a:gd name="connsiteX164" fmla="*/ 813133 w 3012037"/>
              <a:gd name="connsiteY164" fmla="*/ 4099934 h 4249808"/>
              <a:gd name="connsiteX165" fmla="*/ 820760 w 3012037"/>
              <a:gd name="connsiteY165" fmla="*/ 4080279 h 4249808"/>
              <a:gd name="connsiteX166" fmla="*/ 812575 w 3012037"/>
              <a:gd name="connsiteY166" fmla="*/ 4067844 h 4249808"/>
              <a:gd name="connsiteX167" fmla="*/ 382974 w 3012037"/>
              <a:gd name="connsiteY167" fmla="*/ 4066390 h 4249808"/>
              <a:gd name="connsiteX168" fmla="*/ 389183 w 3012037"/>
              <a:gd name="connsiteY168" fmla="*/ 4066641 h 4249808"/>
              <a:gd name="connsiteX169" fmla="*/ 402763 w 3012037"/>
              <a:gd name="connsiteY169" fmla="*/ 4099132 h 4249808"/>
              <a:gd name="connsiteX170" fmla="*/ 392717 w 3012037"/>
              <a:gd name="connsiteY170" fmla="*/ 4108759 h 4249808"/>
              <a:gd name="connsiteX171" fmla="*/ 379696 w 3012037"/>
              <a:gd name="connsiteY171" fmla="*/ 4076669 h 4249808"/>
              <a:gd name="connsiteX172" fmla="*/ 382974 w 3012037"/>
              <a:gd name="connsiteY172" fmla="*/ 4066390 h 4249808"/>
              <a:gd name="connsiteX173" fmla="*/ 1541234 w 3012037"/>
              <a:gd name="connsiteY173" fmla="*/ 4061827 h 4249808"/>
              <a:gd name="connsiteX174" fmla="*/ 1535653 w 3012037"/>
              <a:gd name="connsiteY174" fmla="*/ 4071454 h 4249808"/>
              <a:gd name="connsiteX175" fmla="*/ 1540118 w 3012037"/>
              <a:gd name="connsiteY175" fmla="*/ 4086697 h 4249808"/>
              <a:gd name="connsiteX176" fmla="*/ 1545141 w 3012037"/>
              <a:gd name="connsiteY176" fmla="*/ 4076669 h 4249808"/>
              <a:gd name="connsiteX177" fmla="*/ 1541234 w 3012037"/>
              <a:gd name="connsiteY177" fmla="*/ 4061827 h 4249808"/>
              <a:gd name="connsiteX178" fmla="*/ 1904331 w 3012037"/>
              <a:gd name="connsiteY178" fmla="*/ 4056061 h 4249808"/>
              <a:gd name="connsiteX179" fmla="*/ 1886682 w 3012037"/>
              <a:gd name="connsiteY179" fmla="*/ 4063833 h 4249808"/>
              <a:gd name="connsiteX180" fmla="*/ 1883148 w 3012037"/>
              <a:gd name="connsiteY180" fmla="*/ 4063833 h 4249808"/>
              <a:gd name="connsiteX181" fmla="*/ 1882962 w 3012037"/>
              <a:gd name="connsiteY181" fmla="*/ 4065438 h 4249808"/>
              <a:gd name="connsiteX182" fmla="*/ 1886682 w 3012037"/>
              <a:gd name="connsiteY182" fmla="*/ 4063833 h 4249808"/>
              <a:gd name="connsiteX183" fmla="*/ 1884450 w 3012037"/>
              <a:gd name="connsiteY183" fmla="*/ 4076669 h 4249808"/>
              <a:gd name="connsiteX184" fmla="*/ 1888915 w 3012037"/>
              <a:gd name="connsiteY184" fmla="*/ 4083889 h 4249808"/>
              <a:gd name="connsiteX185" fmla="*/ 1897658 w 3012037"/>
              <a:gd name="connsiteY185" fmla="*/ 4090307 h 4249808"/>
              <a:gd name="connsiteX186" fmla="*/ 1900262 w 3012037"/>
              <a:gd name="connsiteY186" fmla="*/ 4092714 h 4249808"/>
              <a:gd name="connsiteX187" fmla="*/ 1913098 w 3012037"/>
              <a:gd name="connsiteY187" fmla="*/ 4085093 h 4249808"/>
              <a:gd name="connsiteX188" fmla="*/ 1919050 w 3012037"/>
              <a:gd name="connsiteY188" fmla="*/ 4082285 h 4249808"/>
              <a:gd name="connsiteX189" fmla="*/ 1904331 w 3012037"/>
              <a:gd name="connsiteY189" fmla="*/ 4056061 h 4249808"/>
              <a:gd name="connsiteX190" fmla="*/ 971254 w 3012037"/>
              <a:gd name="connsiteY190" fmla="*/ 4055008 h 4249808"/>
              <a:gd name="connsiteX191" fmla="*/ 961023 w 3012037"/>
              <a:gd name="connsiteY191" fmla="*/ 4075065 h 4249808"/>
              <a:gd name="connsiteX192" fmla="*/ 966418 w 3012037"/>
              <a:gd name="connsiteY192" fmla="*/ 4077070 h 4249808"/>
              <a:gd name="connsiteX193" fmla="*/ 990601 w 3012037"/>
              <a:gd name="connsiteY193" fmla="*/ 4076268 h 4249808"/>
              <a:gd name="connsiteX194" fmla="*/ 989485 w 3012037"/>
              <a:gd name="connsiteY194" fmla="*/ 4060223 h 4249808"/>
              <a:gd name="connsiteX195" fmla="*/ 1005483 w 3012037"/>
              <a:gd name="connsiteY195" fmla="*/ 4085093 h 4249808"/>
              <a:gd name="connsiteX196" fmla="*/ 1010134 w 3012037"/>
              <a:gd name="connsiteY196" fmla="*/ 4061426 h 4249808"/>
              <a:gd name="connsiteX197" fmla="*/ 1003809 w 3012037"/>
              <a:gd name="connsiteY197" fmla="*/ 4060223 h 4249808"/>
              <a:gd name="connsiteX198" fmla="*/ 989485 w 3012037"/>
              <a:gd name="connsiteY198" fmla="*/ 4060223 h 4249808"/>
              <a:gd name="connsiteX199" fmla="*/ 989299 w 3012037"/>
              <a:gd name="connsiteY199" fmla="*/ 4060223 h 4249808"/>
              <a:gd name="connsiteX200" fmla="*/ 983532 w 3012037"/>
              <a:gd name="connsiteY200" fmla="*/ 4057014 h 4249808"/>
              <a:gd name="connsiteX201" fmla="*/ 870801 w 3012037"/>
              <a:gd name="connsiteY201" fmla="*/ 4038161 h 4249808"/>
              <a:gd name="connsiteX202" fmla="*/ 875638 w 3012037"/>
              <a:gd name="connsiteY202" fmla="*/ 4054607 h 4249808"/>
              <a:gd name="connsiteX203" fmla="*/ 882521 w 3012037"/>
              <a:gd name="connsiteY203" fmla="*/ 4040166 h 4249808"/>
              <a:gd name="connsiteX204" fmla="*/ 500426 w 3012037"/>
              <a:gd name="connsiteY204" fmla="*/ 4019308 h 4249808"/>
              <a:gd name="connsiteX205" fmla="*/ 490194 w 3012037"/>
              <a:gd name="connsiteY205" fmla="*/ 4023319 h 4249808"/>
              <a:gd name="connsiteX206" fmla="*/ 486102 w 3012037"/>
              <a:gd name="connsiteY206" fmla="*/ 4037760 h 4249808"/>
              <a:gd name="connsiteX207" fmla="*/ 492427 w 3012037"/>
              <a:gd name="connsiteY207" fmla="*/ 4040969 h 4249808"/>
              <a:gd name="connsiteX208" fmla="*/ 503402 w 3012037"/>
              <a:gd name="connsiteY208" fmla="*/ 4039364 h 4249808"/>
              <a:gd name="connsiteX209" fmla="*/ 500426 w 3012037"/>
              <a:gd name="connsiteY209" fmla="*/ 4019308 h 4249808"/>
              <a:gd name="connsiteX210" fmla="*/ 2016713 w 3012037"/>
              <a:gd name="connsiteY210" fmla="*/ 4016500 h 4249808"/>
              <a:gd name="connsiteX211" fmla="*/ 2008342 w 3012037"/>
              <a:gd name="connsiteY211" fmla="*/ 4036957 h 4249808"/>
              <a:gd name="connsiteX212" fmla="*/ 2016528 w 3012037"/>
              <a:gd name="connsiteY212" fmla="*/ 4057014 h 4249808"/>
              <a:gd name="connsiteX213" fmla="*/ 2022294 w 3012037"/>
              <a:gd name="connsiteY213" fmla="*/ 4029737 h 4249808"/>
              <a:gd name="connsiteX214" fmla="*/ 2016713 w 3012037"/>
              <a:gd name="connsiteY214" fmla="*/ 4016500 h 4249808"/>
              <a:gd name="connsiteX215" fmla="*/ 723283 w 3012037"/>
              <a:gd name="connsiteY215" fmla="*/ 4013692 h 4249808"/>
              <a:gd name="connsiteX216" fmla="*/ 717517 w 3012037"/>
              <a:gd name="connsiteY216" fmla="*/ 4023319 h 4249808"/>
              <a:gd name="connsiteX217" fmla="*/ 721981 w 3012037"/>
              <a:gd name="connsiteY217" fmla="*/ 4038562 h 4249808"/>
              <a:gd name="connsiteX218" fmla="*/ 727376 w 3012037"/>
              <a:gd name="connsiteY218" fmla="*/ 4028533 h 4249808"/>
              <a:gd name="connsiteX219" fmla="*/ 723283 w 3012037"/>
              <a:gd name="connsiteY219" fmla="*/ 4013692 h 4249808"/>
              <a:gd name="connsiteX220" fmla="*/ 2443710 w 3012037"/>
              <a:gd name="connsiteY220" fmla="*/ 4012539 h 4249808"/>
              <a:gd name="connsiteX221" fmla="*/ 2440292 w 3012037"/>
              <a:gd name="connsiteY221" fmla="*/ 4037760 h 4249808"/>
              <a:gd name="connsiteX222" fmla="*/ 2452756 w 3012037"/>
              <a:gd name="connsiteY222" fmla="*/ 4039765 h 4249808"/>
              <a:gd name="connsiteX223" fmla="*/ 2460011 w 3012037"/>
              <a:gd name="connsiteY223" fmla="*/ 4035754 h 4249808"/>
              <a:gd name="connsiteX224" fmla="*/ 2455360 w 3012037"/>
              <a:gd name="connsiteY224" fmla="*/ 4017703 h 4249808"/>
              <a:gd name="connsiteX225" fmla="*/ 2443710 w 3012037"/>
              <a:gd name="connsiteY225" fmla="*/ 4012539 h 4249808"/>
              <a:gd name="connsiteX226" fmla="*/ 2189903 w 3012037"/>
              <a:gd name="connsiteY226" fmla="*/ 4005669 h 4249808"/>
              <a:gd name="connsiteX227" fmla="*/ 2185438 w 3012037"/>
              <a:gd name="connsiteY227" fmla="*/ 4024121 h 4249808"/>
              <a:gd name="connsiteX228" fmla="*/ 2191577 w 3012037"/>
              <a:gd name="connsiteY228" fmla="*/ 4036957 h 4249808"/>
              <a:gd name="connsiteX229" fmla="*/ 2196599 w 3012037"/>
              <a:gd name="connsiteY229" fmla="*/ 4017703 h 4249808"/>
              <a:gd name="connsiteX230" fmla="*/ 2189903 w 3012037"/>
              <a:gd name="connsiteY230" fmla="*/ 4005669 h 4249808"/>
              <a:gd name="connsiteX231" fmla="*/ 435131 w 3012037"/>
              <a:gd name="connsiteY231" fmla="*/ 3998449 h 4249808"/>
              <a:gd name="connsiteX232" fmla="*/ 427318 w 3012037"/>
              <a:gd name="connsiteY232" fmla="*/ 4018505 h 4249808"/>
              <a:gd name="connsiteX233" fmla="*/ 434759 w 3012037"/>
              <a:gd name="connsiteY233" fmla="*/ 4034149 h 4249808"/>
              <a:gd name="connsiteX234" fmla="*/ 439596 w 3012037"/>
              <a:gd name="connsiteY234" fmla="*/ 4021714 h 4249808"/>
              <a:gd name="connsiteX235" fmla="*/ 435131 w 3012037"/>
              <a:gd name="connsiteY235" fmla="*/ 3998449 h 4249808"/>
              <a:gd name="connsiteX236" fmla="*/ 2518236 w 3012037"/>
              <a:gd name="connsiteY236" fmla="*/ 3986014 h 4249808"/>
              <a:gd name="connsiteX237" fmla="*/ 2513214 w 3012037"/>
              <a:gd name="connsiteY237" fmla="*/ 4015296 h 4249808"/>
              <a:gd name="connsiteX238" fmla="*/ 2518608 w 3012037"/>
              <a:gd name="connsiteY238" fmla="*/ 4030940 h 4249808"/>
              <a:gd name="connsiteX239" fmla="*/ 2527165 w 3012037"/>
              <a:gd name="connsiteY239" fmla="*/ 4010884 h 4249808"/>
              <a:gd name="connsiteX240" fmla="*/ 2518236 w 3012037"/>
              <a:gd name="connsiteY240" fmla="*/ 3986014 h 4249808"/>
              <a:gd name="connsiteX241" fmla="*/ 299891 w 3012037"/>
              <a:gd name="connsiteY241" fmla="*/ 3895359 h 4249808"/>
              <a:gd name="connsiteX242" fmla="*/ 295240 w 3012037"/>
              <a:gd name="connsiteY242" fmla="*/ 3906992 h 4249808"/>
              <a:gd name="connsiteX243" fmla="*/ 301007 w 3012037"/>
              <a:gd name="connsiteY243" fmla="*/ 3923839 h 4249808"/>
              <a:gd name="connsiteX244" fmla="*/ 306030 w 3012037"/>
              <a:gd name="connsiteY244" fmla="*/ 3911805 h 4249808"/>
              <a:gd name="connsiteX245" fmla="*/ 299891 w 3012037"/>
              <a:gd name="connsiteY245" fmla="*/ 3895359 h 4249808"/>
              <a:gd name="connsiteX246" fmla="*/ 2672265 w 3012037"/>
              <a:gd name="connsiteY246" fmla="*/ 3857653 h 4249808"/>
              <a:gd name="connsiteX247" fmla="*/ 2665196 w 3012037"/>
              <a:gd name="connsiteY247" fmla="*/ 3878110 h 4249808"/>
              <a:gd name="connsiteX248" fmla="*/ 2670963 w 3012037"/>
              <a:gd name="connsiteY248" fmla="*/ 3892952 h 4249808"/>
              <a:gd name="connsiteX249" fmla="*/ 2677474 w 3012037"/>
              <a:gd name="connsiteY249" fmla="*/ 3872093 h 4249808"/>
              <a:gd name="connsiteX250" fmla="*/ 2672265 w 3012037"/>
              <a:gd name="connsiteY250" fmla="*/ 3857653 h 4249808"/>
              <a:gd name="connsiteX251" fmla="*/ 241852 w 3012037"/>
              <a:gd name="connsiteY251" fmla="*/ 3834388 h 4249808"/>
              <a:gd name="connsiteX252" fmla="*/ 256920 w 3012037"/>
              <a:gd name="connsiteY252" fmla="*/ 3884930 h 4249808"/>
              <a:gd name="connsiteX253" fmla="*/ 257850 w 3012037"/>
              <a:gd name="connsiteY253" fmla="*/ 3956732 h 4249808"/>
              <a:gd name="connsiteX254" fmla="*/ 232178 w 3012037"/>
              <a:gd name="connsiteY254" fmla="*/ 3873297 h 4249808"/>
              <a:gd name="connsiteX255" fmla="*/ 235713 w 3012037"/>
              <a:gd name="connsiteY255" fmla="*/ 3840004 h 4249808"/>
              <a:gd name="connsiteX256" fmla="*/ 241852 w 3012037"/>
              <a:gd name="connsiteY256" fmla="*/ 3834388 h 4249808"/>
              <a:gd name="connsiteX257" fmla="*/ 289660 w 3012037"/>
              <a:gd name="connsiteY257" fmla="*/ 3828772 h 4249808"/>
              <a:gd name="connsiteX258" fmla="*/ 268081 w 3012037"/>
              <a:gd name="connsiteY258" fmla="*/ 3861664 h 4249808"/>
              <a:gd name="connsiteX259" fmla="*/ 282033 w 3012037"/>
              <a:gd name="connsiteY259" fmla="*/ 3878512 h 4249808"/>
              <a:gd name="connsiteX260" fmla="*/ 287613 w 3012037"/>
              <a:gd name="connsiteY260" fmla="*/ 3895359 h 4249808"/>
              <a:gd name="connsiteX261" fmla="*/ 293194 w 3012037"/>
              <a:gd name="connsiteY261" fmla="*/ 3880918 h 4249808"/>
              <a:gd name="connsiteX262" fmla="*/ 289660 w 3012037"/>
              <a:gd name="connsiteY262" fmla="*/ 3828772 h 4249808"/>
              <a:gd name="connsiteX263" fmla="*/ 295612 w 3012037"/>
              <a:gd name="connsiteY263" fmla="*/ 3805105 h 4249808"/>
              <a:gd name="connsiteX264" fmla="*/ 289288 w 3012037"/>
              <a:gd name="connsiteY264" fmla="*/ 3814331 h 4249808"/>
              <a:gd name="connsiteX265" fmla="*/ 289846 w 3012037"/>
              <a:gd name="connsiteY265" fmla="*/ 3827969 h 4249808"/>
              <a:gd name="connsiteX266" fmla="*/ 295054 w 3012037"/>
              <a:gd name="connsiteY266" fmla="*/ 3824761 h 4249808"/>
              <a:gd name="connsiteX267" fmla="*/ 299333 w 3012037"/>
              <a:gd name="connsiteY267" fmla="*/ 3813128 h 4249808"/>
              <a:gd name="connsiteX268" fmla="*/ 295612 w 3012037"/>
              <a:gd name="connsiteY268" fmla="*/ 3805105 h 4249808"/>
              <a:gd name="connsiteX269" fmla="*/ 2738117 w 3012037"/>
              <a:gd name="connsiteY269" fmla="*/ 3781038 h 4249808"/>
              <a:gd name="connsiteX270" fmla="*/ 2745186 w 3012037"/>
              <a:gd name="connsiteY270" fmla="*/ 3788258 h 4249808"/>
              <a:gd name="connsiteX271" fmla="*/ 2749093 w 3012037"/>
              <a:gd name="connsiteY271" fmla="*/ 3829976 h 4249808"/>
              <a:gd name="connsiteX272" fmla="*/ 2719887 w 3012037"/>
              <a:gd name="connsiteY272" fmla="*/ 3934670 h 4249808"/>
              <a:gd name="connsiteX273" fmla="*/ 2721003 w 3012037"/>
              <a:gd name="connsiteY273" fmla="*/ 3844416 h 4249808"/>
              <a:gd name="connsiteX274" fmla="*/ 2738117 w 3012037"/>
              <a:gd name="connsiteY274" fmla="*/ 3781038 h 4249808"/>
              <a:gd name="connsiteX275" fmla="*/ 2683798 w 3012037"/>
              <a:gd name="connsiteY275" fmla="*/ 3774620 h 4249808"/>
              <a:gd name="connsiteX276" fmla="*/ 2679892 w 3012037"/>
              <a:gd name="connsiteY276" fmla="*/ 3839602 h 4249808"/>
              <a:gd name="connsiteX277" fmla="*/ 2686217 w 3012037"/>
              <a:gd name="connsiteY277" fmla="*/ 3857653 h 4249808"/>
              <a:gd name="connsiteX278" fmla="*/ 2692541 w 3012037"/>
              <a:gd name="connsiteY278" fmla="*/ 3836794 h 4249808"/>
              <a:gd name="connsiteX279" fmla="*/ 2708354 w 3012037"/>
              <a:gd name="connsiteY279" fmla="*/ 3815534 h 4249808"/>
              <a:gd name="connsiteX280" fmla="*/ 2683798 w 3012037"/>
              <a:gd name="connsiteY280" fmla="*/ 3774620 h 4249808"/>
              <a:gd name="connsiteX281" fmla="*/ 2677101 w 3012037"/>
              <a:gd name="connsiteY281" fmla="*/ 3744134 h 4249808"/>
              <a:gd name="connsiteX282" fmla="*/ 2672823 w 3012037"/>
              <a:gd name="connsiteY282" fmla="*/ 3754162 h 4249808"/>
              <a:gd name="connsiteX283" fmla="*/ 2677846 w 3012037"/>
              <a:gd name="connsiteY283" fmla="*/ 3769003 h 4249808"/>
              <a:gd name="connsiteX284" fmla="*/ 2683612 w 3012037"/>
              <a:gd name="connsiteY284" fmla="*/ 3773015 h 4249808"/>
              <a:gd name="connsiteX285" fmla="*/ 2684170 w 3012037"/>
              <a:gd name="connsiteY285" fmla="*/ 3755766 h 4249808"/>
              <a:gd name="connsiteX286" fmla="*/ 2677101 w 3012037"/>
              <a:gd name="connsiteY286" fmla="*/ 3744134 h 4249808"/>
              <a:gd name="connsiteX287" fmla="*/ 204460 w 3012037"/>
              <a:gd name="connsiteY287" fmla="*/ 3547180 h 4249808"/>
              <a:gd name="connsiteX288" fmla="*/ 191625 w 3012037"/>
              <a:gd name="connsiteY288" fmla="*/ 3593711 h 4249808"/>
              <a:gd name="connsiteX289" fmla="*/ 197391 w 3012037"/>
              <a:gd name="connsiteY289" fmla="*/ 3610157 h 4249808"/>
              <a:gd name="connsiteX290" fmla="*/ 211529 w 3012037"/>
              <a:gd name="connsiteY290" fmla="*/ 3572852 h 4249808"/>
              <a:gd name="connsiteX291" fmla="*/ 204460 w 3012037"/>
              <a:gd name="connsiteY291" fmla="*/ 3547180 h 4249808"/>
              <a:gd name="connsiteX292" fmla="*/ 2780903 w 3012037"/>
              <a:gd name="connsiteY292" fmla="*/ 3420824 h 4249808"/>
              <a:gd name="connsiteX293" fmla="*/ 2772904 w 3012037"/>
              <a:gd name="connsiteY293" fmla="*/ 3453316 h 4249808"/>
              <a:gd name="connsiteX294" fmla="*/ 2788902 w 3012037"/>
              <a:gd name="connsiteY294" fmla="*/ 3500248 h 4249808"/>
              <a:gd name="connsiteX295" fmla="*/ 2795413 w 3012037"/>
              <a:gd name="connsiteY295" fmla="*/ 3479389 h 4249808"/>
              <a:gd name="connsiteX296" fmla="*/ 2780903 w 3012037"/>
              <a:gd name="connsiteY296" fmla="*/ 3420824 h 4249808"/>
              <a:gd name="connsiteX297" fmla="*/ 2845082 w 3012037"/>
              <a:gd name="connsiteY297" fmla="*/ 3270802 h 4249808"/>
              <a:gd name="connsiteX298" fmla="*/ 2820154 w 3012037"/>
              <a:gd name="connsiteY298" fmla="*/ 3297678 h 4249808"/>
              <a:gd name="connsiteX299" fmla="*/ 2845082 w 3012037"/>
              <a:gd name="connsiteY299" fmla="*/ 3270802 h 4249808"/>
              <a:gd name="connsiteX300" fmla="*/ 20296 w 3012037"/>
              <a:gd name="connsiteY300" fmla="*/ 3089492 h 4249808"/>
              <a:gd name="connsiteX301" fmla="*/ 8204 w 3012037"/>
              <a:gd name="connsiteY301" fmla="*/ 3116769 h 4249808"/>
              <a:gd name="connsiteX302" fmla="*/ 14343 w 3012037"/>
              <a:gd name="connsiteY302" fmla="*/ 3130407 h 4249808"/>
              <a:gd name="connsiteX303" fmla="*/ 23830 w 3012037"/>
              <a:gd name="connsiteY303" fmla="*/ 3110752 h 4249808"/>
              <a:gd name="connsiteX304" fmla="*/ 20296 w 3012037"/>
              <a:gd name="connsiteY304" fmla="*/ 3089492 h 4249808"/>
              <a:gd name="connsiteX305" fmla="*/ 180091 w 3012037"/>
              <a:gd name="connsiteY305" fmla="*/ 2946290 h 4249808"/>
              <a:gd name="connsiteX306" fmla="*/ 183626 w 3012037"/>
              <a:gd name="connsiteY306" fmla="*/ 2978380 h 4249808"/>
              <a:gd name="connsiteX307" fmla="*/ 188276 w 3012037"/>
              <a:gd name="connsiteY307" fmla="*/ 2973566 h 4249808"/>
              <a:gd name="connsiteX308" fmla="*/ 180091 w 3012037"/>
              <a:gd name="connsiteY308" fmla="*/ 2946290 h 4249808"/>
              <a:gd name="connsiteX309" fmla="*/ 2990553 w 3012037"/>
              <a:gd name="connsiteY309" fmla="*/ 2848815 h 4249808"/>
              <a:gd name="connsiteX310" fmla="*/ 2986461 w 3012037"/>
              <a:gd name="connsiteY310" fmla="*/ 2875290 h 4249808"/>
              <a:gd name="connsiteX311" fmla="*/ 2997250 w 3012037"/>
              <a:gd name="connsiteY311" fmla="*/ 2900160 h 4249808"/>
              <a:gd name="connsiteX312" fmla="*/ 3004319 w 3012037"/>
              <a:gd name="connsiteY312" fmla="*/ 2882911 h 4249808"/>
              <a:gd name="connsiteX313" fmla="*/ 2990553 w 3012037"/>
              <a:gd name="connsiteY313" fmla="*/ 2848815 h 4249808"/>
              <a:gd name="connsiteX314" fmla="*/ 2808435 w 3012037"/>
              <a:gd name="connsiteY314" fmla="*/ 2669110 h 4249808"/>
              <a:gd name="connsiteX315" fmla="*/ 2799320 w 3012037"/>
              <a:gd name="connsiteY315" fmla="*/ 2703206 h 4249808"/>
              <a:gd name="connsiteX316" fmla="*/ 2804528 w 3012037"/>
              <a:gd name="connsiteY316" fmla="*/ 2709223 h 4249808"/>
              <a:gd name="connsiteX317" fmla="*/ 2808435 w 3012037"/>
              <a:gd name="connsiteY317" fmla="*/ 2669110 h 4249808"/>
              <a:gd name="connsiteX318" fmla="*/ 53036 w 3012037"/>
              <a:gd name="connsiteY318" fmla="*/ 2518286 h 4249808"/>
              <a:gd name="connsiteX319" fmla="*/ 40945 w 3012037"/>
              <a:gd name="connsiteY319" fmla="*/ 2545562 h 4249808"/>
              <a:gd name="connsiteX320" fmla="*/ 47083 w 3012037"/>
              <a:gd name="connsiteY320" fmla="*/ 2559201 h 4249808"/>
              <a:gd name="connsiteX321" fmla="*/ 56571 w 3012037"/>
              <a:gd name="connsiteY321" fmla="*/ 2539545 h 4249808"/>
              <a:gd name="connsiteX322" fmla="*/ 53036 w 3012037"/>
              <a:gd name="connsiteY322" fmla="*/ 2518286 h 4249808"/>
              <a:gd name="connsiteX323" fmla="*/ 2798018 w 3012037"/>
              <a:gd name="connsiteY323" fmla="*/ 2513071 h 4249808"/>
              <a:gd name="connsiteX324" fmla="*/ 2801552 w 3012037"/>
              <a:gd name="connsiteY324" fmla="*/ 2518686 h 4249808"/>
              <a:gd name="connsiteX325" fmla="*/ 2791879 w 3012037"/>
              <a:gd name="connsiteY325" fmla="*/ 2549573 h 4249808"/>
              <a:gd name="connsiteX326" fmla="*/ 2798018 w 3012037"/>
              <a:gd name="connsiteY326" fmla="*/ 2513071 h 4249808"/>
              <a:gd name="connsiteX327" fmla="*/ 212831 w 3012037"/>
              <a:gd name="connsiteY327" fmla="*/ 2375083 h 4249808"/>
              <a:gd name="connsiteX328" fmla="*/ 216366 w 3012037"/>
              <a:gd name="connsiteY328" fmla="*/ 2407173 h 4249808"/>
              <a:gd name="connsiteX329" fmla="*/ 221017 w 3012037"/>
              <a:gd name="connsiteY329" fmla="*/ 2402359 h 4249808"/>
              <a:gd name="connsiteX330" fmla="*/ 212831 w 3012037"/>
              <a:gd name="connsiteY330" fmla="*/ 2375083 h 4249808"/>
              <a:gd name="connsiteX331" fmla="*/ 222133 w 3012037"/>
              <a:gd name="connsiteY331" fmla="*/ 2250332 h 4249808"/>
              <a:gd name="connsiteX332" fmla="*/ 227528 w 3012037"/>
              <a:gd name="connsiteY332" fmla="*/ 2279614 h 4249808"/>
              <a:gd name="connsiteX333" fmla="*/ 218971 w 3012037"/>
              <a:gd name="connsiteY333" fmla="*/ 2254744 h 4249808"/>
              <a:gd name="connsiteX334" fmla="*/ 222133 w 3012037"/>
              <a:gd name="connsiteY334" fmla="*/ 2250332 h 4249808"/>
              <a:gd name="connsiteX335" fmla="*/ 248176 w 3012037"/>
              <a:gd name="connsiteY335" fmla="*/ 2141225 h 4249808"/>
              <a:gd name="connsiteX336" fmla="*/ 242223 w 3012037"/>
              <a:gd name="connsiteY336" fmla="*/ 2150451 h 4249808"/>
              <a:gd name="connsiteX337" fmla="*/ 246316 w 3012037"/>
              <a:gd name="connsiteY337" fmla="*/ 2159677 h 4249808"/>
              <a:gd name="connsiteX338" fmla="*/ 248176 w 3012037"/>
              <a:gd name="connsiteY338" fmla="*/ 2141225 h 4249808"/>
              <a:gd name="connsiteX339" fmla="*/ 2676729 w 3012037"/>
              <a:gd name="connsiteY339" fmla="*/ 1971146 h 4249808"/>
              <a:gd name="connsiteX340" fmla="*/ 2679706 w 3012037"/>
              <a:gd name="connsiteY340" fmla="*/ 2020084 h 4249808"/>
              <a:gd name="connsiteX341" fmla="*/ 2692727 w 3012037"/>
              <a:gd name="connsiteY341" fmla="*/ 2002434 h 4249808"/>
              <a:gd name="connsiteX342" fmla="*/ 2676729 w 3012037"/>
              <a:gd name="connsiteY342" fmla="*/ 1971146 h 4249808"/>
              <a:gd name="connsiteX343" fmla="*/ 2732909 w 3012037"/>
              <a:gd name="connsiteY343" fmla="*/ 1803074 h 4249808"/>
              <a:gd name="connsiteX344" fmla="*/ 2732909 w 3012037"/>
              <a:gd name="connsiteY344" fmla="*/ 1837170 h 4249808"/>
              <a:gd name="connsiteX345" fmla="*/ 2721748 w 3012037"/>
              <a:gd name="connsiteY345" fmla="*/ 1868057 h 4249808"/>
              <a:gd name="connsiteX346" fmla="*/ 2716167 w 3012037"/>
              <a:gd name="connsiteY346" fmla="*/ 1866051 h 4249808"/>
              <a:gd name="connsiteX347" fmla="*/ 2722492 w 3012037"/>
              <a:gd name="connsiteY347" fmla="*/ 1831153 h 4249808"/>
              <a:gd name="connsiteX348" fmla="*/ 2732909 w 3012037"/>
              <a:gd name="connsiteY348" fmla="*/ 1803074 h 4249808"/>
              <a:gd name="connsiteX349" fmla="*/ 2694774 w 3012037"/>
              <a:gd name="connsiteY349" fmla="*/ 1693566 h 4249808"/>
              <a:gd name="connsiteX350" fmla="*/ 2686961 w 3012037"/>
              <a:gd name="connsiteY350" fmla="*/ 1719639 h 4249808"/>
              <a:gd name="connsiteX351" fmla="*/ 2702401 w 3012037"/>
              <a:gd name="connsiteY351" fmla="*/ 1756944 h 4249808"/>
              <a:gd name="connsiteX352" fmla="*/ 2708726 w 3012037"/>
              <a:gd name="connsiteY352" fmla="*/ 1740097 h 4249808"/>
              <a:gd name="connsiteX353" fmla="*/ 2694774 w 3012037"/>
              <a:gd name="connsiteY353" fmla="*/ 1693566 h 4249808"/>
              <a:gd name="connsiteX354" fmla="*/ 41131 w 3012037"/>
              <a:gd name="connsiteY354" fmla="*/ 1462115 h 4249808"/>
              <a:gd name="connsiteX355" fmla="*/ 14529 w 3012037"/>
              <a:gd name="connsiteY355" fmla="*/ 1515064 h 4249808"/>
              <a:gd name="connsiteX356" fmla="*/ 28109 w 3012037"/>
              <a:gd name="connsiteY356" fmla="*/ 1541939 h 4249808"/>
              <a:gd name="connsiteX357" fmla="*/ 48944 w 3012037"/>
              <a:gd name="connsiteY357" fmla="*/ 1503832 h 4249808"/>
              <a:gd name="connsiteX358" fmla="*/ 41131 w 3012037"/>
              <a:gd name="connsiteY358" fmla="*/ 1462115 h 4249808"/>
              <a:gd name="connsiteX359" fmla="*/ 2896239 w 3012037"/>
              <a:gd name="connsiteY359" fmla="*/ 1236279 h 4249808"/>
              <a:gd name="connsiteX360" fmla="*/ 2892518 w 3012037"/>
              <a:gd name="connsiteY360" fmla="*/ 1257539 h 4249808"/>
              <a:gd name="connsiteX361" fmla="*/ 2902935 w 3012037"/>
              <a:gd name="connsiteY361" fmla="*/ 1277194 h 4249808"/>
              <a:gd name="connsiteX362" fmla="*/ 2909632 w 3012037"/>
              <a:gd name="connsiteY362" fmla="*/ 1263556 h 4249808"/>
              <a:gd name="connsiteX363" fmla="*/ 2896239 w 3012037"/>
              <a:gd name="connsiteY363" fmla="*/ 1236279 h 4249808"/>
              <a:gd name="connsiteX364" fmla="*/ 236829 w 3012037"/>
              <a:gd name="connsiteY364" fmla="*/ 1190552 h 4249808"/>
              <a:gd name="connsiteX365" fmla="*/ 234224 w 3012037"/>
              <a:gd name="connsiteY365" fmla="*/ 1192557 h 4249808"/>
              <a:gd name="connsiteX366" fmla="*/ 241293 w 3012037"/>
              <a:gd name="connsiteY366" fmla="*/ 1194964 h 4249808"/>
              <a:gd name="connsiteX367" fmla="*/ 236829 w 3012037"/>
              <a:gd name="connsiteY367" fmla="*/ 1190552 h 4249808"/>
              <a:gd name="connsiteX368" fmla="*/ 2721189 w 3012037"/>
              <a:gd name="connsiteY368" fmla="*/ 1093078 h 4249808"/>
              <a:gd name="connsiteX369" fmla="*/ 2712260 w 3012037"/>
              <a:gd name="connsiteY369" fmla="*/ 1120354 h 4249808"/>
              <a:gd name="connsiteX370" fmla="*/ 2717283 w 3012037"/>
              <a:gd name="connsiteY370" fmla="*/ 1125168 h 4249808"/>
              <a:gd name="connsiteX371" fmla="*/ 2721189 w 3012037"/>
              <a:gd name="connsiteY371" fmla="*/ 1093078 h 4249808"/>
              <a:gd name="connsiteX372" fmla="*/ 52664 w 3012037"/>
              <a:gd name="connsiteY372" fmla="*/ 733265 h 4249808"/>
              <a:gd name="connsiteX373" fmla="*/ 40572 w 3012037"/>
              <a:gd name="connsiteY373" fmla="*/ 760542 h 4249808"/>
              <a:gd name="connsiteX374" fmla="*/ 46711 w 3012037"/>
              <a:gd name="connsiteY374" fmla="*/ 774181 h 4249808"/>
              <a:gd name="connsiteX375" fmla="*/ 56199 w 3012037"/>
              <a:gd name="connsiteY375" fmla="*/ 754525 h 4249808"/>
              <a:gd name="connsiteX376" fmla="*/ 52664 w 3012037"/>
              <a:gd name="connsiteY376" fmla="*/ 733265 h 4249808"/>
              <a:gd name="connsiteX377" fmla="*/ 2857545 w 3012037"/>
              <a:gd name="connsiteY377" fmla="*/ 682723 h 4249808"/>
              <a:gd name="connsiteX378" fmla="*/ 2853825 w 3012037"/>
              <a:gd name="connsiteY378" fmla="*/ 703982 h 4249808"/>
              <a:gd name="connsiteX379" fmla="*/ 2864242 w 3012037"/>
              <a:gd name="connsiteY379" fmla="*/ 723638 h 4249808"/>
              <a:gd name="connsiteX380" fmla="*/ 2870939 w 3012037"/>
              <a:gd name="connsiteY380" fmla="*/ 710000 h 4249808"/>
              <a:gd name="connsiteX381" fmla="*/ 2857545 w 3012037"/>
              <a:gd name="connsiteY381" fmla="*/ 682723 h 4249808"/>
              <a:gd name="connsiteX382" fmla="*/ 212459 w 3012037"/>
              <a:gd name="connsiteY382" fmla="*/ 590063 h 4249808"/>
              <a:gd name="connsiteX383" fmla="*/ 215994 w 3012037"/>
              <a:gd name="connsiteY383" fmla="*/ 622153 h 4249808"/>
              <a:gd name="connsiteX384" fmla="*/ 220644 w 3012037"/>
              <a:gd name="connsiteY384" fmla="*/ 617339 h 4249808"/>
              <a:gd name="connsiteX385" fmla="*/ 212459 w 3012037"/>
              <a:gd name="connsiteY385" fmla="*/ 590063 h 4249808"/>
              <a:gd name="connsiteX386" fmla="*/ 2682496 w 3012037"/>
              <a:gd name="connsiteY386" fmla="*/ 539520 h 4249808"/>
              <a:gd name="connsiteX387" fmla="*/ 2673567 w 3012037"/>
              <a:gd name="connsiteY387" fmla="*/ 566796 h 4249808"/>
              <a:gd name="connsiteX388" fmla="*/ 2678590 w 3012037"/>
              <a:gd name="connsiteY388" fmla="*/ 571610 h 4249808"/>
              <a:gd name="connsiteX389" fmla="*/ 2682496 w 3012037"/>
              <a:gd name="connsiteY389" fmla="*/ 539520 h 4249808"/>
              <a:gd name="connsiteX390" fmla="*/ 221761 w 3012037"/>
              <a:gd name="connsiteY390" fmla="*/ 465312 h 4249808"/>
              <a:gd name="connsiteX391" fmla="*/ 227156 w 3012037"/>
              <a:gd name="connsiteY391" fmla="*/ 494594 h 4249808"/>
              <a:gd name="connsiteX392" fmla="*/ 218599 w 3012037"/>
              <a:gd name="connsiteY392" fmla="*/ 469724 h 4249808"/>
              <a:gd name="connsiteX393" fmla="*/ 221761 w 3012037"/>
              <a:gd name="connsiteY393" fmla="*/ 465312 h 4249808"/>
              <a:gd name="connsiteX394" fmla="*/ 2672451 w 3012037"/>
              <a:gd name="connsiteY394" fmla="*/ 414769 h 4249808"/>
              <a:gd name="connsiteX395" fmla="*/ 2675799 w 3012037"/>
              <a:gd name="connsiteY395" fmla="*/ 418780 h 4249808"/>
              <a:gd name="connsiteX396" fmla="*/ 2666498 w 3012037"/>
              <a:gd name="connsiteY396" fmla="*/ 443650 h 4249808"/>
              <a:gd name="connsiteX397" fmla="*/ 2672451 w 3012037"/>
              <a:gd name="connsiteY397" fmla="*/ 414769 h 4249808"/>
              <a:gd name="connsiteX398" fmla="*/ 335794 w 3012037"/>
              <a:gd name="connsiteY398" fmla="*/ 284002 h 4249808"/>
              <a:gd name="connsiteX399" fmla="*/ 332259 w 3012037"/>
              <a:gd name="connsiteY399" fmla="*/ 311279 h 4249808"/>
              <a:gd name="connsiteX400" fmla="*/ 336166 w 3012037"/>
              <a:gd name="connsiteY400" fmla="*/ 311279 h 4249808"/>
              <a:gd name="connsiteX401" fmla="*/ 335794 w 3012037"/>
              <a:gd name="connsiteY401" fmla="*/ 284002 h 4249808"/>
              <a:gd name="connsiteX402" fmla="*/ 2547628 w 3012037"/>
              <a:gd name="connsiteY402" fmla="*/ 233058 h 4249808"/>
              <a:gd name="connsiteX403" fmla="*/ 2547256 w 3012037"/>
              <a:gd name="connsiteY403" fmla="*/ 260335 h 4249808"/>
              <a:gd name="connsiteX404" fmla="*/ 2551535 w 3012037"/>
              <a:gd name="connsiteY404" fmla="*/ 260335 h 4249808"/>
              <a:gd name="connsiteX405" fmla="*/ 2547628 w 3012037"/>
              <a:gd name="connsiteY405" fmla="*/ 233058 h 4249808"/>
              <a:gd name="connsiteX406" fmla="*/ 844013 w 3012037"/>
              <a:gd name="connsiteY406" fmla="*/ 216612 h 4249808"/>
              <a:gd name="connsiteX407" fmla="*/ 844816 w 3012037"/>
              <a:gd name="connsiteY407" fmla="*/ 217784 h 4249808"/>
              <a:gd name="connsiteX408" fmla="*/ 843664 w 3012037"/>
              <a:gd name="connsiteY408" fmla="*/ 218405 h 4249808"/>
              <a:gd name="connsiteX409" fmla="*/ 810157 w 3012037"/>
              <a:gd name="connsiteY409" fmla="*/ 182114 h 4249808"/>
              <a:gd name="connsiteX410" fmla="*/ 804204 w 3012037"/>
              <a:gd name="connsiteY410" fmla="*/ 194149 h 4249808"/>
              <a:gd name="connsiteX411" fmla="*/ 812017 w 3012037"/>
              <a:gd name="connsiteY411" fmla="*/ 206985 h 4249808"/>
              <a:gd name="connsiteX412" fmla="*/ 810157 w 3012037"/>
              <a:gd name="connsiteY412" fmla="*/ 182114 h 4249808"/>
              <a:gd name="connsiteX413" fmla="*/ 2046850 w 3012037"/>
              <a:gd name="connsiteY413" fmla="*/ 179707 h 4249808"/>
              <a:gd name="connsiteX414" fmla="*/ 2041827 w 3012037"/>
              <a:gd name="connsiteY414" fmla="*/ 199765 h 4249808"/>
              <a:gd name="connsiteX415" fmla="*/ 2039222 w 3012037"/>
              <a:gd name="connsiteY415" fmla="*/ 201770 h 4249808"/>
              <a:gd name="connsiteX416" fmla="*/ 2054476 w 3012037"/>
              <a:gd name="connsiteY416" fmla="*/ 200166 h 4249808"/>
              <a:gd name="connsiteX417" fmla="*/ 2046850 w 3012037"/>
              <a:gd name="connsiteY417" fmla="*/ 179707 h 4249808"/>
              <a:gd name="connsiteX418" fmla="*/ 1991600 w 3012037"/>
              <a:gd name="connsiteY418" fmla="*/ 166070 h 4249808"/>
              <a:gd name="connsiteX419" fmla="*/ 1991929 w 3012037"/>
              <a:gd name="connsiteY419" fmla="*/ 167641 h 4249808"/>
              <a:gd name="connsiteX420" fmla="*/ 1990670 w 3012037"/>
              <a:gd name="connsiteY420" fmla="*/ 168076 h 4249808"/>
              <a:gd name="connsiteX421" fmla="*/ 1990670 w 3012037"/>
              <a:gd name="connsiteY421" fmla="*/ 168477 h 4249808"/>
              <a:gd name="connsiteX422" fmla="*/ 1990064 w 3012037"/>
              <a:gd name="connsiteY422" fmla="*/ 168129 h 4249808"/>
              <a:gd name="connsiteX423" fmla="*/ 2028433 w 3012037"/>
              <a:gd name="connsiteY423" fmla="*/ 131172 h 4249808"/>
              <a:gd name="connsiteX424" fmla="*/ 2031037 w 3012037"/>
              <a:gd name="connsiteY424" fmla="*/ 162059 h 4249808"/>
              <a:gd name="connsiteX425" fmla="*/ 2027875 w 3012037"/>
              <a:gd name="connsiteY425" fmla="*/ 183319 h 4249808"/>
              <a:gd name="connsiteX426" fmla="*/ 2021736 w 3012037"/>
              <a:gd name="connsiteY426" fmla="*/ 203375 h 4249808"/>
              <a:gd name="connsiteX427" fmla="*/ 2035502 w 3012037"/>
              <a:gd name="connsiteY427" fmla="*/ 202172 h 4249808"/>
              <a:gd name="connsiteX428" fmla="*/ 2034572 w 3012037"/>
              <a:gd name="connsiteY428" fmla="*/ 200968 h 4249808"/>
              <a:gd name="connsiteX429" fmla="*/ 2035130 w 3012037"/>
              <a:gd name="connsiteY429" fmla="*/ 190138 h 4249808"/>
              <a:gd name="connsiteX430" fmla="*/ 2028433 w 3012037"/>
              <a:gd name="connsiteY430" fmla="*/ 131172 h 4249808"/>
              <a:gd name="connsiteX431" fmla="*/ 2229316 w 3012037"/>
              <a:gd name="connsiteY431" fmla="*/ 2 h 4249808"/>
              <a:gd name="connsiteX432" fmla="*/ 2242734 w 3012037"/>
              <a:gd name="connsiteY432" fmla="*/ 12037 h 4249808"/>
              <a:gd name="connsiteX433" fmla="*/ 2263010 w 3012037"/>
              <a:gd name="connsiteY433" fmla="*/ 21664 h 4249808"/>
              <a:gd name="connsiteX434" fmla="*/ 2282915 w 3012037"/>
              <a:gd name="connsiteY434" fmla="*/ 14845 h 4249808"/>
              <a:gd name="connsiteX435" fmla="*/ 2341513 w 3012037"/>
              <a:gd name="connsiteY435" fmla="*/ 30088 h 4249808"/>
              <a:gd name="connsiteX436" fmla="*/ 2425410 w 3012037"/>
              <a:gd name="connsiteY436" fmla="*/ 28082 h 4249808"/>
              <a:gd name="connsiteX437" fmla="*/ 2463731 w 3012037"/>
              <a:gd name="connsiteY437" fmla="*/ 81432 h 4249808"/>
              <a:gd name="connsiteX438" fmla="*/ 2434153 w 3012037"/>
              <a:gd name="connsiteY438" fmla="*/ 120341 h 4249808"/>
              <a:gd name="connsiteX439" fmla="*/ 2450151 w 3012037"/>
              <a:gd name="connsiteY439" fmla="*/ 142403 h 4249808"/>
              <a:gd name="connsiteX440" fmla="*/ 2459638 w 3012037"/>
              <a:gd name="connsiteY440" fmla="*/ 160454 h 4249808"/>
              <a:gd name="connsiteX441" fmla="*/ 2468754 w 3012037"/>
              <a:gd name="connsiteY441" fmla="*/ 143607 h 4249808"/>
              <a:gd name="connsiteX442" fmla="*/ 2469126 w 3012037"/>
              <a:gd name="connsiteY442" fmla="*/ 180109 h 4249808"/>
              <a:gd name="connsiteX443" fmla="*/ 2487728 w 3012037"/>
              <a:gd name="connsiteY443" fmla="*/ 167675 h 4249808"/>
              <a:gd name="connsiteX444" fmla="*/ 2479915 w 3012037"/>
              <a:gd name="connsiteY444" fmla="*/ 139194 h 4249808"/>
              <a:gd name="connsiteX445" fmla="*/ 2498704 w 3012037"/>
              <a:gd name="connsiteY445" fmla="*/ 158047 h 4249808"/>
              <a:gd name="connsiteX446" fmla="*/ 2508935 w 3012037"/>
              <a:gd name="connsiteY446" fmla="*/ 168477 h 4249808"/>
              <a:gd name="connsiteX447" fmla="*/ 2524375 w 3012037"/>
              <a:gd name="connsiteY447" fmla="*/ 160053 h 4249808"/>
              <a:gd name="connsiteX448" fmla="*/ 2538327 w 3012037"/>
              <a:gd name="connsiteY448" fmla="*/ 167675 h 4249808"/>
              <a:gd name="connsiteX449" fmla="*/ 2583345 w 3012037"/>
              <a:gd name="connsiteY449" fmla="*/ 161257 h 4249808"/>
              <a:gd name="connsiteX450" fmla="*/ 2603250 w 3012037"/>
              <a:gd name="connsiteY450" fmla="*/ 159652 h 4249808"/>
              <a:gd name="connsiteX451" fmla="*/ 2593948 w 3012037"/>
              <a:gd name="connsiteY451" fmla="*/ 175697 h 4249808"/>
              <a:gd name="connsiteX452" fmla="*/ 2602691 w 3012037"/>
              <a:gd name="connsiteY452" fmla="*/ 181714 h 4249808"/>
              <a:gd name="connsiteX453" fmla="*/ 2640455 w 3012037"/>
              <a:gd name="connsiteY453" fmla="*/ 166471 h 4249808"/>
              <a:gd name="connsiteX454" fmla="*/ 2650686 w 3012037"/>
              <a:gd name="connsiteY454" fmla="*/ 168477 h 4249808"/>
              <a:gd name="connsiteX455" fmla="*/ 2646407 w 3012037"/>
              <a:gd name="connsiteY455" fmla="*/ 184521 h 4249808"/>
              <a:gd name="connsiteX456" fmla="*/ 2644175 w 3012037"/>
              <a:gd name="connsiteY456" fmla="*/ 205380 h 4249808"/>
              <a:gd name="connsiteX457" fmla="*/ 2654778 w 3012037"/>
              <a:gd name="connsiteY457" fmla="*/ 264345 h 4249808"/>
              <a:gd name="connsiteX458" fmla="*/ 2651616 w 3012037"/>
              <a:gd name="connsiteY458" fmla="*/ 277183 h 4249808"/>
              <a:gd name="connsiteX459" fmla="*/ 2644733 w 3012037"/>
              <a:gd name="connsiteY459" fmla="*/ 325719 h 4249808"/>
              <a:gd name="connsiteX460" fmla="*/ 2659801 w 3012037"/>
              <a:gd name="connsiteY460" fmla="*/ 295233 h 4249808"/>
              <a:gd name="connsiteX461" fmla="*/ 2666126 w 3012037"/>
              <a:gd name="connsiteY461" fmla="*/ 336951 h 4249808"/>
              <a:gd name="connsiteX462" fmla="*/ 2672637 w 3012037"/>
              <a:gd name="connsiteY462" fmla="*/ 374657 h 4249808"/>
              <a:gd name="connsiteX463" fmla="*/ 2671335 w 3012037"/>
              <a:gd name="connsiteY463" fmla="*/ 390301 h 4249808"/>
              <a:gd name="connsiteX464" fmla="*/ 2651616 w 3012037"/>
              <a:gd name="connsiteY464" fmla="*/ 416373 h 4249808"/>
              <a:gd name="connsiteX465" fmla="*/ 2649198 w 3012037"/>
              <a:gd name="connsiteY465" fmla="*/ 444052 h 4249808"/>
              <a:gd name="connsiteX466" fmla="*/ 2667986 w 3012037"/>
              <a:gd name="connsiteY466" fmla="*/ 458493 h 4249808"/>
              <a:gd name="connsiteX467" fmla="*/ 2680078 w 3012037"/>
              <a:gd name="connsiteY467" fmla="*/ 465312 h 4249808"/>
              <a:gd name="connsiteX468" fmla="*/ 2670591 w 3012037"/>
              <a:gd name="connsiteY468" fmla="*/ 499007 h 4249808"/>
              <a:gd name="connsiteX469" fmla="*/ 2689937 w 3012037"/>
              <a:gd name="connsiteY469" fmla="*/ 510639 h 4249808"/>
              <a:gd name="connsiteX470" fmla="*/ 2696634 w 3012037"/>
              <a:gd name="connsiteY470" fmla="*/ 520667 h 4249808"/>
              <a:gd name="connsiteX471" fmla="*/ 2711702 w 3012037"/>
              <a:gd name="connsiteY471" fmla="*/ 543131 h 4249808"/>
              <a:gd name="connsiteX472" fmla="*/ 2710400 w 3012037"/>
              <a:gd name="connsiteY472" fmla="*/ 518662 h 4249808"/>
              <a:gd name="connsiteX473" fmla="*/ 2721003 w 3012037"/>
              <a:gd name="connsiteY473" fmla="*/ 532300 h 4249808"/>
              <a:gd name="connsiteX474" fmla="*/ 2752441 w 3012037"/>
              <a:gd name="connsiteY474" fmla="*/ 549950 h 4249808"/>
              <a:gd name="connsiteX475" fmla="*/ 2784438 w 3012037"/>
              <a:gd name="connsiteY475" fmla="*/ 541927 h 4249808"/>
              <a:gd name="connsiteX476" fmla="*/ 2839315 w 3012037"/>
              <a:gd name="connsiteY476" fmla="*/ 549548 h 4249808"/>
              <a:gd name="connsiteX477" fmla="*/ 2857174 w 3012037"/>
              <a:gd name="connsiteY477" fmla="*/ 596882 h 4249808"/>
              <a:gd name="connsiteX478" fmla="*/ 2856057 w 3012037"/>
              <a:gd name="connsiteY478" fmla="*/ 617741 h 4249808"/>
              <a:gd name="connsiteX479" fmla="*/ 2862754 w 3012037"/>
              <a:gd name="connsiteY479" fmla="*/ 660260 h 4249808"/>
              <a:gd name="connsiteX480" fmla="*/ 2863126 w 3012037"/>
              <a:gd name="connsiteY480" fmla="*/ 774983 h 4249808"/>
              <a:gd name="connsiteX481" fmla="*/ 2859592 w 3012037"/>
              <a:gd name="connsiteY481" fmla="*/ 809479 h 4249808"/>
              <a:gd name="connsiteX482" fmla="*/ 2870009 w 3012037"/>
              <a:gd name="connsiteY482" fmla="*/ 816298 h 4249808"/>
              <a:gd name="connsiteX483" fmla="*/ 2877078 w 3012037"/>
              <a:gd name="connsiteY483" fmla="*/ 835954 h 4249808"/>
              <a:gd name="connsiteX484" fmla="*/ 2871497 w 3012037"/>
              <a:gd name="connsiteY484" fmla="*/ 918586 h 4249808"/>
              <a:gd name="connsiteX485" fmla="*/ 2863498 w 3012037"/>
              <a:gd name="connsiteY485" fmla="*/ 929818 h 4249808"/>
              <a:gd name="connsiteX486" fmla="*/ 2855871 w 3012037"/>
              <a:gd name="connsiteY486" fmla="*/ 954287 h 4249808"/>
              <a:gd name="connsiteX487" fmla="*/ 2854755 w 3012037"/>
              <a:gd name="connsiteY487" fmla="*/ 972738 h 4249808"/>
              <a:gd name="connsiteX488" fmla="*/ 2850290 w 3012037"/>
              <a:gd name="connsiteY488" fmla="*/ 972738 h 4249808"/>
              <a:gd name="connsiteX489" fmla="*/ 2847500 w 3012037"/>
              <a:gd name="connsiteY489" fmla="*/ 954688 h 4249808"/>
              <a:gd name="connsiteX490" fmla="*/ 2835595 w 3012037"/>
              <a:gd name="connsiteY490" fmla="*/ 915378 h 4249808"/>
              <a:gd name="connsiteX491" fmla="*/ 2830572 w 3012037"/>
              <a:gd name="connsiteY491" fmla="*/ 1015659 h 4249808"/>
              <a:gd name="connsiteX492" fmla="*/ 2816248 w 3012037"/>
              <a:gd name="connsiteY492" fmla="*/ 1043338 h 4249808"/>
              <a:gd name="connsiteX493" fmla="*/ 2764905 w 3012037"/>
              <a:gd name="connsiteY493" fmla="*/ 1056174 h 4249808"/>
              <a:gd name="connsiteX494" fmla="*/ 2751883 w 3012037"/>
              <a:gd name="connsiteY494" fmla="*/ 1032507 h 4249808"/>
              <a:gd name="connsiteX495" fmla="*/ 2730863 w 3012037"/>
              <a:gd name="connsiteY495" fmla="*/ 1033711 h 4249808"/>
              <a:gd name="connsiteX496" fmla="*/ 2720073 w 3012037"/>
              <a:gd name="connsiteY496" fmla="*/ 998411 h 4249808"/>
              <a:gd name="connsiteX497" fmla="*/ 2708354 w 3012037"/>
              <a:gd name="connsiteY497" fmla="*/ 1013654 h 4249808"/>
              <a:gd name="connsiteX498" fmla="*/ 2718957 w 3012037"/>
              <a:gd name="connsiteY498" fmla="*/ 1018468 h 4249808"/>
              <a:gd name="connsiteX499" fmla="*/ 2709470 w 3012037"/>
              <a:gd name="connsiteY499" fmla="*/ 1052163 h 4249808"/>
              <a:gd name="connsiteX500" fmla="*/ 2728816 w 3012037"/>
              <a:gd name="connsiteY500" fmla="*/ 1063794 h 4249808"/>
              <a:gd name="connsiteX501" fmla="*/ 2735513 w 3012037"/>
              <a:gd name="connsiteY501" fmla="*/ 1073823 h 4249808"/>
              <a:gd name="connsiteX502" fmla="*/ 2750581 w 3012037"/>
              <a:gd name="connsiteY502" fmla="*/ 1096287 h 4249808"/>
              <a:gd name="connsiteX503" fmla="*/ 2749279 w 3012037"/>
              <a:gd name="connsiteY503" fmla="*/ 1071818 h 4249808"/>
              <a:gd name="connsiteX504" fmla="*/ 2759882 w 3012037"/>
              <a:gd name="connsiteY504" fmla="*/ 1085456 h 4249808"/>
              <a:gd name="connsiteX505" fmla="*/ 2791321 w 3012037"/>
              <a:gd name="connsiteY505" fmla="*/ 1103105 h 4249808"/>
              <a:gd name="connsiteX506" fmla="*/ 2823317 w 3012037"/>
              <a:gd name="connsiteY506" fmla="*/ 1095083 h 4249808"/>
              <a:gd name="connsiteX507" fmla="*/ 2878194 w 3012037"/>
              <a:gd name="connsiteY507" fmla="*/ 1102704 h 4249808"/>
              <a:gd name="connsiteX508" fmla="*/ 2896053 w 3012037"/>
              <a:gd name="connsiteY508" fmla="*/ 1150038 h 4249808"/>
              <a:gd name="connsiteX509" fmla="*/ 2894937 w 3012037"/>
              <a:gd name="connsiteY509" fmla="*/ 1170896 h 4249808"/>
              <a:gd name="connsiteX510" fmla="*/ 2901633 w 3012037"/>
              <a:gd name="connsiteY510" fmla="*/ 1213416 h 4249808"/>
              <a:gd name="connsiteX511" fmla="*/ 2902005 w 3012037"/>
              <a:gd name="connsiteY511" fmla="*/ 1328138 h 4249808"/>
              <a:gd name="connsiteX512" fmla="*/ 2898471 w 3012037"/>
              <a:gd name="connsiteY512" fmla="*/ 1362635 h 4249808"/>
              <a:gd name="connsiteX513" fmla="*/ 2908888 w 3012037"/>
              <a:gd name="connsiteY513" fmla="*/ 1369454 h 4249808"/>
              <a:gd name="connsiteX514" fmla="*/ 2915957 w 3012037"/>
              <a:gd name="connsiteY514" fmla="*/ 1389109 h 4249808"/>
              <a:gd name="connsiteX515" fmla="*/ 2910377 w 3012037"/>
              <a:gd name="connsiteY515" fmla="*/ 1471742 h 4249808"/>
              <a:gd name="connsiteX516" fmla="*/ 2902377 w 3012037"/>
              <a:gd name="connsiteY516" fmla="*/ 1482973 h 4249808"/>
              <a:gd name="connsiteX517" fmla="*/ 2894750 w 3012037"/>
              <a:gd name="connsiteY517" fmla="*/ 1507442 h 4249808"/>
              <a:gd name="connsiteX518" fmla="*/ 2893634 w 3012037"/>
              <a:gd name="connsiteY518" fmla="*/ 1525894 h 4249808"/>
              <a:gd name="connsiteX519" fmla="*/ 2889170 w 3012037"/>
              <a:gd name="connsiteY519" fmla="*/ 1525894 h 4249808"/>
              <a:gd name="connsiteX520" fmla="*/ 2886379 w 3012037"/>
              <a:gd name="connsiteY520" fmla="*/ 1507843 h 4249808"/>
              <a:gd name="connsiteX521" fmla="*/ 2874474 w 3012037"/>
              <a:gd name="connsiteY521" fmla="*/ 1468533 h 4249808"/>
              <a:gd name="connsiteX522" fmla="*/ 2869451 w 3012037"/>
              <a:gd name="connsiteY522" fmla="*/ 1568815 h 4249808"/>
              <a:gd name="connsiteX523" fmla="*/ 2855127 w 3012037"/>
              <a:gd name="connsiteY523" fmla="*/ 1596493 h 4249808"/>
              <a:gd name="connsiteX524" fmla="*/ 2803784 w 3012037"/>
              <a:gd name="connsiteY524" fmla="*/ 1609329 h 4249808"/>
              <a:gd name="connsiteX525" fmla="*/ 2790763 w 3012037"/>
              <a:gd name="connsiteY525" fmla="*/ 1585662 h 4249808"/>
              <a:gd name="connsiteX526" fmla="*/ 2769742 w 3012037"/>
              <a:gd name="connsiteY526" fmla="*/ 1586866 h 4249808"/>
              <a:gd name="connsiteX527" fmla="*/ 2758952 w 3012037"/>
              <a:gd name="connsiteY527" fmla="*/ 1551566 h 4249808"/>
              <a:gd name="connsiteX528" fmla="*/ 2732723 w 3012037"/>
              <a:gd name="connsiteY528" fmla="*/ 1592882 h 4249808"/>
              <a:gd name="connsiteX529" fmla="*/ 2756720 w 3012037"/>
              <a:gd name="connsiteY529" fmla="*/ 1571623 h 4249808"/>
              <a:gd name="connsiteX530" fmla="*/ 2732909 w 3012037"/>
              <a:gd name="connsiteY530" fmla="*/ 1592882 h 4249808"/>
              <a:gd name="connsiteX531" fmla="*/ 2734025 w 3012037"/>
              <a:gd name="connsiteY531" fmla="*/ 1628583 h 4249808"/>
              <a:gd name="connsiteX532" fmla="*/ 2728630 w 3012037"/>
              <a:gd name="connsiteY532" fmla="*/ 1663481 h 4249808"/>
              <a:gd name="connsiteX533" fmla="*/ 2723235 w 3012037"/>
              <a:gd name="connsiteY533" fmla="*/ 1628583 h 4249808"/>
              <a:gd name="connsiteX534" fmla="*/ 2718399 w 3012037"/>
              <a:gd name="connsiteY534" fmla="*/ 1656662 h 4249808"/>
              <a:gd name="connsiteX535" fmla="*/ 2730677 w 3012037"/>
              <a:gd name="connsiteY535" fmla="*/ 1696775 h 4249808"/>
              <a:gd name="connsiteX536" fmla="*/ 2732723 w 3012037"/>
              <a:gd name="connsiteY536" fmla="*/ 1733678 h 4249808"/>
              <a:gd name="connsiteX537" fmla="*/ 2729746 w 3012037"/>
              <a:gd name="connsiteY537" fmla="*/ 1758950 h 4249808"/>
              <a:gd name="connsiteX538" fmla="*/ 2722306 w 3012037"/>
              <a:gd name="connsiteY538" fmla="*/ 1781413 h 4249808"/>
              <a:gd name="connsiteX539" fmla="*/ 2714492 w 3012037"/>
              <a:gd name="connsiteY539" fmla="*/ 1790639 h 4249808"/>
              <a:gd name="connsiteX540" fmla="*/ 2703703 w 3012037"/>
              <a:gd name="connsiteY540" fmla="*/ 1780611 h 4249808"/>
              <a:gd name="connsiteX541" fmla="*/ 2674683 w 3012037"/>
              <a:gd name="connsiteY541" fmla="*/ 1868057 h 4249808"/>
              <a:gd name="connsiteX542" fmla="*/ 2670404 w 3012037"/>
              <a:gd name="connsiteY542" fmla="*/ 1873672 h 4249808"/>
              <a:gd name="connsiteX543" fmla="*/ 2673381 w 3012037"/>
              <a:gd name="connsiteY543" fmla="*/ 1923412 h 4249808"/>
              <a:gd name="connsiteX544" fmla="*/ 2693658 w 3012037"/>
              <a:gd name="connsiteY544" fmla="*/ 2002434 h 4249808"/>
              <a:gd name="connsiteX545" fmla="*/ 2717283 w 3012037"/>
              <a:gd name="connsiteY545" fmla="*/ 2034525 h 4249808"/>
              <a:gd name="connsiteX546" fmla="*/ 2702773 w 3012037"/>
              <a:gd name="connsiteY546" fmla="*/ 2069824 h 4249808"/>
              <a:gd name="connsiteX547" fmla="*/ 2700169 w 3012037"/>
              <a:gd name="connsiteY547" fmla="*/ 2115152 h 4249808"/>
              <a:gd name="connsiteX548" fmla="*/ 2690309 w 3012037"/>
              <a:gd name="connsiteY548" fmla="*/ 2196581 h 4249808"/>
              <a:gd name="connsiteX549" fmla="*/ 2691053 w 3012037"/>
              <a:gd name="connsiteY549" fmla="*/ 2200592 h 4249808"/>
              <a:gd name="connsiteX550" fmla="*/ 2706121 w 3012037"/>
              <a:gd name="connsiteY550" fmla="*/ 2194575 h 4249808"/>
              <a:gd name="connsiteX551" fmla="*/ 2726956 w 3012037"/>
              <a:gd name="connsiteY551" fmla="*/ 2192970 h 4249808"/>
              <a:gd name="connsiteX552" fmla="*/ 2717283 w 3012037"/>
              <a:gd name="connsiteY552" fmla="*/ 2213027 h 4249808"/>
              <a:gd name="connsiteX553" fmla="*/ 2726398 w 3012037"/>
              <a:gd name="connsiteY553" fmla="*/ 2220648 h 4249808"/>
              <a:gd name="connsiteX554" fmla="*/ 2765649 w 3012037"/>
              <a:gd name="connsiteY554" fmla="*/ 2201795 h 4249808"/>
              <a:gd name="connsiteX555" fmla="*/ 2776253 w 3012037"/>
              <a:gd name="connsiteY555" fmla="*/ 2204202 h 4249808"/>
              <a:gd name="connsiteX556" fmla="*/ 2771788 w 3012037"/>
              <a:gd name="connsiteY556" fmla="*/ 2224258 h 4249808"/>
              <a:gd name="connsiteX557" fmla="*/ 2769370 w 3012037"/>
              <a:gd name="connsiteY557" fmla="*/ 2250332 h 4249808"/>
              <a:gd name="connsiteX558" fmla="*/ 2780531 w 3012037"/>
              <a:gd name="connsiteY558" fmla="*/ 2323738 h 4249808"/>
              <a:gd name="connsiteX559" fmla="*/ 2777369 w 3012037"/>
              <a:gd name="connsiteY559" fmla="*/ 2339783 h 4249808"/>
              <a:gd name="connsiteX560" fmla="*/ 2770300 w 3012037"/>
              <a:gd name="connsiteY560" fmla="*/ 2400755 h 4249808"/>
              <a:gd name="connsiteX561" fmla="*/ 2786112 w 3012037"/>
              <a:gd name="connsiteY561" fmla="*/ 2362247 h 4249808"/>
              <a:gd name="connsiteX562" fmla="*/ 2792623 w 3012037"/>
              <a:gd name="connsiteY562" fmla="*/ 2414393 h 4249808"/>
              <a:gd name="connsiteX563" fmla="*/ 2799320 w 3012037"/>
              <a:gd name="connsiteY563" fmla="*/ 2461726 h 4249808"/>
              <a:gd name="connsiteX564" fmla="*/ 2797832 w 3012037"/>
              <a:gd name="connsiteY564" fmla="*/ 2481382 h 4249808"/>
              <a:gd name="connsiteX565" fmla="*/ 2777183 w 3012037"/>
              <a:gd name="connsiteY565" fmla="*/ 2513873 h 4249808"/>
              <a:gd name="connsiteX566" fmla="*/ 2774764 w 3012037"/>
              <a:gd name="connsiteY566" fmla="*/ 2548771 h 4249808"/>
              <a:gd name="connsiteX567" fmla="*/ 2794297 w 3012037"/>
              <a:gd name="connsiteY567" fmla="*/ 2566822 h 4249808"/>
              <a:gd name="connsiteX568" fmla="*/ 2806947 w 3012037"/>
              <a:gd name="connsiteY568" fmla="*/ 2575246 h 4249808"/>
              <a:gd name="connsiteX569" fmla="*/ 2797087 w 3012037"/>
              <a:gd name="connsiteY569" fmla="*/ 2617364 h 4249808"/>
              <a:gd name="connsiteX570" fmla="*/ 2817178 w 3012037"/>
              <a:gd name="connsiteY570" fmla="*/ 2631805 h 4249808"/>
              <a:gd name="connsiteX571" fmla="*/ 2824247 w 3012037"/>
              <a:gd name="connsiteY571" fmla="*/ 2644240 h 4249808"/>
              <a:gd name="connsiteX572" fmla="*/ 2839873 w 3012037"/>
              <a:gd name="connsiteY572" fmla="*/ 2672319 h 4249808"/>
              <a:gd name="connsiteX573" fmla="*/ 2838571 w 3012037"/>
              <a:gd name="connsiteY573" fmla="*/ 2641432 h 4249808"/>
              <a:gd name="connsiteX574" fmla="*/ 2849546 w 3012037"/>
              <a:gd name="connsiteY574" fmla="*/ 2658279 h 4249808"/>
              <a:gd name="connsiteX575" fmla="*/ 2882101 w 3012037"/>
              <a:gd name="connsiteY575" fmla="*/ 2680341 h 4249808"/>
              <a:gd name="connsiteX576" fmla="*/ 2915399 w 3012037"/>
              <a:gd name="connsiteY576" fmla="*/ 2670313 h 4249808"/>
              <a:gd name="connsiteX577" fmla="*/ 2972509 w 3012037"/>
              <a:gd name="connsiteY577" fmla="*/ 2679940 h 4249808"/>
              <a:gd name="connsiteX578" fmla="*/ 2991111 w 3012037"/>
              <a:gd name="connsiteY578" fmla="*/ 2738906 h 4249808"/>
              <a:gd name="connsiteX579" fmla="*/ 2989995 w 3012037"/>
              <a:gd name="connsiteY579" fmla="*/ 2764979 h 4249808"/>
              <a:gd name="connsiteX580" fmla="*/ 2996878 w 3012037"/>
              <a:gd name="connsiteY580" fmla="*/ 2817928 h 4249808"/>
              <a:gd name="connsiteX581" fmla="*/ 2997250 w 3012037"/>
              <a:gd name="connsiteY581" fmla="*/ 2961532 h 4249808"/>
              <a:gd name="connsiteX582" fmla="*/ 2993529 w 3012037"/>
              <a:gd name="connsiteY582" fmla="*/ 3004854 h 4249808"/>
              <a:gd name="connsiteX583" fmla="*/ 3004319 w 3012037"/>
              <a:gd name="connsiteY583" fmla="*/ 3013679 h 4249808"/>
              <a:gd name="connsiteX584" fmla="*/ 3011760 w 3012037"/>
              <a:gd name="connsiteY584" fmla="*/ 3038549 h 4249808"/>
              <a:gd name="connsiteX585" fmla="*/ 3005063 w 3012037"/>
              <a:gd name="connsiteY585" fmla="*/ 3146452 h 4249808"/>
              <a:gd name="connsiteX586" fmla="*/ 2996692 w 3012037"/>
              <a:gd name="connsiteY586" fmla="*/ 3160492 h 4249808"/>
              <a:gd name="connsiteX587" fmla="*/ 2988693 w 3012037"/>
              <a:gd name="connsiteY587" fmla="*/ 3191379 h 4249808"/>
              <a:gd name="connsiteX588" fmla="*/ 2987577 w 3012037"/>
              <a:gd name="connsiteY588" fmla="*/ 3214243 h 4249808"/>
              <a:gd name="connsiteX589" fmla="*/ 2982926 w 3012037"/>
              <a:gd name="connsiteY589" fmla="*/ 3214243 h 4249808"/>
              <a:gd name="connsiteX590" fmla="*/ 2979950 w 3012037"/>
              <a:gd name="connsiteY590" fmla="*/ 3191780 h 4249808"/>
              <a:gd name="connsiteX591" fmla="*/ 2967486 w 3012037"/>
              <a:gd name="connsiteY591" fmla="*/ 3142441 h 4249808"/>
              <a:gd name="connsiteX592" fmla="*/ 2962277 w 3012037"/>
              <a:gd name="connsiteY592" fmla="*/ 3267994 h 4249808"/>
              <a:gd name="connsiteX593" fmla="*/ 2947395 w 3012037"/>
              <a:gd name="connsiteY593" fmla="*/ 3302491 h 4249808"/>
              <a:gd name="connsiteX594" fmla="*/ 2894006 w 3012037"/>
              <a:gd name="connsiteY594" fmla="*/ 3318537 h 4249808"/>
              <a:gd name="connsiteX595" fmla="*/ 2880427 w 3012037"/>
              <a:gd name="connsiteY595" fmla="*/ 3288853 h 4249808"/>
              <a:gd name="connsiteX596" fmla="*/ 2858661 w 3012037"/>
              <a:gd name="connsiteY596" fmla="*/ 3290056 h 4249808"/>
              <a:gd name="connsiteX597" fmla="*/ 2847500 w 3012037"/>
              <a:gd name="connsiteY597" fmla="*/ 3245932 h 4249808"/>
              <a:gd name="connsiteX598" fmla="*/ 2820154 w 3012037"/>
              <a:gd name="connsiteY598" fmla="*/ 3297678 h 4249808"/>
              <a:gd name="connsiteX599" fmla="*/ 2821271 w 3012037"/>
              <a:gd name="connsiteY599" fmla="*/ 3342203 h 4249808"/>
              <a:gd name="connsiteX600" fmla="*/ 2815690 w 3012037"/>
              <a:gd name="connsiteY600" fmla="*/ 3385926 h 4249808"/>
              <a:gd name="connsiteX601" fmla="*/ 2809923 w 3012037"/>
              <a:gd name="connsiteY601" fmla="*/ 3342203 h 4249808"/>
              <a:gd name="connsiteX602" fmla="*/ 2804900 w 3012037"/>
              <a:gd name="connsiteY602" fmla="*/ 3377101 h 4249808"/>
              <a:gd name="connsiteX603" fmla="*/ 2817736 w 3012037"/>
              <a:gd name="connsiteY603" fmla="*/ 3427643 h 4249808"/>
              <a:gd name="connsiteX604" fmla="*/ 2819969 w 3012037"/>
              <a:gd name="connsiteY604" fmla="*/ 3474174 h 4249808"/>
              <a:gd name="connsiteX605" fmla="*/ 2816992 w 3012037"/>
              <a:gd name="connsiteY605" fmla="*/ 3505863 h 4249808"/>
              <a:gd name="connsiteX606" fmla="*/ 2809365 w 3012037"/>
              <a:gd name="connsiteY606" fmla="*/ 3533943 h 4249808"/>
              <a:gd name="connsiteX607" fmla="*/ 2801180 w 3012037"/>
              <a:gd name="connsiteY607" fmla="*/ 3545174 h 4249808"/>
              <a:gd name="connsiteX608" fmla="*/ 2789832 w 3012037"/>
              <a:gd name="connsiteY608" fmla="*/ 3532739 h 4249808"/>
              <a:gd name="connsiteX609" fmla="*/ 2748535 w 3012037"/>
              <a:gd name="connsiteY609" fmla="*/ 3652676 h 4249808"/>
              <a:gd name="connsiteX610" fmla="*/ 2707237 w 3012037"/>
              <a:gd name="connsiteY610" fmla="*/ 3685970 h 4249808"/>
              <a:gd name="connsiteX611" fmla="*/ 2696076 w 3012037"/>
              <a:gd name="connsiteY611" fmla="*/ 3701614 h 4249808"/>
              <a:gd name="connsiteX612" fmla="*/ 2707796 w 3012037"/>
              <a:gd name="connsiteY612" fmla="*/ 3728891 h 4249808"/>
              <a:gd name="connsiteX613" fmla="*/ 2712632 w 3012037"/>
              <a:gd name="connsiteY613" fmla="*/ 3739721 h 4249808"/>
              <a:gd name="connsiteX614" fmla="*/ 2708912 w 3012037"/>
              <a:gd name="connsiteY614" fmla="*/ 3750151 h 4249808"/>
              <a:gd name="connsiteX615" fmla="*/ 2704075 w 3012037"/>
              <a:gd name="connsiteY615" fmla="*/ 3776224 h 4249808"/>
              <a:gd name="connsiteX616" fmla="*/ 2699982 w 3012037"/>
              <a:gd name="connsiteY616" fmla="*/ 3897365 h 4249808"/>
              <a:gd name="connsiteX617" fmla="*/ 2696820 w 3012037"/>
              <a:gd name="connsiteY617" fmla="*/ 3927851 h 4249808"/>
              <a:gd name="connsiteX618" fmla="*/ 2694216 w 3012037"/>
              <a:gd name="connsiteY618" fmla="*/ 3951918 h 4249808"/>
              <a:gd name="connsiteX619" fmla="*/ 2685659 w 3012037"/>
              <a:gd name="connsiteY619" fmla="*/ 3944297 h 4249808"/>
              <a:gd name="connsiteX620" fmla="*/ 2664638 w 3012037"/>
              <a:gd name="connsiteY620" fmla="*/ 3938280 h 4249808"/>
              <a:gd name="connsiteX621" fmla="*/ 2675799 w 3012037"/>
              <a:gd name="connsiteY621" fmla="*/ 3971172 h 4249808"/>
              <a:gd name="connsiteX622" fmla="*/ 2651616 w 3012037"/>
              <a:gd name="connsiteY622" fmla="*/ 4015296 h 4249808"/>
              <a:gd name="connsiteX623" fmla="*/ 2641571 w 3012037"/>
              <a:gd name="connsiteY623" fmla="*/ 4038963 h 4249808"/>
              <a:gd name="connsiteX624" fmla="*/ 2609946 w 3012037"/>
              <a:gd name="connsiteY624" fmla="*/ 4022517 h 4249808"/>
              <a:gd name="connsiteX625" fmla="*/ 2603064 w 3012037"/>
              <a:gd name="connsiteY625" fmla="*/ 4015296 h 4249808"/>
              <a:gd name="connsiteX626" fmla="*/ 2598413 w 3012037"/>
              <a:gd name="connsiteY626" fmla="*/ 4030539 h 4249808"/>
              <a:gd name="connsiteX627" fmla="*/ 2593576 w 3012037"/>
              <a:gd name="connsiteY627" fmla="*/ 4047387 h 4249808"/>
              <a:gd name="connsiteX628" fmla="*/ 2557859 w 3012037"/>
              <a:gd name="connsiteY628" fmla="*/ 4049392 h 4249808"/>
              <a:gd name="connsiteX629" fmla="*/ 2541489 w 3012037"/>
              <a:gd name="connsiteY629" fmla="*/ 4080680 h 4249808"/>
              <a:gd name="connsiteX630" fmla="*/ 2532746 w 3012037"/>
              <a:gd name="connsiteY630" fmla="*/ 4089906 h 4249808"/>
              <a:gd name="connsiteX631" fmla="*/ 2531258 w 3012037"/>
              <a:gd name="connsiteY631" fmla="*/ 4071855 h 4249808"/>
              <a:gd name="connsiteX632" fmla="*/ 2531072 w 3012037"/>
              <a:gd name="connsiteY632" fmla="*/ 4054607 h 4249808"/>
              <a:gd name="connsiteX633" fmla="*/ 2509493 w 3012037"/>
              <a:gd name="connsiteY633" fmla="*/ 4109562 h 4249808"/>
              <a:gd name="connsiteX634" fmla="*/ 2510423 w 3012037"/>
              <a:gd name="connsiteY634" fmla="*/ 4128816 h 4249808"/>
              <a:gd name="connsiteX635" fmla="*/ 2522887 w 3012037"/>
              <a:gd name="connsiteY635" fmla="*/ 4187380 h 4249808"/>
              <a:gd name="connsiteX636" fmla="*/ 2521399 w 3012037"/>
              <a:gd name="connsiteY636" fmla="*/ 4219070 h 4249808"/>
              <a:gd name="connsiteX637" fmla="*/ 2489775 w 3012037"/>
              <a:gd name="connsiteY637" fmla="*/ 4231104 h 4249808"/>
              <a:gd name="connsiteX638" fmla="*/ 2452570 w 3012037"/>
              <a:gd name="connsiteY638" fmla="*/ 4222680 h 4249808"/>
              <a:gd name="connsiteX639" fmla="*/ 2452570 w 3012037"/>
              <a:gd name="connsiteY639" fmla="*/ 4221483 h 4249808"/>
              <a:gd name="connsiteX640" fmla="*/ 2452756 w 3012037"/>
              <a:gd name="connsiteY640" fmla="*/ 4220674 h 4249808"/>
              <a:gd name="connsiteX641" fmla="*/ 2453314 w 3012037"/>
              <a:gd name="connsiteY641" fmla="*/ 4221075 h 4249808"/>
              <a:gd name="connsiteX642" fmla="*/ 2453314 w 3012037"/>
              <a:gd name="connsiteY642" fmla="*/ 4219872 h 4249808"/>
              <a:gd name="connsiteX643" fmla="*/ 2453128 w 3012037"/>
              <a:gd name="connsiteY643" fmla="*/ 4219872 h 4249808"/>
              <a:gd name="connsiteX644" fmla="*/ 2452756 w 3012037"/>
              <a:gd name="connsiteY644" fmla="*/ 4220674 h 4249808"/>
              <a:gd name="connsiteX645" fmla="*/ 2452570 w 3012037"/>
              <a:gd name="connsiteY645" fmla="*/ 4220358 h 4249808"/>
              <a:gd name="connsiteX646" fmla="*/ 2452570 w 3012037"/>
              <a:gd name="connsiteY646" fmla="*/ 4178154 h 4249808"/>
              <a:gd name="connsiteX647" fmla="*/ 2458336 w 3012037"/>
              <a:gd name="connsiteY647" fmla="*/ 4180160 h 4249808"/>
              <a:gd name="connsiteX648" fmla="*/ 2489217 w 3012037"/>
              <a:gd name="connsiteY648" fmla="*/ 4153686 h 4249808"/>
              <a:gd name="connsiteX649" fmla="*/ 2488286 w 3012037"/>
              <a:gd name="connsiteY649" fmla="*/ 4138443 h 4249808"/>
              <a:gd name="connsiteX650" fmla="*/ 2482706 w 3012037"/>
              <a:gd name="connsiteY650" fmla="*/ 4132025 h 4249808"/>
              <a:gd name="connsiteX651" fmla="*/ 2488658 w 3012037"/>
              <a:gd name="connsiteY651" fmla="*/ 4126008 h 4249808"/>
              <a:gd name="connsiteX652" fmla="*/ 2497030 w 3012037"/>
              <a:gd name="connsiteY652" fmla="*/ 4101539 h 4249808"/>
              <a:gd name="connsiteX653" fmla="*/ 2490891 w 3012037"/>
              <a:gd name="connsiteY653" fmla="*/ 4058217 h 4249808"/>
              <a:gd name="connsiteX654" fmla="*/ 2476567 w 3012037"/>
              <a:gd name="connsiteY654" fmla="*/ 4080279 h 4249808"/>
              <a:gd name="connsiteX655" fmla="*/ 2454988 w 3012037"/>
              <a:gd name="connsiteY655" fmla="*/ 4069048 h 4249808"/>
              <a:gd name="connsiteX656" fmla="*/ 2439176 w 3012037"/>
              <a:gd name="connsiteY656" fmla="*/ 4042172 h 4249808"/>
              <a:gd name="connsiteX657" fmla="*/ 2413504 w 3012037"/>
              <a:gd name="connsiteY657" fmla="*/ 4074663 h 4249808"/>
              <a:gd name="connsiteX658" fmla="*/ 2389879 w 3012037"/>
              <a:gd name="connsiteY658" fmla="*/ 4094319 h 4249808"/>
              <a:gd name="connsiteX659" fmla="*/ 2372393 w 3012037"/>
              <a:gd name="connsiteY659" fmla="*/ 4101138 h 4249808"/>
              <a:gd name="connsiteX660" fmla="*/ 2356209 w 3012037"/>
              <a:gd name="connsiteY660" fmla="*/ 4119189 h 4249808"/>
              <a:gd name="connsiteX661" fmla="*/ 2343373 w 3012037"/>
              <a:gd name="connsiteY661" fmla="*/ 4139245 h 4249808"/>
              <a:gd name="connsiteX662" fmla="*/ 2328305 w 3012037"/>
              <a:gd name="connsiteY662" fmla="*/ 4164115 h 4249808"/>
              <a:gd name="connsiteX663" fmla="*/ 2317516 w 3012037"/>
              <a:gd name="connsiteY663" fmla="*/ 4182968 h 4249808"/>
              <a:gd name="connsiteX664" fmla="*/ 2318632 w 3012037"/>
              <a:gd name="connsiteY664" fmla="*/ 4139646 h 4249808"/>
              <a:gd name="connsiteX665" fmla="*/ 2343187 w 3012037"/>
              <a:gd name="connsiteY665" fmla="*/ 4111166 h 4249808"/>
              <a:gd name="connsiteX666" fmla="*/ 2355465 w 3012037"/>
              <a:gd name="connsiteY666" fmla="*/ 4093516 h 4249808"/>
              <a:gd name="connsiteX667" fmla="*/ 2336862 w 3012037"/>
              <a:gd name="connsiteY667" fmla="*/ 4046985 h 4249808"/>
              <a:gd name="connsiteX668" fmla="*/ 2332770 w 3012037"/>
              <a:gd name="connsiteY668" fmla="*/ 4061426 h 4249808"/>
              <a:gd name="connsiteX669" fmla="*/ 2329979 w 3012037"/>
              <a:gd name="connsiteY669" fmla="*/ 4083087 h 4249808"/>
              <a:gd name="connsiteX670" fmla="*/ 2319748 w 3012037"/>
              <a:gd name="connsiteY670" fmla="*/ 4071855 h 4249808"/>
              <a:gd name="connsiteX671" fmla="*/ 2312307 w 3012037"/>
              <a:gd name="connsiteY671" fmla="*/ 4062228 h 4249808"/>
              <a:gd name="connsiteX672" fmla="*/ 2307656 w 3012037"/>
              <a:gd name="connsiteY672" fmla="*/ 4080279 h 4249808"/>
              <a:gd name="connsiteX673" fmla="*/ 2304866 w 3012037"/>
              <a:gd name="connsiteY673" fmla="*/ 4100335 h 4249808"/>
              <a:gd name="connsiteX674" fmla="*/ 2299285 w 3012037"/>
              <a:gd name="connsiteY674" fmla="*/ 4071053 h 4249808"/>
              <a:gd name="connsiteX675" fmla="*/ 2293890 w 3012037"/>
              <a:gd name="connsiteY675" fmla="*/ 4059421 h 4249808"/>
              <a:gd name="connsiteX676" fmla="*/ 2286822 w 3012037"/>
              <a:gd name="connsiteY676" fmla="*/ 4070251 h 4249808"/>
              <a:gd name="connsiteX677" fmla="*/ 2284403 w 3012037"/>
              <a:gd name="connsiteY677" fmla="*/ 4096324 h 4249808"/>
              <a:gd name="connsiteX678" fmla="*/ 2271753 w 3012037"/>
              <a:gd name="connsiteY678" fmla="*/ 4126008 h 4249808"/>
              <a:gd name="connsiteX679" fmla="*/ 2264313 w 3012037"/>
              <a:gd name="connsiteY679" fmla="*/ 4137640 h 4249808"/>
              <a:gd name="connsiteX680" fmla="*/ 2271753 w 3012037"/>
              <a:gd name="connsiteY680" fmla="*/ 4142053 h 4249808"/>
              <a:gd name="connsiteX681" fmla="*/ 2279567 w 3012037"/>
              <a:gd name="connsiteY681" fmla="*/ 4172539 h 4249808"/>
              <a:gd name="connsiteX682" fmla="*/ 2274544 w 3012037"/>
              <a:gd name="connsiteY682" fmla="*/ 4183770 h 4249808"/>
              <a:gd name="connsiteX683" fmla="*/ 2244222 w 3012037"/>
              <a:gd name="connsiteY683" fmla="*/ 4151680 h 4249808"/>
              <a:gd name="connsiteX684" fmla="*/ 2223573 w 3012037"/>
              <a:gd name="connsiteY684" fmla="*/ 4163714 h 4249808"/>
              <a:gd name="connsiteX685" fmla="*/ 2225805 w 3012037"/>
              <a:gd name="connsiteY685" fmla="*/ 4128415 h 4249808"/>
              <a:gd name="connsiteX686" fmla="*/ 2225991 w 3012037"/>
              <a:gd name="connsiteY686" fmla="*/ 4113172 h 4249808"/>
              <a:gd name="connsiteX687" fmla="*/ 2217806 w 3012037"/>
              <a:gd name="connsiteY687" fmla="*/ 4118386 h 4249808"/>
              <a:gd name="connsiteX688" fmla="*/ 2213342 w 3012037"/>
              <a:gd name="connsiteY688" fmla="*/ 4146465 h 4249808"/>
              <a:gd name="connsiteX689" fmla="*/ 2205529 w 3012037"/>
              <a:gd name="connsiteY689" fmla="*/ 4156494 h 4249808"/>
              <a:gd name="connsiteX690" fmla="*/ 2188414 w 3012037"/>
              <a:gd name="connsiteY690" fmla="*/ 4143256 h 4249808"/>
              <a:gd name="connsiteX691" fmla="*/ 2173160 w 3012037"/>
              <a:gd name="connsiteY691" fmla="*/ 4148070 h 4249808"/>
              <a:gd name="connsiteX692" fmla="*/ 2182648 w 3012037"/>
              <a:gd name="connsiteY692" fmla="*/ 4179358 h 4249808"/>
              <a:gd name="connsiteX693" fmla="*/ 2132235 w 3012037"/>
              <a:gd name="connsiteY693" fmla="*/ 4156494 h 4249808"/>
              <a:gd name="connsiteX694" fmla="*/ 2109354 w 3012037"/>
              <a:gd name="connsiteY694" fmla="*/ 4157697 h 4249808"/>
              <a:gd name="connsiteX695" fmla="*/ 2087031 w 3012037"/>
              <a:gd name="connsiteY695" fmla="*/ 4164115 h 4249808"/>
              <a:gd name="connsiteX696" fmla="*/ 2061359 w 3012037"/>
              <a:gd name="connsiteY696" fmla="*/ 4150878 h 4249808"/>
              <a:gd name="connsiteX697" fmla="*/ 2040897 w 3012037"/>
              <a:gd name="connsiteY697" fmla="*/ 4136437 h 4249808"/>
              <a:gd name="connsiteX698" fmla="*/ 2019504 w 3012037"/>
              <a:gd name="connsiteY698" fmla="*/ 4079477 h 4249808"/>
              <a:gd name="connsiteX699" fmla="*/ 1995507 w 3012037"/>
              <a:gd name="connsiteY699" fmla="*/ 4100737 h 4249808"/>
              <a:gd name="connsiteX700" fmla="*/ 1929654 w 3012037"/>
              <a:gd name="connsiteY700" fmla="*/ 4101940 h 4249808"/>
              <a:gd name="connsiteX701" fmla="*/ 1917562 w 3012037"/>
              <a:gd name="connsiteY701" fmla="*/ 4109562 h 4249808"/>
              <a:gd name="connsiteX702" fmla="*/ 1897658 w 3012037"/>
              <a:gd name="connsiteY702" fmla="*/ 4118386 h 4249808"/>
              <a:gd name="connsiteX703" fmla="*/ 1892635 w 3012037"/>
              <a:gd name="connsiteY703" fmla="*/ 4117584 h 4249808"/>
              <a:gd name="connsiteX704" fmla="*/ 1889287 w 3012037"/>
              <a:gd name="connsiteY704" fmla="*/ 4121595 h 4249808"/>
              <a:gd name="connsiteX705" fmla="*/ 1893751 w 3012037"/>
              <a:gd name="connsiteY705" fmla="*/ 4145663 h 4249808"/>
              <a:gd name="connsiteX706" fmla="*/ 1901750 w 3012037"/>
              <a:gd name="connsiteY706" fmla="*/ 4147669 h 4249808"/>
              <a:gd name="connsiteX707" fmla="*/ 1909563 w 3012037"/>
              <a:gd name="connsiteY707" fmla="*/ 4150075 h 4249808"/>
              <a:gd name="connsiteX708" fmla="*/ 1904169 w 3012037"/>
              <a:gd name="connsiteY708" fmla="*/ 4167725 h 4249808"/>
              <a:gd name="connsiteX709" fmla="*/ 1859709 w 3012037"/>
              <a:gd name="connsiteY709" fmla="*/ 4152883 h 4249808"/>
              <a:gd name="connsiteX710" fmla="*/ 1854686 w 3012037"/>
              <a:gd name="connsiteY710" fmla="*/ 4143657 h 4249808"/>
              <a:gd name="connsiteX711" fmla="*/ 1846315 w 3012037"/>
              <a:gd name="connsiteY711" fmla="*/ 4121595 h 4249808"/>
              <a:gd name="connsiteX712" fmla="*/ 1841850 w 3012037"/>
              <a:gd name="connsiteY712" fmla="*/ 4120793 h 4249808"/>
              <a:gd name="connsiteX713" fmla="*/ 1832363 w 3012037"/>
              <a:gd name="connsiteY713" fmla="*/ 4123601 h 4249808"/>
              <a:gd name="connsiteX714" fmla="*/ 1827340 w 3012037"/>
              <a:gd name="connsiteY714" fmla="*/ 4130420 h 4249808"/>
              <a:gd name="connsiteX715" fmla="*/ 1832177 w 3012037"/>
              <a:gd name="connsiteY715" fmla="*/ 4138844 h 4249808"/>
              <a:gd name="connsiteX716" fmla="*/ 1838502 w 3012037"/>
              <a:gd name="connsiteY716" fmla="*/ 4148872 h 4249808"/>
              <a:gd name="connsiteX717" fmla="*/ 1830317 w 3012037"/>
              <a:gd name="connsiteY717" fmla="*/ 4152081 h 4249808"/>
              <a:gd name="connsiteX718" fmla="*/ 1818783 w 3012037"/>
              <a:gd name="connsiteY718" fmla="*/ 4155290 h 4249808"/>
              <a:gd name="connsiteX719" fmla="*/ 1812830 w 3012037"/>
              <a:gd name="connsiteY719" fmla="*/ 4159703 h 4249808"/>
              <a:gd name="connsiteX720" fmla="*/ 1789763 w 3012037"/>
              <a:gd name="connsiteY720" fmla="*/ 4152482 h 4249808"/>
              <a:gd name="connsiteX721" fmla="*/ 1772649 w 3012037"/>
              <a:gd name="connsiteY721" fmla="*/ 4145262 h 4249808"/>
              <a:gd name="connsiteX722" fmla="*/ 1762232 w 3012037"/>
              <a:gd name="connsiteY722" fmla="*/ 4139245 h 4249808"/>
              <a:gd name="connsiteX723" fmla="*/ 1706052 w 3012037"/>
              <a:gd name="connsiteY723" fmla="*/ 4138042 h 4249808"/>
              <a:gd name="connsiteX724" fmla="*/ 1685589 w 3012037"/>
              <a:gd name="connsiteY724" fmla="*/ 4120793 h 4249808"/>
              <a:gd name="connsiteX725" fmla="*/ 1667359 w 3012037"/>
              <a:gd name="connsiteY725" fmla="*/ 4166121 h 4249808"/>
              <a:gd name="connsiteX726" fmla="*/ 1649873 w 3012037"/>
              <a:gd name="connsiteY726" fmla="*/ 4177352 h 4249808"/>
              <a:gd name="connsiteX727" fmla="*/ 1627922 w 3012037"/>
              <a:gd name="connsiteY727" fmla="*/ 4188183 h 4249808"/>
              <a:gd name="connsiteX728" fmla="*/ 1608947 w 3012037"/>
              <a:gd name="connsiteY728" fmla="*/ 4182968 h 4249808"/>
              <a:gd name="connsiteX729" fmla="*/ 1589415 w 3012037"/>
              <a:gd name="connsiteY729" fmla="*/ 4182166 h 4249808"/>
              <a:gd name="connsiteX730" fmla="*/ 1546257 w 3012037"/>
              <a:gd name="connsiteY730" fmla="*/ 4200216 h 4249808"/>
              <a:gd name="connsiteX731" fmla="*/ 1554442 w 3012037"/>
              <a:gd name="connsiteY731" fmla="*/ 4175347 h 4249808"/>
              <a:gd name="connsiteX732" fmla="*/ 1541420 w 3012037"/>
              <a:gd name="connsiteY732" fmla="*/ 4171335 h 4249808"/>
              <a:gd name="connsiteX733" fmla="*/ 1526724 w 3012037"/>
              <a:gd name="connsiteY733" fmla="*/ 4181764 h 4249808"/>
              <a:gd name="connsiteX734" fmla="*/ 1520027 w 3012037"/>
              <a:gd name="connsiteY734" fmla="*/ 4173742 h 4249808"/>
              <a:gd name="connsiteX735" fmla="*/ 1516307 w 3012037"/>
              <a:gd name="connsiteY735" fmla="*/ 4151279 h 4249808"/>
              <a:gd name="connsiteX736" fmla="*/ 1509238 w 3012037"/>
              <a:gd name="connsiteY736" fmla="*/ 4146867 h 4249808"/>
              <a:gd name="connsiteX737" fmla="*/ 1509424 w 3012037"/>
              <a:gd name="connsiteY737" fmla="*/ 4158900 h 4249808"/>
              <a:gd name="connsiteX738" fmla="*/ 1511284 w 3012037"/>
              <a:gd name="connsiteY738" fmla="*/ 4186979 h 4249808"/>
              <a:gd name="connsiteX739" fmla="*/ 1493798 w 3012037"/>
              <a:gd name="connsiteY739" fmla="*/ 4177352 h 4249808"/>
              <a:gd name="connsiteX740" fmla="*/ 1467940 w 3012037"/>
              <a:gd name="connsiteY740" fmla="*/ 4203024 h 4249808"/>
              <a:gd name="connsiteX741" fmla="*/ 1463662 w 3012037"/>
              <a:gd name="connsiteY741" fmla="*/ 4194200 h 4249808"/>
              <a:gd name="connsiteX742" fmla="*/ 1470359 w 3012037"/>
              <a:gd name="connsiteY742" fmla="*/ 4169731 h 4249808"/>
              <a:gd name="connsiteX743" fmla="*/ 1476684 w 3012037"/>
              <a:gd name="connsiteY743" fmla="*/ 4166522 h 4249808"/>
              <a:gd name="connsiteX744" fmla="*/ 1470359 w 3012037"/>
              <a:gd name="connsiteY744" fmla="*/ 4157296 h 4249808"/>
              <a:gd name="connsiteX745" fmla="*/ 1459569 w 3012037"/>
              <a:gd name="connsiteY745" fmla="*/ 4133629 h 4249808"/>
              <a:gd name="connsiteX746" fmla="*/ 1457523 w 3012037"/>
              <a:gd name="connsiteY746" fmla="*/ 4112770 h 4249808"/>
              <a:gd name="connsiteX747" fmla="*/ 1451384 w 3012037"/>
              <a:gd name="connsiteY747" fmla="*/ 4104347 h 4249808"/>
              <a:gd name="connsiteX748" fmla="*/ 1446734 w 3012037"/>
              <a:gd name="connsiteY748" fmla="*/ 4113573 h 4249808"/>
              <a:gd name="connsiteX749" fmla="*/ 1442083 w 3012037"/>
              <a:gd name="connsiteY749" fmla="*/ 4136838 h 4249808"/>
              <a:gd name="connsiteX750" fmla="*/ 1439665 w 3012037"/>
              <a:gd name="connsiteY750" fmla="*/ 4120793 h 4249808"/>
              <a:gd name="connsiteX751" fmla="*/ 1435758 w 3012037"/>
              <a:gd name="connsiteY751" fmla="*/ 4106352 h 4249808"/>
              <a:gd name="connsiteX752" fmla="*/ 1429433 w 3012037"/>
              <a:gd name="connsiteY752" fmla="*/ 4113974 h 4249808"/>
              <a:gd name="connsiteX753" fmla="*/ 1420690 w 3012037"/>
              <a:gd name="connsiteY753" fmla="*/ 4122799 h 4249808"/>
              <a:gd name="connsiteX754" fmla="*/ 1418272 w 3012037"/>
              <a:gd name="connsiteY754" fmla="*/ 4105550 h 4249808"/>
              <a:gd name="connsiteX755" fmla="*/ 1414737 w 3012037"/>
              <a:gd name="connsiteY755" fmla="*/ 4093918 h 4249808"/>
              <a:gd name="connsiteX756" fmla="*/ 1398925 w 3012037"/>
              <a:gd name="connsiteY756" fmla="*/ 4131223 h 4249808"/>
              <a:gd name="connsiteX757" fmla="*/ 1409343 w 3012037"/>
              <a:gd name="connsiteY757" fmla="*/ 4145262 h 4249808"/>
              <a:gd name="connsiteX758" fmla="*/ 1430177 w 3012037"/>
              <a:gd name="connsiteY758" fmla="*/ 4167725 h 4249808"/>
              <a:gd name="connsiteX759" fmla="*/ 1431108 w 3012037"/>
              <a:gd name="connsiteY759" fmla="*/ 4202222 h 4249808"/>
              <a:gd name="connsiteX760" fmla="*/ 1421992 w 3012037"/>
              <a:gd name="connsiteY760" fmla="*/ 4187380 h 4249808"/>
              <a:gd name="connsiteX761" fmla="*/ 1409157 w 3012037"/>
              <a:gd name="connsiteY761" fmla="*/ 4167324 h 4249808"/>
              <a:gd name="connsiteX762" fmla="*/ 1398181 w 3012037"/>
              <a:gd name="connsiteY762" fmla="*/ 4151279 h 4249808"/>
              <a:gd name="connsiteX763" fmla="*/ 1384415 w 3012037"/>
              <a:gd name="connsiteY763" fmla="*/ 4136838 h 4249808"/>
              <a:gd name="connsiteX764" fmla="*/ 1369533 w 3012037"/>
              <a:gd name="connsiteY764" fmla="*/ 4131223 h 4249808"/>
              <a:gd name="connsiteX765" fmla="*/ 1349443 w 3012037"/>
              <a:gd name="connsiteY765" fmla="*/ 4115579 h 4249808"/>
              <a:gd name="connsiteX766" fmla="*/ 1327492 w 3012037"/>
              <a:gd name="connsiteY766" fmla="*/ 4089505 h 4249808"/>
              <a:gd name="connsiteX767" fmla="*/ 1313912 w 3012037"/>
              <a:gd name="connsiteY767" fmla="*/ 4111166 h 4249808"/>
              <a:gd name="connsiteX768" fmla="*/ 1295496 w 3012037"/>
              <a:gd name="connsiteY768" fmla="*/ 4119991 h 4249808"/>
              <a:gd name="connsiteX769" fmla="*/ 1283218 w 3012037"/>
              <a:gd name="connsiteY769" fmla="*/ 4102341 h 4249808"/>
              <a:gd name="connsiteX770" fmla="*/ 1278009 w 3012037"/>
              <a:gd name="connsiteY770" fmla="*/ 4136838 h 4249808"/>
              <a:gd name="connsiteX771" fmla="*/ 1285078 w 3012037"/>
              <a:gd name="connsiteY771" fmla="*/ 4156092 h 4249808"/>
              <a:gd name="connsiteX772" fmla="*/ 1290287 w 3012037"/>
              <a:gd name="connsiteY772" fmla="*/ 4160906 h 4249808"/>
              <a:gd name="connsiteX773" fmla="*/ 1285450 w 3012037"/>
              <a:gd name="connsiteY773" fmla="*/ 4166121 h 4249808"/>
              <a:gd name="connsiteX774" fmla="*/ 1284706 w 3012037"/>
              <a:gd name="connsiteY774" fmla="*/ 4178154 h 4249808"/>
              <a:gd name="connsiteX775" fmla="*/ 1310936 w 3012037"/>
              <a:gd name="connsiteY775" fmla="*/ 4199013 h 4249808"/>
              <a:gd name="connsiteX776" fmla="*/ 1315772 w 3012037"/>
              <a:gd name="connsiteY776" fmla="*/ 4197409 h 4249808"/>
              <a:gd name="connsiteX777" fmla="*/ 1315772 w 3012037"/>
              <a:gd name="connsiteY777" fmla="*/ 4233109 h 4249808"/>
              <a:gd name="connsiteX778" fmla="*/ 1283962 w 3012037"/>
              <a:gd name="connsiteY778" fmla="*/ 4239928 h 4249808"/>
              <a:gd name="connsiteX779" fmla="*/ 1256988 w 3012037"/>
              <a:gd name="connsiteY779" fmla="*/ 4230301 h 4249808"/>
              <a:gd name="connsiteX780" fmla="*/ 1255686 w 3012037"/>
              <a:gd name="connsiteY780" fmla="*/ 4205030 h 4249808"/>
              <a:gd name="connsiteX781" fmla="*/ 1266290 w 3012037"/>
              <a:gd name="connsiteY781" fmla="*/ 4158098 h 4249808"/>
              <a:gd name="connsiteX782" fmla="*/ 1267220 w 3012037"/>
              <a:gd name="connsiteY782" fmla="*/ 4142454 h 4249808"/>
              <a:gd name="connsiteX783" fmla="*/ 1248803 w 3012037"/>
              <a:gd name="connsiteY783" fmla="*/ 4098330 h 4249808"/>
              <a:gd name="connsiteX784" fmla="*/ 1248617 w 3012037"/>
              <a:gd name="connsiteY784" fmla="*/ 4111968 h 4249808"/>
              <a:gd name="connsiteX785" fmla="*/ 1247315 w 3012037"/>
              <a:gd name="connsiteY785" fmla="*/ 4126409 h 4249808"/>
              <a:gd name="connsiteX786" fmla="*/ 1239874 w 3012037"/>
              <a:gd name="connsiteY786" fmla="*/ 4119189 h 4249808"/>
              <a:gd name="connsiteX787" fmla="*/ 1225922 w 3012037"/>
              <a:gd name="connsiteY787" fmla="*/ 4094319 h 4249808"/>
              <a:gd name="connsiteX788" fmla="*/ 1218109 w 3012037"/>
              <a:gd name="connsiteY788" fmla="*/ 4089505 h 4249808"/>
              <a:gd name="connsiteX789" fmla="*/ 1195414 w 3012037"/>
              <a:gd name="connsiteY789" fmla="*/ 4092714 h 4249808"/>
              <a:gd name="connsiteX790" fmla="*/ 1192252 w 3012037"/>
              <a:gd name="connsiteY790" fmla="*/ 4092313 h 4249808"/>
              <a:gd name="connsiteX791" fmla="*/ 1176812 w 3012037"/>
              <a:gd name="connsiteY791" fmla="*/ 4089906 h 4249808"/>
              <a:gd name="connsiteX792" fmla="*/ 1154489 w 3012037"/>
              <a:gd name="connsiteY792" fmla="*/ 4086296 h 4249808"/>
              <a:gd name="connsiteX793" fmla="*/ 1153745 w 3012037"/>
              <a:gd name="connsiteY793" fmla="*/ 4086296 h 4249808"/>
              <a:gd name="connsiteX794" fmla="*/ 1080637 w 3012037"/>
              <a:gd name="connsiteY794" fmla="*/ 4074262 h 4249808"/>
              <a:gd name="connsiteX795" fmla="*/ 1085288 w 3012037"/>
              <a:gd name="connsiteY795" fmla="*/ 4097126 h 4249808"/>
              <a:gd name="connsiteX796" fmla="*/ 1093473 w 3012037"/>
              <a:gd name="connsiteY796" fmla="*/ 4099132 h 4249808"/>
              <a:gd name="connsiteX797" fmla="*/ 1101658 w 3012037"/>
              <a:gd name="connsiteY797" fmla="*/ 4101539 h 4249808"/>
              <a:gd name="connsiteX798" fmla="*/ 1096077 w 3012037"/>
              <a:gd name="connsiteY798" fmla="*/ 4119189 h 4249808"/>
              <a:gd name="connsiteX799" fmla="*/ 1050315 w 3012037"/>
              <a:gd name="connsiteY799" fmla="*/ 4104347 h 4249808"/>
              <a:gd name="connsiteX800" fmla="*/ 1045292 w 3012037"/>
              <a:gd name="connsiteY800" fmla="*/ 4095121 h 4249808"/>
              <a:gd name="connsiteX801" fmla="*/ 1022411 w 3012037"/>
              <a:gd name="connsiteY801" fmla="*/ 4074663 h 4249808"/>
              <a:gd name="connsiteX802" fmla="*/ 1017202 w 3012037"/>
              <a:gd name="connsiteY802" fmla="*/ 4081482 h 4249808"/>
              <a:gd name="connsiteX803" fmla="*/ 1022225 w 3012037"/>
              <a:gd name="connsiteY803" fmla="*/ 4089906 h 4249808"/>
              <a:gd name="connsiteX804" fmla="*/ 1028736 w 3012037"/>
              <a:gd name="connsiteY804" fmla="*/ 4099934 h 4249808"/>
              <a:gd name="connsiteX805" fmla="*/ 1020365 w 3012037"/>
              <a:gd name="connsiteY805" fmla="*/ 4103143 h 4249808"/>
              <a:gd name="connsiteX806" fmla="*/ 1008645 w 3012037"/>
              <a:gd name="connsiteY806" fmla="*/ 4106352 h 4249808"/>
              <a:gd name="connsiteX807" fmla="*/ 1002507 w 3012037"/>
              <a:gd name="connsiteY807" fmla="*/ 4110765 h 4249808"/>
              <a:gd name="connsiteX808" fmla="*/ 978695 w 3012037"/>
              <a:gd name="connsiteY808" fmla="*/ 4103545 h 4249808"/>
              <a:gd name="connsiteX809" fmla="*/ 961023 w 3012037"/>
              <a:gd name="connsiteY809" fmla="*/ 4096324 h 4249808"/>
              <a:gd name="connsiteX810" fmla="*/ 950420 w 3012037"/>
              <a:gd name="connsiteY810" fmla="*/ 4090307 h 4249808"/>
              <a:gd name="connsiteX811" fmla="*/ 892566 w 3012037"/>
              <a:gd name="connsiteY811" fmla="*/ 4089104 h 4249808"/>
              <a:gd name="connsiteX812" fmla="*/ 871545 w 3012037"/>
              <a:gd name="connsiteY812" fmla="*/ 4071855 h 4249808"/>
              <a:gd name="connsiteX813" fmla="*/ 852757 w 3012037"/>
              <a:gd name="connsiteY813" fmla="*/ 4117183 h 4249808"/>
              <a:gd name="connsiteX814" fmla="*/ 834712 w 3012037"/>
              <a:gd name="connsiteY814" fmla="*/ 4128415 h 4249808"/>
              <a:gd name="connsiteX815" fmla="*/ 812203 w 3012037"/>
              <a:gd name="connsiteY815" fmla="*/ 4139245 h 4249808"/>
              <a:gd name="connsiteX816" fmla="*/ 792671 w 3012037"/>
              <a:gd name="connsiteY816" fmla="*/ 4134030 h 4249808"/>
              <a:gd name="connsiteX817" fmla="*/ 772580 w 3012037"/>
              <a:gd name="connsiteY817" fmla="*/ 4133228 h 4249808"/>
              <a:gd name="connsiteX818" fmla="*/ 728306 w 3012037"/>
              <a:gd name="connsiteY818" fmla="*/ 4151279 h 4249808"/>
              <a:gd name="connsiteX819" fmla="*/ 736677 w 3012037"/>
              <a:gd name="connsiteY819" fmla="*/ 4126409 h 4249808"/>
              <a:gd name="connsiteX820" fmla="*/ 723283 w 3012037"/>
              <a:gd name="connsiteY820" fmla="*/ 4122398 h 4249808"/>
              <a:gd name="connsiteX821" fmla="*/ 708215 w 3012037"/>
              <a:gd name="connsiteY821" fmla="*/ 4132827 h 4249808"/>
              <a:gd name="connsiteX822" fmla="*/ 701332 w 3012037"/>
              <a:gd name="connsiteY822" fmla="*/ 4124804 h 4249808"/>
              <a:gd name="connsiteX823" fmla="*/ 697426 w 3012037"/>
              <a:gd name="connsiteY823" fmla="*/ 4102341 h 4249808"/>
              <a:gd name="connsiteX824" fmla="*/ 690171 w 3012037"/>
              <a:gd name="connsiteY824" fmla="*/ 4097929 h 4249808"/>
              <a:gd name="connsiteX825" fmla="*/ 690357 w 3012037"/>
              <a:gd name="connsiteY825" fmla="*/ 4109962 h 4249808"/>
              <a:gd name="connsiteX826" fmla="*/ 692403 w 3012037"/>
              <a:gd name="connsiteY826" fmla="*/ 4138042 h 4249808"/>
              <a:gd name="connsiteX827" fmla="*/ 674359 w 3012037"/>
              <a:gd name="connsiteY827" fmla="*/ 4128415 h 4249808"/>
              <a:gd name="connsiteX828" fmla="*/ 647757 w 3012037"/>
              <a:gd name="connsiteY828" fmla="*/ 4154087 h 4249808"/>
              <a:gd name="connsiteX829" fmla="*/ 643293 w 3012037"/>
              <a:gd name="connsiteY829" fmla="*/ 4145262 h 4249808"/>
              <a:gd name="connsiteX830" fmla="*/ 650176 w 3012037"/>
              <a:gd name="connsiteY830" fmla="*/ 4120793 h 4249808"/>
              <a:gd name="connsiteX831" fmla="*/ 656687 w 3012037"/>
              <a:gd name="connsiteY831" fmla="*/ 4117584 h 4249808"/>
              <a:gd name="connsiteX832" fmla="*/ 650176 w 3012037"/>
              <a:gd name="connsiteY832" fmla="*/ 4108358 h 4249808"/>
              <a:gd name="connsiteX833" fmla="*/ 639014 w 3012037"/>
              <a:gd name="connsiteY833" fmla="*/ 4084692 h 4249808"/>
              <a:gd name="connsiteX834" fmla="*/ 636968 w 3012037"/>
              <a:gd name="connsiteY834" fmla="*/ 4063833 h 4249808"/>
              <a:gd name="connsiteX835" fmla="*/ 630643 w 3012037"/>
              <a:gd name="connsiteY835" fmla="*/ 4055409 h 4249808"/>
              <a:gd name="connsiteX836" fmla="*/ 625806 w 3012037"/>
              <a:gd name="connsiteY836" fmla="*/ 4064635 h 4249808"/>
              <a:gd name="connsiteX837" fmla="*/ 620970 w 3012037"/>
              <a:gd name="connsiteY837" fmla="*/ 4087901 h 4249808"/>
              <a:gd name="connsiteX838" fmla="*/ 618551 w 3012037"/>
              <a:gd name="connsiteY838" fmla="*/ 4071855 h 4249808"/>
              <a:gd name="connsiteX839" fmla="*/ 614459 w 3012037"/>
              <a:gd name="connsiteY839" fmla="*/ 4057415 h 4249808"/>
              <a:gd name="connsiteX840" fmla="*/ 607948 w 3012037"/>
              <a:gd name="connsiteY840" fmla="*/ 4065036 h 4249808"/>
              <a:gd name="connsiteX841" fmla="*/ 598833 w 3012037"/>
              <a:gd name="connsiteY841" fmla="*/ 4073861 h 4249808"/>
              <a:gd name="connsiteX842" fmla="*/ 596414 w 3012037"/>
              <a:gd name="connsiteY842" fmla="*/ 4056613 h 4249808"/>
              <a:gd name="connsiteX843" fmla="*/ 592880 w 3012037"/>
              <a:gd name="connsiteY843" fmla="*/ 4044980 h 4249808"/>
              <a:gd name="connsiteX844" fmla="*/ 576510 w 3012037"/>
              <a:gd name="connsiteY844" fmla="*/ 4082285 h 4249808"/>
              <a:gd name="connsiteX845" fmla="*/ 587299 w 3012037"/>
              <a:gd name="connsiteY845" fmla="*/ 4096324 h 4249808"/>
              <a:gd name="connsiteX846" fmla="*/ 608878 w 3012037"/>
              <a:gd name="connsiteY846" fmla="*/ 4118787 h 4249808"/>
              <a:gd name="connsiteX847" fmla="*/ 609994 w 3012037"/>
              <a:gd name="connsiteY847" fmla="*/ 4153284 h 4249808"/>
              <a:gd name="connsiteX848" fmla="*/ 600507 w 3012037"/>
              <a:gd name="connsiteY848" fmla="*/ 4138443 h 4249808"/>
              <a:gd name="connsiteX849" fmla="*/ 587299 w 3012037"/>
              <a:gd name="connsiteY849" fmla="*/ 4118386 h 4249808"/>
              <a:gd name="connsiteX850" fmla="*/ 576138 w 3012037"/>
              <a:gd name="connsiteY850" fmla="*/ 4102341 h 4249808"/>
              <a:gd name="connsiteX851" fmla="*/ 562000 w 3012037"/>
              <a:gd name="connsiteY851" fmla="*/ 4087901 h 4249808"/>
              <a:gd name="connsiteX852" fmla="*/ 546560 w 3012037"/>
              <a:gd name="connsiteY852" fmla="*/ 4082285 h 4249808"/>
              <a:gd name="connsiteX853" fmla="*/ 525911 w 3012037"/>
              <a:gd name="connsiteY853" fmla="*/ 4066641 h 4249808"/>
              <a:gd name="connsiteX854" fmla="*/ 503402 w 3012037"/>
              <a:gd name="connsiteY854" fmla="*/ 4040567 h 4249808"/>
              <a:gd name="connsiteX855" fmla="*/ 489450 w 3012037"/>
              <a:gd name="connsiteY855" fmla="*/ 4062228 h 4249808"/>
              <a:gd name="connsiteX856" fmla="*/ 470476 w 3012037"/>
              <a:gd name="connsiteY856" fmla="*/ 4071053 h 4249808"/>
              <a:gd name="connsiteX857" fmla="*/ 458012 w 3012037"/>
              <a:gd name="connsiteY857" fmla="*/ 4053404 h 4249808"/>
              <a:gd name="connsiteX858" fmla="*/ 452617 w 3012037"/>
              <a:gd name="connsiteY858" fmla="*/ 4087901 h 4249808"/>
              <a:gd name="connsiteX859" fmla="*/ 460058 w 3012037"/>
              <a:gd name="connsiteY859" fmla="*/ 4107155 h 4249808"/>
              <a:gd name="connsiteX860" fmla="*/ 465267 w 3012037"/>
              <a:gd name="connsiteY860" fmla="*/ 4111968 h 4249808"/>
              <a:gd name="connsiteX861" fmla="*/ 460244 w 3012037"/>
              <a:gd name="connsiteY861" fmla="*/ 4117183 h 4249808"/>
              <a:gd name="connsiteX862" fmla="*/ 459500 w 3012037"/>
              <a:gd name="connsiteY862" fmla="*/ 4129217 h 4249808"/>
              <a:gd name="connsiteX863" fmla="*/ 486474 w 3012037"/>
              <a:gd name="connsiteY863" fmla="*/ 4150075 h 4249808"/>
              <a:gd name="connsiteX864" fmla="*/ 491497 w 3012037"/>
              <a:gd name="connsiteY864" fmla="*/ 4148471 h 4249808"/>
              <a:gd name="connsiteX865" fmla="*/ 491497 w 3012037"/>
              <a:gd name="connsiteY865" fmla="*/ 4184171 h 4249808"/>
              <a:gd name="connsiteX866" fmla="*/ 458756 w 3012037"/>
              <a:gd name="connsiteY866" fmla="*/ 4190991 h 4249808"/>
              <a:gd name="connsiteX867" fmla="*/ 430852 w 3012037"/>
              <a:gd name="connsiteY867" fmla="*/ 4181364 h 4249808"/>
              <a:gd name="connsiteX868" fmla="*/ 429550 w 3012037"/>
              <a:gd name="connsiteY868" fmla="*/ 4156092 h 4249808"/>
              <a:gd name="connsiteX869" fmla="*/ 440526 w 3012037"/>
              <a:gd name="connsiteY869" fmla="*/ 4109160 h 4249808"/>
              <a:gd name="connsiteX870" fmla="*/ 441456 w 3012037"/>
              <a:gd name="connsiteY870" fmla="*/ 4093516 h 4249808"/>
              <a:gd name="connsiteX871" fmla="*/ 422481 w 3012037"/>
              <a:gd name="connsiteY871" fmla="*/ 4049392 h 4249808"/>
              <a:gd name="connsiteX872" fmla="*/ 422295 w 3012037"/>
              <a:gd name="connsiteY872" fmla="*/ 4063031 h 4249808"/>
              <a:gd name="connsiteX873" fmla="*/ 420993 w 3012037"/>
              <a:gd name="connsiteY873" fmla="*/ 4077471 h 4249808"/>
              <a:gd name="connsiteX874" fmla="*/ 413366 w 3012037"/>
              <a:gd name="connsiteY874" fmla="*/ 4070251 h 4249808"/>
              <a:gd name="connsiteX875" fmla="*/ 399042 w 3012037"/>
              <a:gd name="connsiteY875" fmla="*/ 4045381 h 4249808"/>
              <a:gd name="connsiteX876" fmla="*/ 367790 w 3012037"/>
              <a:gd name="connsiteY876" fmla="*/ 4043777 h 4249808"/>
              <a:gd name="connsiteX877" fmla="*/ 363511 w 3012037"/>
              <a:gd name="connsiteY877" fmla="*/ 4030539 h 4249808"/>
              <a:gd name="connsiteX878" fmla="*/ 359419 w 3012037"/>
              <a:gd name="connsiteY878" fmla="*/ 4018104 h 4249808"/>
              <a:gd name="connsiteX879" fmla="*/ 353280 w 3012037"/>
              <a:gd name="connsiteY879" fmla="*/ 4024121 h 4249808"/>
              <a:gd name="connsiteX880" fmla="*/ 325562 w 3012037"/>
              <a:gd name="connsiteY880" fmla="*/ 4036957 h 4249808"/>
              <a:gd name="connsiteX881" fmla="*/ 316633 w 3012037"/>
              <a:gd name="connsiteY881" fmla="*/ 4018104 h 4249808"/>
              <a:gd name="connsiteX882" fmla="*/ 295426 w 3012037"/>
              <a:gd name="connsiteY882" fmla="*/ 3982805 h 4249808"/>
              <a:gd name="connsiteX883" fmla="*/ 305286 w 3012037"/>
              <a:gd name="connsiteY883" fmla="*/ 3956331 h 4249808"/>
              <a:gd name="connsiteX884" fmla="*/ 286869 w 3012037"/>
              <a:gd name="connsiteY884" fmla="*/ 3961144 h 4249808"/>
              <a:gd name="connsiteX885" fmla="*/ 279428 w 3012037"/>
              <a:gd name="connsiteY885" fmla="*/ 3967161 h 4249808"/>
              <a:gd name="connsiteX886" fmla="*/ 277196 w 3012037"/>
              <a:gd name="connsiteY886" fmla="*/ 3947907 h 4249808"/>
              <a:gd name="connsiteX887" fmla="*/ 274406 w 3012037"/>
              <a:gd name="connsiteY887" fmla="*/ 3923438 h 4249808"/>
              <a:gd name="connsiteX888" fmla="*/ 270871 w 3012037"/>
              <a:gd name="connsiteY888" fmla="*/ 3826766 h 4249808"/>
              <a:gd name="connsiteX889" fmla="*/ 266593 w 3012037"/>
              <a:gd name="connsiteY889" fmla="*/ 3805907 h 4249808"/>
              <a:gd name="connsiteX890" fmla="*/ 263430 w 3012037"/>
              <a:gd name="connsiteY890" fmla="*/ 3797484 h 4249808"/>
              <a:gd name="connsiteX891" fmla="*/ 267709 w 3012037"/>
              <a:gd name="connsiteY891" fmla="*/ 3789060 h 4249808"/>
              <a:gd name="connsiteX892" fmla="*/ 278126 w 3012037"/>
              <a:gd name="connsiteY892" fmla="*/ 3767399 h 4249808"/>
              <a:gd name="connsiteX893" fmla="*/ 268267 w 3012037"/>
              <a:gd name="connsiteY893" fmla="*/ 3754964 h 4249808"/>
              <a:gd name="connsiteX894" fmla="*/ 231992 w 3012037"/>
              <a:gd name="connsiteY894" fmla="*/ 3728490 h 4249808"/>
              <a:gd name="connsiteX895" fmla="*/ 195717 w 3012037"/>
              <a:gd name="connsiteY895" fmla="*/ 3632620 h 4249808"/>
              <a:gd name="connsiteX896" fmla="*/ 185858 w 3012037"/>
              <a:gd name="connsiteY896" fmla="*/ 3642648 h 4249808"/>
              <a:gd name="connsiteX897" fmla="*/ 178603 w 3012037"/>
              <a:gd name="connsiteY897" fmla="*/ 3633422 h 4249808"/>
              <a:gd name="connsiteX898" fmla="*/ 171906 w 3012037"/>
              <a:gd name="connsiteY898" fmla="*/ 3610959 h 4249808"/>
              <a:gd name="connsiteX899" fmla="*/ 169302 w 3012037"/>
              <a:gd name="connsiteY899" fmla="*/ 3585688 h 4249808"/>
              <a:gd name="connsiteX900" fmla="*/ 171162 w 3012037"/>
              <a:gd name="connsiteY900" fmla="*/ 3548784 h 4249808"/>
              <a:gd name="connsiteX901" fmla="*/ 182323 w 3012037"/>
              <a:gd name="connsiteY901" fmla="*/ 3508671 h 4249808"/>
              <a:gd name="connsiteX902" fmla="*/ 177859 w 3012037"/>
              <a:gd name="connsiteY902" fmla="*/ 3480592 h 4249808"/>
              <a:gd name="connsiteX903" fmla="*/ 172836 w 3012037"/>
              <a:gd name="connsiteY903" fmla="*/ 3515490 h 4249808"/>
              <a:gd name="connsiteX904" fmla="*/ 167813 w 3012037"/>
              <a:gd name="connsiteY904" fmla="*/ 3480592 h 4249808"/>
              <a:gd name="connsiteX905" fmla="*/ 168930 w 3012037"/>
              <a:gd name="connsiteY905" fmla="*/ 3444892 h 4249808"/>
              <a:gd name="connsiteX906" fmla="*/ 147165 w 3012037"/>
              <a:gd name="connsiteY906" fmla="*/ 3423632 h 4249808"/>
              <a:gd name="connsiteX907" fmla="*/ 169116 w 3012037"/>
              <a:gd name="connsiteY907" fmla="*/ 3444892 h 4249808"/>
              <a:gd name="connsiteX908" fmla="*/ 145118 w 3012037"/>
              <a:gd name="connsiteY908" fmla="*/ 3403576 h 4249808"/>
              <a:gd name="connsiteX909" fmla="*/ 135259 w 3012037"/>
              <a:gd name="connsiteY909" fmla="*/ 3438875 h 4249808"/>
              <a:gd name="connsiteX910" fmla="*/ 116099 w 3012037"/>
              <a:gd name="connsiteY910" fmla="*/ 3437672 h 4249808"/>
              <a:gd name="connsiteX911" fmla="*/ 104193 w 3012037"/>
              <a:gd name="connsiteY911" fmla="*/ 3461338 h 4249808"/>
              <a:gd name="connsiteX912" fmla="*/ 57315 w 3012037"/>
              <a:gd name="connsiteY912" fmla="*/ 3448502 h 4249808"/>
              <a:gd name="connsiteX913" fmla="*/ 44293 w 3012037"/>
              <a:gd name="connsiteY913" fmla="*/ 3420824 h 4249808"/>
              <a:gd name="connsiteX914" fmla="*/ 39642 w 3012037"/>
              <a:gd name="connsiteY914" fmla="*/ 3320542 h 4249808"/>
              <a:gd name="connsiteX915" fmla="*/ 28853 w 3012037"/>
              <a:gd name="connsiteY915" fmla="*/ 3359853 h 4249808"/>
              <a:gd name="connsiteX916" fmla="*/ 26249 w 3012037"/>
              <a:gd name="connsiteY916" fmla="*/ 3377903 h 4249808"/>
              <a:gd name="connsiteX917" fmla="*/ 22156 w 3012037"/>
              <a:gd name="connsiteY917" fmla="*/ 3377903 h 4249808"/>
              <a:gd name="connsiteX918" fmla="*/ 21226 w 3012037"/>
              <a:gd name="connsiteY918" fmla="*/ 3359451 h 4249808"/>
              <a:gd name="connsiteX919" fmla="*/ 14157 w 3012037"/>
              <a:gd name="connsiteY919" fmla="*/ 3334983 h 4249808"/>
              <a:gd name="connsiteX920" fmla="*/ 6716 w 3012037"/>
              <a:gd name="connsiteY920" fmla="*/ 3323751 h 4249808"/>
              <a:gd name="connsiteX921" fmla="*/ 1507 w 3012037"/>
              <a:gd name="connsiteY921" fmla="*/ 3241119 h 4249808"/>
              <a:gd name="connsiteX922" fmla="*/ 8018 w 3012037"/>
              <a:gd name="connsiteY922" fmla="*/ 3221464 h 4249808"/>
              <a:gd name="connsiteX923" fmla="*/ 17505 w 3012037"/>
              <a:gd name="connsiteY923" fmla="*/ 3214644 h 4249808"/>
              <a:gd name="connsiteX924" fmla="*/ 14343 w 3012037"/>
              <a:gd name="connsiteY924" fmla="*/ 3180147 h 4249808"/>
              <a:gd name="connsiteX925" fmla="*/ 14715 w 3012037"/>
              <a:gd name="connsiteY925" fmla="*/ 3065425 h 4249808"/>
              <a:gd name="connsiteX926" fmla="*/ 20854 w 3012037"/>
              <a:gd name="connsiteY926" fmla="*/ 3022905 h 4249808"/>
              <a:gd name="connsiteX927" fmla="*/ 19924 w 3012037"/>
              <a:gd name="connsiteY927" fmla="*/ 3002046 h 4249808"/>
              <a:gd name="connsiteX928" fmla="*/ 36294 w 3012037"/>
              <a:gd name="connsiteY928" fmla="*/ 2954713 h 4249808"/>
              <a:gd name="connsiteX929" fmla="*/ 86335 w 3012037"/>
              <a:gd name="connsiteY929" fmla="*/ 2947092 h 4249808"/>
              <a:gd name="connsiteX930" fmla="*/ 115540 w 3012037"/>
              <a:gd name="connsiteY930" fmla="*/ 2955114 h 4249808"/>
              <a:gd name="connsiteX931" fmla="*/ 144188 w 3012037"/>
              <a:gd name="connsiteY931" fmla="*/ 2937465 h 4249808"/>
              <a:gd name="connsiteX932" fmla="*/ 153862 w 3012037"/>
              <a:gd name="connsiteY932" fmla="*/ 2923826 h 4249808"/>
              <a:gd name="connsiteX933" fmla="*/ 152559 w 3012037"/>
              <a:gd name="connsiteY933" fmla="*/ 2948295 h 4249808"/>
              <a:gd name="connsiteX934" fmla="*/ 166325 w 3012037"/>
              <a:gd name="connsiteY934" fmla="*/ 2925832 h 4249808"/>
              <a:gd name="connsiteX935" fmla="*/ 172278 w 3012037"/>
              <a:gd name="connsiteY935" fmla="*/ 2915002 h 4249808"/>
              <a:gd name="connsiteX936" fmla="*/ 189950 w 3012037"/>
              <a:gd name="connsiteY936" fmla="*/ 2903369 h 4249808"/>
              <a:gd name="connsiteX937" fmla="*/ 181393 w 3012037"/>
              <a:gd name="connsiteY937" fmla="*/ 2869674 h 4249808"/>
              <a:gd name="connsiteX938" fmla="*/ 181579 w 3012037"/>
              <a:gd name="connsiteY938" fmla="*/ 2867668 h 4249808"/>
              <a:gd name="connsiteX939" fmla="*/ 179905 w 3012037"/>
              <a:gd name="connsiteY939" fmla="*/ 2852024 h 4249808"/>
              <a:gd name="connsiteX940" fmla="*/ 185300 w 3012037"/>
              <a:gd name="connsiteY940" fmla="*/ 2861651 h 4249808"/>
              <a:gd name="connsiteX941" fmla="*/ 192555 w 3012037"/>
              <a:gd name="connsiteY941" fmla="*/ 2862855 h 4249808"/>
              <a:gd name="connsiteX942" fmla="*/ 195159 w 3012037"/>
              <a:gd name="connsiteY942" fmla="*/ 2858844 h 4249808"/>
              <a:gd name="connsiteX943" fmla="*/ 177673 w 3012037"/>
              <a:gd name="connsiteY943" fmla="*/ 2831968 h 4249808"/>
              <a:gd name="connsiteX944" fmla="*/ 167813 w 3012037"/>
              <a:gd name="connsiteY944" fmla="*/ 2867267 h 4249808"/>
              <a:gd name="connsiteX945" fmla="*/ 148653 w 3012037"/>
              <a:gd name="connsiteY945" fmla="*/ 2866064 h 4249808"/>
              <a:gd name="connsiteX946" fmla="*/ 136747 w 3012037"/>
              <a:gd name="connsiteY946" fmla="*/ 2889730 h 4249808"/>
              <a:gd name="connsiteX947" fmla="*/ 89869 w 3012037"/>
              <a:gd name="connsiteY947" fmla="*/ 2876894 h 4249808"/>
              <a:gd name="connsiteX948" fmla="*/ 76847 w 3012037"/>
              <a:gd name="connsiteY948" fmla="*/ 2849216 h 4249808"/>
              <a:gd name="connsiteX949" fmla="*/ 72197 w 3012037"/>
              <a:gd name="connsiteY949" fmla="*/ 2748934 h 4249808"/>
              <a:gd name="connsiteX950" fmla="*/ 61407 w 3012037"/>
              <a:gd name="connsiteY950" fmla="*/ 2788245 h 4249808"/>
              <a:gd name="connsiteX951" fmla="*/ 58803 w 3012037"/>
              <a:gd name="connsiteY951" fmla="*/ 2806296 h 4249808"/>
              <a:gd name="connsiteX952" fmla="*/ 54710 w 3012037"/>
              <a:gd name="connsiteY952" fmla="*/ 2806296 h 4249808"/>
              <a:gd name="connsiteX953" fmla="*/ 53780 w 3012037"/>
              <a:gd name="connsiteY953" fmla="*/ 2787844 h 4249808"/>
              <a:gd name="connsiteX954" fmla="*/ 46711 w 3012037"/>
              <a:gd name="connsiteY954" fmla="*/ 2763375 h 4249808"/>
              <a:gd name="connsiteX955" fmla="*/ 39270 w 3012037"/>
              <a:gd name="connsiteY955" fmla="*/ 2752143 h 4249808"/>
              <a:gd name="connsiteX956" fmla="*/ 34062 w 3012037"/>
              <a:gd name="connsiteY956" fmla="*/ 2669511 h 4249808"/>
              <a:gd name="connsiteX957" fmla="*/ 40572 w 3012037"/>
              <a:gd name="connsiteY957" fmla="*/ 2649856 h 4249808"/>
              <a:gd name="connsiteX958" fmla="*/ 50060 w 3012037"/>
              <a:gd name="connsiteY958" fmla="*/ 2643036 h 4249808"/>
              <a:gd name="connsiteX959" fmla="*/ 46897 w 3012037"/>
              <a:gd name="connsiteY959" fmla="*/ 2608539 h 4249808"/>
              <a:gd name="connsiteX960" fmla="*/ 47269 w 3012037"/>
              <a:gd name="connsiteY960" fmla="*/ 2493817 h 4249808"/>
              <a:gd name="connsiteX961" fmla="*/ 53408 w 3012037"/>
              <a:gd name="connsiteY961" fmla="*/ 2451297 h 4249808"/>
              <a:gd name="connsiteX962" fmla="*/ 52478 w 3012037"/>
              <a:gd name="connsiteY962" fmla="*/ 2430438 h 4249808"/>
              <a:gd name="connsiteX963" fmla="*/ 68848 w 3012037"/>
              <a:gd name="connsiteY963" fmla="*/ 2383105 h 4249808"/>
              <a:gd name="connsiteX964" fmla="*/ 118889 w 3012037"/>
              <a:gd name="connsiteY964" fmla="*/ 2375484 h 4249808"/>
              <a:gd name="connsiteX965" fmla="*/ 148095 w 3012037"/>
              <a:gd name="connsiteY965" fmla="*/ 2383506 h 4249808"/>
              <a:gd name="connsiteX966" fmla="*/ 176743 w 3012037"/>
              <a:gd name="connsiteY966" fmla="*/ 2365857 h 4249808"/>
              <a:gd name="connsiteX967" fmla="*/ 186416 w 3012037"/>
              <a:gd name="connsiteY967" fmla="*/ 2352218 h 4249808"/>
              <a:gd name="connsiteX968" fmla="*/ 185114 w 3012037"/>
              <a:gd name="connsiteY968" fmla="*/ 2376687 h 4249808"/>
              <a:gd name="connsiteX969" fmla="*/ 198880 w 3012037"/>
              <a:gd name="connsiteY969" fmla="*/ 2354224 h 4249808"/>
              <a:gd name="connsiteX970" fmla="*/ 205018 w 3012037"/>
              <a:gd name="connsiteY970" fmla="*/ 2344196 h 4249808"/>
              <a:gd name="connsiteX971" fmla="*/ 222691 w 3012037"/>
              <a:gd name="connsiteY971" fmla="*/ 2332563 h 4249808"/>
              <a:gd name="connsiteX972" fmla="*/ 214134 w 3012037"/>
              <a:gd name="connsiteY972" fmla="*/ 2298868 h 4249808"/>
              <a:gd name="connsiteX973" fmla="*/ 225295 w 3012037"/>
              <a:gd name="connsiteY973" fmla="*/ 2292049 h 4249808"/>
              <a:gd name="connsiteX974" fmla="*/ 242409 w 3012037"/>
              <a:gd name="connsiteY974" fmla="*/ 2277609 h 4249808"/>
              <a:gd name="connsiteX975" fmla="*/ 240177 w 3012037"/>
              <a:gd name="connsiteY975" fmla="*/ 2249931 h 4249808"/>
              <a:gd name="connsiteX976" fmla="*/ 222133 w 3012037"/>
              <a:gd name="connsiteY976" fmla="*/ 2223857 h 4249808"/>
              <a:gd name="connsiteX977" fmla="*/ 220830 w 3012037"/>
              <a:gd name="connsiteY977" fmla="*/ 2208213 h 4249808"/>
              <a:gd name="connsiteX978" fmla="*/ 229760 w 3012037"/>
              <a:gd name="connsiteY978" fmla="*/ 2188558 h 4249808"/>
              <a:gd name="connsiteX979" fmla="*/ 224551 w 3012037"/>
              <a:gd name="connsiteY979" fmla="*/ 2188157 h 4249808"/>
              <a:gd name="connsiteX980" fmla="*/ 122051 w 3012037"/>
              <a:gd name="connsiteY980" fmla="*/ 2162886 h 4249808"/>
              <a:gd name="connsiteX981" fmla="*/ 93590 w 3012037"/>
              <a:gd name="connsiteY981" fmla="*/ 2108734 h 4249808"/>
              <a:gd name="connsiteX982" fmla="*/ 83544 w 3012037"/>
              <a:gd name="connsiteY982" fmla="*/ 1912983 h 4249808"/>
              <a:gd name="connsiteX983" fmla="*/ 59733 w 3012037"/>
              <a:gd name="connsiteY983" fmla="*/ 1989999 h 4249808"/>
              <a:gd name="connsiteX984" fmla="*/ 54152 w 3012037"/>
              <a:gd name="connsiteY984" fmla="*/ 2024898 h 4249808"/>
              <a:gd name="connsiteX985" fmla="*/ 45223 w 3012037"/>
              <a:gd name="connsiteY985" fmla="*/ 2024898 h 4249808"/>
              <a:gd name="connsiteX986" fmla="*/ 43177 w 3012037"/>
              <a:gd name="connsiteY986" fmla="*/ 1989197 h 4249808"/>
              <a:gd name="connsiteX987" fmla="*/ 27923 w 3012037"/>
              <a:gd name="connsiteY987" fmla="*/ 1941062 h 4249808"/>
              <a:gd name="connsiteX988" fmla="*/ 11739 w 3012037"/>
              <a:gd name="connsiteY988" fmla="*/ 1919000 h 4249808"/>
              <a:gd name="connsiteX989" fmla="*/ 577 w 3012037"/>
              <a:gd name="connsiteY989" fmla="*/ 1757345 h 4249808"/>
              <a:gd name="connsiteX990" fmla="*/ 14901 w 3012037"/>
              <a:gd name="connsiteY990" fmla="*/ 1718436 h 4249808"/>
              <a:gd name="connsiteX991" fmla="*/ 35736 w 3012037"/>
              <a:gd name="connsiteY991" fmla="*/ 1704797 h 4249808"/>
              <a:gd name="connsiteX992" fmla="*/ 28667 w 3012037"/>
              <a:gd name="connsiteY992" fmla="*/ 1637007 h 4249808"/>
              <a:gd name="connsiteX993" fmla="*/ 29597 w 3012037"/>
              <a:gd name="connsiteY993" fmla="*/ 1412776 h 4249808"/>
              <a:gd name="connsiteX994" fmla="*/ 42805 w 3012037"/>
              <a:gd name="connsiteY994" fmla="*/ 1330143 h 4249808"/>
              <a:gd name="connsiteX995" fmla="*/ 40572 w 3012037"/>
              <a:gd name="connsiteY995" fmla="*/ 1289629 h 4249808"/>
              <a:gd name="connsiteX996" fmla="*/ 76103 w 3012037"/>
              <a:gd name="connsiteY996" fmla="*/ 1197371 h 4249808"/>
              <a:gd name="connsiteX997" fmla="*/ 185672 w 3012037"/>
              <a:gd name="connsiteY997" fmla="*/ 1182529 h 4249808"/>
              <a:gd name="connsiteX998" fmla="*/ 216180 w 3012037"/>
              <a:gd name="connsiteY998" fmla="*/ 1187343 h 4249808"/>
              <a:gd name="connsiteX999" fmla="*/ 214878 w 3012037"/>
              <a:gd name="connsiteY999" fmla="*/ 1151642 h 4249808"/>
              <a:gd name="connsiteX1000" fmla="*/ 210413 w 3012037"/>
              <a:gd name="connsiteY1000" fmla="*/ 1123563 h 4249808"/>
              <a:gd name="connsiteX1001" fmla="*/ 205390 w 3012037"/>
              <a:gd name="connsiteY1001" fmla="*/ 1158461 h 4249808"/>
              <a:gd name="connsiteX1002" fmla="*/ 200368 w 3012037"/>
              <a:gd name="connsiteY1002" fmla="*/ 1123563 h 4249808"/>
              <a:gd name="connsiteX1003" fmla="*/ 201484 w 3012037"/>
              <a:gd name="connsiteY1003" fmla="*/ 1087863 h 4249808"/>
              <a:gd name="connsiteX1004" fmla="*/ 179719 w 3012037"/>
              <a:gd name="connsiteY1004" fmla="*/ 1066603 h 4249808"/>
              <a:gd name="connsiteX1005" fmla="*/ 201670 w 3012037"/>
              <a:gd name="connsiteY1005" fmla="*/ 1087863 h 4249808"/>
              <a:gd name="connsiteX1006" fmla="*/ 177673 w 3012037"/>
              <a:gd name="connsiteY1006" fmla="*/ 1046547 h 4249808"/>
              <a:gd name="connsiteX1007" fmla="*/ 167813 w 3012037"/>
              <a:gd name="connsiteY1007" fmla="*/ 1081846 h 4249808"/>
              <a:gd name="connsiteX1008" fmla="*/ 148653 w 3012037"/>
              <a:gd name="connsiteY1008" fmla="*/ 1080642 h 4249808"/>
              <a:gd name="connsiteX1009" fmla="*/ 136747 w 3012037"/>
              <a:gd name="connsiteY1009" fmla="*/ 1104309 h 4249808"/>
              <a:gd name="connsiteX1010" fmla="*/ 89869 w 3012037"/>
              <a:gd name="connsiteY1010" fmla="*/ 1091473 h 4249808"/>
              <a:gd name="connsiteX1011" fmla="*/ 76847 w 3012037"/>
              <a:gd name="connsiteY1011" fmla="*/ 1063794 h 4249808"/>
              <a:gd name="connsiteX1012" fmla="*/ 72197 w 3012037"/>
              <a:gd name="connsiteY1012" fmla="*/ 963513 h 4249808"/>
              <a:gd name="connsiteX1013" fmla="*/ 61407 w 3012037"/>
              <a:gd name="connsiteY1013" fmla="*/ 1002824 h 4249808"/>
              <a:gd name="connsiteX1014" fmla="*/ 58803 w 3012037"/>
              <a:gd name="connsiteY1014" fmla="*/ 1020873 h 4249808"/>
              <a:gd name="connsiteX1015" fmla="*/ 54710 w 3012037"/>
              <a:gd name="connsiteY1015" fmla="*/ 1020873 h 4249808"/>
              <a:gd name="connsiteX1016" fmla="*/ 53780 w 3012037"/>
              <a:gd name="connsiteY1016" fmla="*/ 1002423 h 4249808"/>
              <a:gd name="connsiteX1017" fmla="*/ 46711 w 3012037"/>
              <a:gd name="connsiteY1017" fmla="*/ 977954 h 4249808"/>
              <a:gd name="connsiteX1018" fmla="*/ 39270 w 3012037"/>
              <a:gd name="connsiteY1018" fmla="*/ 966722 h 4249808"/>
              <a:gd name="connsiteX1019" fmla="*/ 34062 w 3012037"/>
              <a:gd name="connsiteY1019" fmla="*/ 884090 h 4249808"/>
              <a:gd name="connsiteX1020" fmla="*/ 40572 w 3012037"/>
              <a:gd name="connsiteY1020" fmla="*/ 864434 h 4249808"/>
              <a:gd name="connsiteX1021" fmla="*/ 50060 w 3012037"/>
              <a:gd name="connsiteY1021" fmla="*/ 857615 h 4249808"/>
              <a:gd name="connsiteX1022" fmla="*/ 46897 w 3012037"/>
              <a:gd name="connsiteY1022" fmla="*/ 823118 h 4249808"/>
              <a:gd name="connsiteX1023" fmla="*/ 47269 w 3012037"/>
              <a:gd name="connsiteY1023" fmla="*/ 708396 h 4249808"/>
              <a:gd name="connsiteX1024" fmla="*/ 53408 w 3012037"/>
              <a:gd name="connsiteY1024" fmla="*/ 665875 h 4249808"/>
              <a:gd name="connsiteX1025" fmla="*/ 52478 w 3012037"/>
              <a:gd name="connsiteY1025" fmla="*/ 645017 h 4249808"/>
              <a:gd name="connsiteX1026" fmla="*/ 68848 w 3012037"/>
              <a:gd name="connsiteY1026" fmla="*/ 597684 h 4249808"/>
              <a:gd name="connsiteX1027" fmla="*/ 118889 w 3012037"/>
              <a:gd name="connsiteY1027" fmla="*/ 590063 h 4249808"/>
              <a:gd name="connsiteX1028" fmla="*/ 148095 w 3012037"/>
              <a:gd name="connsiteY1028" fmla="*/ 598084 h 4249808"/>
              <a:gd name="connsiteX1029" fmla="*/ 176743 w 3012037"/>
              <a:gd name="connsiteY1029" fmla="*/ 580436 h 4249808"/>
              <a:gd name="connsiteX1030" fmla="*/ 186416 w 3012037"/>
              <a:gd name="connsiteY1030" fmla="*/ 566796 h 4249808"/>
              <a:gd name="connsiteX1031" fmla="*/ 185114 w 3012037"/>
              <a:gd name="connsiteY1031" fmla="*/ 591265 h 4249808"/>
              <a:gd name="connsiteX1032" fmla="*/ 198880 w 3012037"/>
              <a:gd name="connsiteY1032" fmla="*/ 568803 h 4249808"/>
              <a:gd name="connsiteX1033" fmla="*/ 205018 w 3012037"/>
              <a:gd name="connsiteY1033" fmla="*/ 558774 h 4249808"/>
              <a:gd name="connsiteX1034" fmla="*/ 222691 w 3012037"/>
              <a:gd name="connsiteY1034" fmla="*/ 547141 h 4249808"/>
              <a:gd name="connsiteX1035" fmla="*/ 214134 w 3012037"/>
              <a:gd name="connsiteY1035" fmla="*/ 513446 h 4249808"/>
              <a:gd name="connsiteX1036" fmla="*/ 225295 w 3012037"/>
              <a:gd name="connsiteY1036" fmla="*/ 506628 h 4249808"/>
              <a:gd name="connsiteX1037" fmla="*/ 242409 w 3012037"/>
              <a:gd name="connsiteY1037" fmla="*/ 492187 h 4249808"/>
              <a:gd name="connsiteX1038" fmla="*/ 240177 w 3012037"/>
              <a:gd name="connsiteY1038" fmla="*/ 464510 h 4249808"/>
              <a:gd name="connsiteX1039" fmla="*/ 222133 w 3012037"/>
              <a:gd name="connsiteY1039" fmla="*/ 438436 h 4249808"/>
              <a:gd name="connsiteX1040" fmla="*/ 220830 w 3012037"/>
              <a:gd name="connsiteY1040" fmla="*/ 422792 h 4249808"/>
              <a:gd name="connsiteX1041" fmla="*/ 226783 w 3012037"/>
              <a:gd name="connsiteY1041" fmla="*/ 385085 h 4249808"/>
              <a:gd name="connsiteX1042" fmla="*/ 232550 w 3012037"/>
              <a:gd name="connsiteY1042" fmla="*/ 343369 h 4249808"/>
              <a:gd name="connsiteX1043" fmla="*/ 246316 w 3012037"/>
              <a:gd name="connsiteY1043" fmla="*/ 373855 h 4249808"/>
              <a:gd name="connsiteX1044" fmla="*/ 239991 w 3012037"/>
              <a:gd name="connsiteY1044" fmla="*/ 325318 h 4249808"/>
              <a:gd name="connsiteX1045" fmla="*/ 237201 w 3012037"/>
              <a:gd name="connsiteY1045" fmla="*/ 312481 h 4249808"/>
              <a:gd name="connsiteX1046" fmla="*/ 246874 w 3012037"/>
              <a:gd name="connsiteY1046" fmla="*/ 253516 h 4249808"/>
              <a:gd name="connsiteX1047" fmla="*/ 244828 w 3012037"/>
              <a:gd name="connsiteY1047" fmla="*/ 232657 h 4249808"/>
              <a:gd name="connsiteX1048" fmla="*/ 240921 w 3012037"/>
              <a:gd name="connsiteY1048" fmla="*/ 216612 h 4249808"/>
              <a:gd name="connsiteX1049" fmla="*/ 250222 w 3012037"/>
              <a:gd name="connsiteY1049" fmla="*/ 214606 h 4249808"/>
              <a:gd name="connsiteX1050" fmla="*/ 284637 w 3012037"/>
              <a:gd name="connsiteY1050" fmla="*/ 229848 h 4249808"/>
              <a:gd name="connsiteX1051" fmla="*/ 292636 w 3012037"/>
              <a:gd name="connsiteY1051" fmla="*/ 223833 h 4249808"/>
              <a:gd name="connsiteX1052" fmla="*/ 284079 w 3012037"/>
              <a:gd name="connsiteY1052" fmla="*/ 207787 h 4249808"/>
              <a:gd name="connsiteX1053" fmla="*/ 302309 w 3012037"/>
              <a:gd name="connsiteY1053" fmla="*/ 209392 h 4249808"/>
              <a:gd name="connsiteX1054" fmla="*/ 343421 w 3012037"/>
              <a:gd name="connsiteY1054" fmla="*/ 215810 h 4249808"/>
              <a:gd name="connsiteX1055" fmla="*/ 356070 w 3012037"/>
              <a:gd name="connsiteY1055" fmla="*/ 208189 h 4249808"/>
              <a:gd name="connsiteX1056" fmla="*/ 370208 w 3012037"/>
              <a:gd name="connsiteY1056" fmla="*/ 216612 h 4249808"/>
              <a:gd name="connsiteX1057" fmla="*/ 379510 w 3012037"/>
              <a:gd name="connsiteY1057" fmla="*/ 206183 h 4249808"/>
              <a:gd name="connsiteX1058" fmla="*/ 396624 w 3012037"/>
              <a:gd name="connsiteY1058" fmla="*/ 187330 h 4249808"/>
              <a:gd name="connsiteX1059" fmla="*/ 389555 w 3012037"/>
              <a:gd name="connsiteY1059" fmla="*/ 215810 h 4249808"/>
              <a:gd name="connsiteX1060" fmla="*/ 406669 w 3012037"/>
              <a:gd name="connsiteY1060" fmla="*/ 228245 h 4249808"/>
              <a:gd name="connsiteX1061" fmla="*/ 407041 w 3012037"/>
              <a:gd name="connsiteY1061" fmla="*/ 191742 h 4249808"/>
              <a:gd name="connsiteX1062" fmla="*/ 415412 w 3012037"/>
              <a:gd name="connsiteY1062" fmla="*/ 208590 h 4249808"/>
              <a:gd name="connsiteX1063" fmla="*/ 424156 w 3012037"/>
              <a:gd name="connsiteY1063" fmla="*/ 190539 h 4249808"/>
              <a:gd name="connsiteX1064" fmla="*/ 438852 w 3012037"/>
              <a:gd name="connsiteY1064" fmla="*/ 168477 h 4249808"/>
              <a:gd name="connsiteX1065" fmla="*/ 411878 w 3012037"/>
              <a:gd name="connsiteY1065" fmla="*/ 129567 h 4249808"/>
              <a:gd name="connsiteX1066" fmla="*/ 446851 w 3012037"/>
              <a:gd name="connsiteY1066" fmla="*/ 76217 h 4249808"/>
              <a:gd name="connsiteX1067" fmla="*/ 523493 w 3012037"/>
              <a:gd name="connsiteY1067" fmla="*/ 78223 h 4249808"/>
              <a:gd name="connsiteX1068" fmla="*/ 577068 w 3012037"/>
              <a:gd name="connsiteY1068" fmla="*/ 62980 h 4249808"/>
              <a:gd name="connsiteX1069" fmla="*/ 595298 w 3012037"/>
              <a:gd name="connsiteY1069" fmla="*/ 69799 h 4249808"/>
              <a:gd name="connsiteX1070" fmla="*/ 613901 w 3012037"/>
              <a:gd name="connsiteY1070" fmla="*/ 60172 h 4249808"/>
              <a:gd name="connsiteX1071" fmla="*/ 637526 w 3012037"/>
              <a:gd name="connsiteY1071" fmla="*/ 51748 h 4249808"/>
              <a:gd name="connsiteX1072" fmla="*/ 670638 w 3012037"/>
              <a:gd name="connsiteY1072" fmla="*/ 66189 h 4249808"/>
              <a:gd name="connsiteX1073" fmla="*/ 683474 w 3012037"/>
              <a:gd name="connsiteY1073" fmla="*/ 51347 h 4249808"/>
              <a:gd name="connsiteX1074" fmla="*/ 691845 w 3012037"/>
              <a:gd name="connsiteY1074" fmla="*/ 77020 h 4249808"/>
              <a:gd name="connsiteX1075" fmla="*/ 696496 w 3012037"/>
              <a:gd name="connsiteY1075" fmla="*/ 65387 h 4249808"/>
              <a:gd name="connsiteX1076" fmla="*/ 701518 w 3012037"/>
              <a:gd name="connsiteY1076" fmla="*/ 57765 h 4249808"/>
              <a:gd name="connsiteX1077" fmla="*/ 725330 w 3012037"/>
              <a:gd name="connsiteY1077" fmla="*/ 60974 h 4249808"/>
              <a:gd name="connsiteX1078" fmla="*/ 738351 w 3012037"/>
              <a:gd name="connsiteY1078" fmla="*/ 59370 h 4249808"/>
              <a:gd name="connsiteX1079" fmla="*/ 774440 w 3012037"/>
              <a:gd name="connsiteY1079" fmla="*/ 64183 h 4249808"/>
              <a:gd name="connsiteX1080" fmla="*/ 796205 w 3012037"/>
              <a:gd name="connsiteY1080" fmla="*/ 64986 h 4249808"/>
              <a:gd name="connsiteX1081" fmla="*/ 814249 w 3012037"/>
              <a:gd name="connsiteY1081" fmla="*/ 88652 h 4249808"/>
              <a:gd name="connsiteX1082" fmla="*/ 816482 w 3012037"/>
              <a:gd name="connsiteY1082" fmla="*/ 173691 h 4249808"/>
              <a:gd name="connsiteX1083" fmla="*/ 830620 w 3012037"/>
              <a:gd name="connsiteY1083" fmla="*/ 213403 h 4249808"/>
              <a:gd name="connsiteX1084" fmla="*/ 843269 w 3012037"/>
              <a:gd name="connsiteY1084" fmla="*/ 218217 h 4249808"/>
              <a:gd name="connsiteX1085" fmla="*/ 843269 w 3012037"/>
              <a:gd name="connsiteY1085" fmla="*/ 218618 h 4249808"/>
              <a:gd name="connsiteX1086" fmla="*/ 843664 w 3012037"/>
              <a:gd name="connsiteY1086" fmla="*/ 218405 h 4249808"/>
              <a:gd name="connsiteX1087" fmla="*/ 841595 w 3012037"/>
              <a:gd name="connsiteY1087" fmla="*/ 229047 h 4249808"/>
              <a:gd name="connsiteX1088" fmla="*/ 843641 w 3012037"/>
              <a:gd name="connsiteY1088" fmla="*/ 247499 h 4249808"/>
              <a:gd name="connsiteX1089" fmla="*/ 844944 w 3012037"/>
              <a:gd name="connsiteY1089" fmla="*/ 247499 h 4249808"/>
              <a:gd name="connsiteX1090" fmla="*/ 851640 w 3012037"/>
              <a:gd name="connsiteY1090" fmla="*/ 231855 h 4249808"/>
              <a:gd name="connsiteX1091" fmla="*/ 850338 w 3012037"/>
              <a:gd name="connsiteY1091" fmla="*/ 225838 h 4249808"/>
              <a:gd name="connsiteX1092" fmla="*/ 844816 w 3012037"/>
              <a:gd name="connsiteY1092" fmla="*/ 217784 h 4249808"/>
              <a:gd name="connsiteX1093" fmla="*/ 850710 w 3012037"/>
              <a:gd name="connsiteY1093" fmla="*/ 214606 h 4249808"/>
              <a:gd name="connsiteX1094" fmla="*/ 857593 w 3012037"/>
              <a:gd name="connsiteY1094" fmla="*/ 219019 h 4249808"/>
              <a:gd name="connsiteX1095" fmla="*/ 901867 w 3012037"/>
              <a:gd name="connsiteY1095" fmla="*/ 180912 h 4249808"/>
              <a:gd name="connsiteX1096" fmla="*/ 1069475 w 3012037"/>
              <a:gd name="connsiteY1096" fmla="*/ 184521 h 4249808"/>
              <a:gd name="connsiteX1097" fmla="*/ 1186485 w 3012037"/>
              <a:gd name="connsiteY1097" fmla="*/ 154838 h 4249808"/>
              <a:gd name="connsiteX1098" fmla="*/ 1226294 w 3012037"/>
              <a:gd name="connsiteY1098" fmla="*/ 168477 h 4249808"/>
              <a:gd name="connsiteX1099" fmla="*/ 1267034 w 3012037"/>
              <a:gd name="connsiteY1099" fmla="*/ 149624 h 4249808"/>
              <a:gd name="connsiteX1100" fmla="*/ 1318563 w 3012037"/>
              <a:gd name="connsiteY1100" fmla="*/ 133579 h 4249808"/>
              <a:gd name="connsiteX1101" fmla="*/ 1390926 w 3012037"/>
              <a:gd name="connsiteY1101" fmla="*/ 161658 h 4249808"/>
              <a:gd name="connsiteX1102" fmla="*/ 1419016 w 3012037"/>
              <a:gd name="connsiteY1102" fmla="*/ 132776 h 4249808"/>
              <a:gd name="connsiteX1103" fmla="*/ 1437432 w 3012037"/>
              <a:gd name="connsiteY1103" fmla="*/ 182516 h 4249808"/>
              <a:gd name="connsiteX1104" fmla="*/ 1447664 w 3012037"/>
              <a:gd name="connsiteY1104" fmla="*/ 159652 h 4249808"/>
              <a:gd name="connsiteX1105" fmla="*/ 1458453 w 3012037"/>
              <a:gd name="connsiteY1105" fmla="*/ 144810 h 4249808"/>
              <a:gd name="connsiteX1106" fmla="*/ 1510540 w 3012037"/>
              <a:gd name="connsiteY1106" fmla="*/ 150827 h 4249808"/>
              <a:gd name="connsiteX1107" fmla="*/ 1538816 w 3012037"/>
              <a:gd name="connsiteY1107" fmla="*/ 147618 h 4249808"/>
              <a:gd name="connsiteX1108" fmla="*/ 1619551 w 3012037"/>
              <a:gd name="connsiteY1108" fmla="*/ 153234 h 4249808"/>
              <a:gd name="connsiteX1109" fmla="*/ 1667173 w 3012037"/>
              <a:gd name="connsiteY1109" fmla="*/ 154437 h 4249808"/>
              <a:gd name="connsiteX1110" fmla="*/ 1706610 w 3012037"/>
              <a:gd name="connsiteY1110" fmla="*/ 200166 h 4249808"/>
              <a:gd name="connsiteX1111" fmla="*/ 1714051 w 3012037"/>
              <a:gd name="connsiteY1111" fmla="*/ 237872 h 4249808"/>
              <a:gd name="connsiteX1112" fmla="*/ 1848361 w 3012037"/>
              <a:gd name="connsiteY1112" fmla="*/ 224234 h 4249808"/>
              <a:gd name="connsiteX1113" fmla="*/ 1859337 w 3012037"/>
              <a:gd name="connsiteY1113" fmla="*/ 209792 h 4249808"/>
              <a:gd name="connsiteX1114" fmla="*/ 1867522 w 3012037"/>
              <a:gd name="connsiteY1114" fmla="*/ 222228 h 4249808"/>
              <a:gd name="connsiteX1115" fmla="*/ 1900448 w 3012037"/>
              <a:gd name="connsiteY1115" fmla="*/ 219019 h 4249808"/>
              <a:gd name="connsiteX1116" fmla="*/ 1902680 w 3012037"/>
              <a:gd name="connsiteY1116" fmla="*/ 211799 h 4249808"/>
              <a:gd name="connsiteX1117" fmla="*/ 1915330 w 3012037"/>
              <a:gd name="connsiteY1117" fmla="*/ 208189 h 4249808"/>
              <a:gd name="connsiteX1118" fmla="*/ 1919609 w 3012037"/>
              <a:gd name="connsiteY1118" fmla="*/ 217013 h 4249808"/>
              <a:gd name="connsiteX1119" fmla="*/ 1928352 w 3012037"/>
              <a:gd name="connsiteY1119" fmla="*/ 216211 h 4249808"/>
              <a:gd name="connsiteX1120" fmla="*/ 1932444 w 3012037"/>
              <a:gd name="connsiteY1120" fmla="*/ 178104 h 4249808"/>
              <a:gd name="connsiteX1121" fmla="*/ 1939327 w 3012037"/>
              <a:gd name="connsiteY1121" fmla="*/ 199364 h 4249808"/>
              <a:gd name="connsiteX1122" fmla="*/ 1935421 w 3012037"/>
              <a:gd name="connsiteY1122" fmla="*/ 215409 h 4249808"/>
              <a:gd name="connsiteX1123" fmla="*/ 1966301 w 3012037"/>
              <a:gd name="connsiteY1123" fmla="*/ 212199 h 4249808"/>
              <a:gd name="connsiteX1124" fmla="*/ 1959418 w 3012037"/>
              <a:gd name="connsiteY1124" fmla="*/ 191742 h 4249808"/>
              <a:gd name="connsiteX1125" fmla="*/ 1962766 w 3012037"/>
              <a:gd name="connsiteY1125" fmla="*/ 176499 h 4249808"/>
              <a:gd name="connsiteX1126" fmla="*/ 1983328 w 3012037"/>
              <a:gd name="connsiteY1126" fmla="*/ 164258 h 4249808"/>
              <a:gd name="connsiteX1127" fmla="*/ 1990064 w 3012037"/>
              <a:gd name="connsiteY1127" fmla="*/ 168129 h 4249808"/>
              <a:gd name="connsiteX1128" fmla="*/ 1984717 w 3012037"/>
              <a:gd name="connsiteY1128" fmla="*/ 175295 h 4249808"/>
              <a:gd name="connsiteX1129" fmla="*/ 1985461 w 3012037"/>
              <a:gd name="connsiteY1129" fmla="*/ 193747 h 4249808"/>
              <a:gd name="connsiteX1130" fmla="*/ 1991972 w 3012037"/>
              <a:gd name="connsiteY1130" fmla="*/ 197358 h 4249808"/>
              <a:gd name="connsiteX1131" fmla="*/ 1994204 w 3012037"/>
              <a:gd name="connsiteY1131" fmla="*/ 178505 h 4249808"/>
              <a:gd name="connsiteX1132" fmla="*/ 1991929 w 3012037"/>
              <a:gd name="connsiteY1132" fmla="*/ 167641 h 4249808"/>
              <a:gd name="connsiteX1133" fmla="*/ 2004622 w 3012037"/>
              <a:gd name="connsiteY1133" fmla="*/ 163262 h 4249808"/>
              <a:gd name="connsiteX1134" fmla="*/ 2020062 w 3012037"/>
              <a:gd name="connsiteY1134" fmla="*/ 123550 h 4249808"/>
              <a:gd name="connsiteX1135" fmla="*/ 2022666 w 3012037"/>
              <a:gd name="connsiteY1135" fmla="*/ 38511 h 4249808"/>
              <a:gd name="connsiteX1136" fmla="*/ 2042385 w 3012037"/>
              <a:gd name="connsiteY1136" fmla="*/ 14845 h 4249808"/>
              <a:gd name="connsiteX1137" fmla="*/ 2066196 w 3012037"/>
              <a:gd name="connsiteY1137" fmla="*/ 14042 h 4249808"/>
              <a:gd name="connsiteX1138" fmla="*/ 2106564 w 3012037"/>
              <a:gd name="connsiteY1138" fmla="*/ 11235 h 4249808"/>
              <a:gd name="connsiteX1139" fmla="*/ 2120701 w 3012037"/>
              <a:gd name="connsiteY1139" fmla="*/ 12839 h 4249808"/>
              <a:gd name="connsiteX1140" fmla="*/ 2146745 w 3012037"/>
              <a:gd name="connsiteY1140" fmla="*/ 9630 h 4249808"/>
              <a:gd name="connsiteX1141" fmla="*/ 2152140 w 3012037"/>
              <a:gd name="connsiteY1141" fmla="*/ 17251 h 4249808"/>
              <a:gd name="connsiteX1142" fmla="*/ 2157348 w 3012037"/>
              <a:gd name="connsiteY1142" fmla="*/ 28884 h 4249808"/>
              <a:gd name="connsiteX1143" fmla="*/ 2166650 w 3012037"/>
              <a:gd name="connsiteY1143" fmla="*/ 3212 h 4249808"/>
              <a:gd name="connsiteX1144" fmla="*/ 2180601 w 3012037"/>
              <a:gd name="connsiteY1144" fmla="*/ 18054 h 4249808"/>
              <a:gd name="connsiteX1145" fmla="*/ 2216876 w 3012037"/>
              <a:gd name="connsiteY1145" fmla="*/ 3613 h 4249808"/>
              <a:gd name="connsiteX1146" fmla="*/ 2229316 w 3012037"/>
              <a:gd name="connsiteY1146" fmla="*/ 2 h 424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</a:cxnLst>
            <a:rect l="l" t="t" r="r" b="b"/>
            <a:pathLst>
              <a:path w="3012037" h="4249808">
                <a:moveTo>
                  <a:pt x="1316889" y="4232708"/>
                </a:moveTo>
                <a:cubicBezTo>
                  <a:pt x="1316889" y="4232708"/>
                  <a:pt x="1317075" y="4232708"/>
                  <a:pt x="1317075" y="4232708"/>
                </a:cubicBezTo>
                <a:cubicBezTo>
                  <a:pt x="1317075" y="4232708"/>
                  <a:pt x="1317261" y="4233109"/>
                  <a:pt x="1317261" y="4233109"/>
                </a:cubicBezTo>
                <a:cubicBezTo>
                  <a:pt x="1317075" y="4233109"/>
                  <a:pt x="1317075" y="4233510"/>
                  <a:pt x="1316889" y="4233510"/>
                </a:cubicBezTo>
                <a:cubicBezTo>
                  <a:pt x="1316889" y="4233510"/>
                  <a:pt x="1316889" y="4233109"/>
                  <a:pt x="1316889" y="4232708"/>
                </a:cubicBezTo>
                <a:close/>
                <a:moveTo>
                  <a:pt x="1363954" y="4202222"/>
                </a:moveTo>
                <a:cubicBezTo>
                  <a:pt x="1368604" y="4198211"/>
                  <a:pt x="1371208" y="4209443"/>
                  <a:pt x="1374929" y="4213053"/>
                </a:cubicBezTo>
                <a:cubicBezTo>
                  <a:pt x="1378091" y="4216262"/>
                  <a:pt x="1376045" y="4223883"/>
                  <a:pt x="1375115" y="4229098"/>
                </a:cubicBezTo>
                <a:cubicBezTo>
                  <a:pt x="1374185" y="4233912"/>
                  <a:pt x="1372511" y="4237923"/>
                  <a:pt x="1369906" y="4237923"/>
                </a:cubicBezTo>
                <a:cubicBezTo>
                  <a:pt x="1367116" y="4238324"/>
                  <a:pt x="1365814" y="4234714"/>
                  <a:pt x="1365256" y="4229098"/>
                </a:cubicBezTo>
                <a:cubicBezTo>
                  <a:pt x="1362093" y="4197409"/>
                  <a:pt x="1362465" y="4250358"/>
                  <a:pt x="1360047" y="4225087"/>
                </a:cubicBezTo>
                <a:cubicBezTo>
                  <a:pt x="1361349" y="4220674"/>
                  <a:pt x="1357443" y="4207437"/>
                  <a:pt x="1363954" y="4202222"/>
                </a:cubicBezTo>
                <a:close/>
                <a:moveTo>
                  <a:pt x="1316889" y="4196205"/>
                </a:moveTo>
                <a:cubicBezTo>
                  <a:pt x="1317075" y="4196606"/>
                  <a:pt x="1317075" y="4196606"/>
                  <a:pt x="1317261" y="4197007"/>
                </a:cubicBezTo>
                <a:cubicBezTo>
                  <a:pt x="1317075" y="4197007"/>
                  <a:pt x="1316889" y="4197408"/>
                  <a:pt x="1316703" y="4197408"/>
                </a:cubicBezTo>
                <a:cubicBezTo>
                  <a:pt x="1316889" y="4197007"/>
                  <a:pt x="1316889" y="4196606"/>
                  <a:pt x="1316889" y="4196205"/>
                </a:cubicBezTo>
                <a:close/>
                <a:moveTo>
                  <a:pt x="492055" y="4184974"/>
                </a:moveTo>
                <a:cubicBezTo>
                  <a:pt x="492241" y="4184974"/>
                  <a:pt x="492241" y="4184974"/>
                  <a:pt x="492241" y="4184974"/>
                </a:cubicBezTo>
                <a:cubicBezTo>
                  <a:pt x="492241" y="4184974"/>
                  <a:pt x="492427" y="4185375"/>
                  <a:pt x="492427" y="4185375"/>
                </a:cubicBezTo>
                <a:cubicBezTo>
                  <a:pt x="492241" y="4185375"/>
                  <a:pt x="492241" y="4185776"/>
                  <a:pt x="492055" y="4185776"/>
                </a:cubicBezTo>
                <a:cubicBezTo>
                  <a:pt x="492055" y="4185776"/>
                  <a:pt x="492055" y="4185375"/>
                  <a:pt x="492055" y="4184974"/>
                </a:cubicBezTo>
                <a:close/>
                <a:moveTo>
                  <a:pt x="2398065" y="4181364"/>
                </a:moveTo>
                <a:cubicBezTo>
                  <a:pt x="2405692" y="4187782"/>
                  <a:pt x="2401227" y="4204630"/>
                  <a:pt x="2402901" y="4209844"/>
                </a:cubicBezTo>
                <a:cubicBezTo>
                  <a:pt x="2399925" y="4241534"/>
                  <a:pt x="2400297" y="4175347"/>
                  <a:pt x="2396763" y="4215059"/>
                </a:cubicBezTo>
                <a:cubicBezTo>
                  <a:pt x="2396019" y="4221878"/>
                  <a:pt x="2394530" y="4226692"/>
                  <a:pt x="2391182" y="4226290"/>
                </a:cubicBezTo>
                <a:cubicBezTo>
                  <a:pt x="2388020" y="4226290"/>
                  <a:pt x="2385973" y="4221878"/>
                  <a:pt x="2385043" y="4215460"/>
                </a:cubicBezTo>
                <a:cubicBezTo>
                  <a:pt x="2383927" y="4208641"/>
                  <a:pt x="2381509" y="4199415"/>
                  <a:pt x="2385229" y="4195003"/>
                </a:cubicBezTo>
                <a:cubicBezTo>
                  <a:pt x="2389508" y="4190189"/>
                  <a:pt x="2392484" y="4176551"/>
                  <a:pt x="2398065" y="4181364"/>
                </a:cubicBezTo>
                <a:close/>
                <a:moveTo>
                  <a:pt x="2453128" y="4174143"/>
                </a:moveTo>
                <a:cubicBezTo>
                  <a:pt x="2453314" y="4174544"/>
                  <a:pt x="2453314" y="4174945"/>
                  <a:pt x="2453314" y="4175346"/>
                </a:cubicBezTo>
                <a:cubicBezTo>
                  <a:pt x="2453128" y="4175346"/>
                  <a:pt x="2452942" y="4175346"/>
                  <a:pt x="2452756" y="4174945"/>
                </a:cubicBezTo>
                <a:cubicBezTo>
                  <a:pt x="2452756" y="4174945"/>
                  <a:pt x="2452942" y="4174544"/>
                  <a:pt x="2453128" y="4174143"/>
                </a:cubicBezTo>
                <a:close/>
                <a:moveTo>
                  <a:pt x="540608" y="4154088"/>
                </a:moveTo>
                <a:cubicBezTo>
                  <a:pt x="545444" y="4150076"/>
                  <a:pt x="548235" y="4161308"/>
                  <a:pt x="551955" y="4164918"/>
                </a:cubicBezTo>
                <a:cubicBezTo>
                  <a:pt x="555117" y="4168127"/>
                  <a:pt x="553071" y="4175749"/>
                  <a:pt x="552141" y="4180963"/>
                </a:cubicBezTo>
                <a:cubicBezTo>
                  <a:pt x="551211" y="4185777"/>
                  <a:pt x="549537" y="4189788"/>
                  <a:pt x="546746" y="4189788"/>
                </a:cubicBezTo>
                <a:cubicBezTo>
                  <a:pt x="543956" y="4190189"/>
                  <a:pt x="542468" y="4186579"/>
                  <a:pt x="541910" y="4180963"/>
                </a:cubicBezTo>
                <a:cubicBezTo>
                  <a:pt x="538747" y="4149274"/>
                  <a:pt x="539119" y="4202223"/>
                  <a:pt x="536515" y="4176952"/>
                </a:cubicBezTo>
                <a:cubicBezTo>
                  <a:pt x="537817" y="4172539"/>
                  <a:pt x="533911" y="4159302"/>
                  <a:pt x="540608" y="4154088"/>
                </a:cubicBezTo>
                <a:close/>
                <a:moveTo>
                  <a:pt x="1442456" y="4151280"/>
                </a:moveTo>
                <a:cubicBezTo>
                  <a:pt x="1447664" y="4157698"/>
                  <a:pt x="1445246" y="4166522"/>
                  <a:pt x="1443014" y="4179760"/>
                </a:cubicBezTo>
                <a:cubicBezTo>
                  <a:pt x="1440595" y="4168528"/>
                  <a:pt x="1435573" y="4164517"/>
                  <a:pt x="1437619" y="4153686"/>
                </a:cubicBezTo>
                <a:cubicBezTo>
                  <a:pt x="1438549" y="4149274"/>
                  <a:pt x="1440595" y="4148873"/>
                  <a:pt x="1442456" y="4151280"/>
                </a:cubicBezTo>
                <a:close/>
                <a:moveTo>
                  <a:pt x="1343118" y="4151279"/>
                </a:moveTo>
                <a:cubicBezTo>
                  <a:pt x="1346653" y="4150878"/>
                  <a:pt x="1349257" y="4151680"/>
                  <a:pt x="1351676" y="4158098"/>
                </a:cubicBezTo>
                <a:cubicBezTo>
                  <a:pt x="1355210" y="4167725"/>
                  <a:pt x="1350746" y="4166522"/>
                  <a:pt x="1348885" y="4169330"/>
                </a:cubicBezTo>
                <a:cubicBezTo>
                  <a:pt x="1345351" y="4173742"/>
                  <a:pt x="1344049" y="4178556"/>
                  <a:pt x="1348513" y="4184572"/>
                </a:cubicBezTo>
                <a:cubicBezTo>
                  <a:pt x="1353536" y="4191392"/>
                  <a:pt x="1352234" y="4203425"/>
                  <a:pt x="1353908" y="4218668"/>
                </a:cubicBezTo>
                <a:cubicBezTo>
                  <a:pt x="1339584" y="4195804"/>
                  <a:pt x="1332329" y="4229098"/>
                  <a:pt x="1329167" y="4238324"/>
                </a:cubicBezTo>
                <a:cubicBezTo>
                  <a:pt x="1320051" y="4263996"/>
                  <a:pt x="1320423" y="4239527"/>
                  <a:pt x="1317261" y="4233109"/>
                </a:cubicBezTo>
                <a:cubicBezTo>
                  <a:pt x="1328981" y="4221476"/>
                  <a:pt x="1323400" y="4209041"/>
                  <a:pt x="1317447" y="4196606"/>
                </a:cubicBezTo>
                <a:cubicBezTo>
                  <a:pt x="1317633" y="4172940"/>
                  <a:pt x="1329725" y="4195002"/>
                  <a:pt x="1331957" y="4178956"/>
                </a:cubicBezTo>
                <a:cubicBezTo>
                  <a:pt x="1339584" y="4183770"/>
                  <a:pt x="1342560" y="4179358"/>
                  <a:pt x="1339956" y="4161708"/>
                </a:cubicBezTo>
                <a:cubicBezTo>
                  <a:pt x="1339212" y="4156895"/>
                  <a:pt x="1339584" y="4152081"/>
                  <a:pt x="1343118" y="4151279"/>
                </a:cubicBezTo>
                <a:close/>
                <a:moveTo>
                  <a:pt x="492241" y="4148070"/>
                </a:moveTo>
                <a:lnTo>
                  <a:pt x="492483" y="4148592"/>
                </a:lnTo>
                <a:lnTo>
                  <a:pt x="492427" y="4148872"/>
                </a:lnTo>
                <a:lnTo>
                  <a:pt x="492467" y="4148977"/>
                </a:lnTo>
                <a:lnTo>
                  <a:pt x="492055" y="4149273"/>
                </a:lnTo>
                <a:cubicBezTo>
                  <a:pt x="492241" y="4148872"/>
                  <a:pt x="492241" y="4148471"/>
                  <a:pt x="492241" y="4148070"/>
                </a:cubicBezTo>
                <a:close/>
                <a:moveTo>
                  <a:pt x="1389810" y="4147268"/>
                </a:moveTo>
                <a:cubicBezTo>
                  <a:pt x="1393903" y="4177754"/>
                  <a:pt x="1377905" y="4203025"/>
                  <a:pt x="1369348" y="4183771"/>
                </a:cubicBezTo>
                <a:cubicBezTo>
                  <a:pt x="1366185" y="4176149"/>
                  <a:pt x="1366743" y="4161709"/>
                  <a:pt x="1358186" y="4162110"/>
                </a:cubicBezTo>
                <a:cubicBezTo>
                  <a:pt x="1369906" y="4149274"/>
                  <a:pt x="1382183" y="4188183"/>
                  <a:pt x="1389810" y="4147268"/>
                </a:cubicBezTo>
                <a:close/>
                <a:moveTo>
                  <a:pt x="1564673" y="4129217"/>
                </a:moveTo>
                <a:cubicBezTo>
                  <a:pt x="1558348" y="4131223"/>
                  <a:pt x="1559279" y="4144861"/>
                  <a:pt x="1557418" y="4152883"/>
                </a:cubicBezTo>
                <a:cubicBezTo>
                  <a:pt x="1555186" y="4162109"/>
                  <a:pt x="1560581" y="4161708"/>
                  <a:pt x="1562255" y="4162109"/>
                </a:cubicBezTo>
                <a:cubicBezTo>
                  <a:pt x="1569510" y="4163714"/>
                  <a:pt x="1565418" y="4146867"/>
                  <a:pt x="1568766" y="4141652"/>
                </a:cubicBezTo>
                <a:cubicBezTo>
                  <a:pt x="1568580" y="4135234"/>
                  <a:pt x="1569138" y="4127612"/>
                  <a:pt x="1564673" y="4129217"/>
                </a:cubicBezTo>
                <a:close/>
                <a:moveTo>
                  <a:pt x="2422620" y="4118387"/>
                </a:moveTo>
                <a:cubicBezTo>
                  <a:pt x="2426712" y="4119189"/>
                  <a:pt x="2427084" y="4125206"/>
                  <a:pt x="2426340" y="4131223"/>
                </a:cubicBezTo>
                <a:cubicBezTo>
                  <a:pt x="2423364" y="4153285"/>
                  <a:pt x="2426898" y="4158901"/>
                  <a:pt x="2435827" y="4152884"/>
                </a:cubicBezTo>
                <a:cubicBezTo>
                  <a:pt x="2438246" y="4172940"/>
                  <a:pt x="2452570" y="4145262"/>
                  <a:pt x="2452756" y="4174946"/>
                </a:cubicBezTo>
                <a:cubicBezTo>
                  <a:pt x="2447454" y="4186378"/>
                  <a:pt x="2442466" y="4197810"/>
                  <a:pt x="2446033" y="4209242"/>
                </a:cubicBezTo>
                <a:lnTo>
                  <a:pt x="2452570" y="4220358"/>
                </a:lnTo>
                <a:lnTo>
                  <a:pt x="2452570" y="4221483"/>
                </a:lnTo>
                <a:lnTo>
                  <a:pt x="2448523" y="4239076"/>
                </a:lnTo>
                <a:cubicBezTo>
                  <a:pt x="2446849" y="4243740"/>
                  <a:pt x="2444291" y="4243339"/>
                  <a:pt x="2438990" y="4227093"/>
                </a:cubicBezTo>
                <a:cubicBezTo>
                  <a:pt x="2435269" y="4215861"/>
                  <a:pt x="2426712" y="4173742"/>
                  <a:pt x="2409970" y="4202624"/>
                </a:cubicBezTo>
                <a:cubicBezTo>
                  <a:pt x="2411830" y="4183369"/>
                  <a:pt x="2410342" y="4168528"/>
                  <a:pt x="2416295" y="4160104"/>
                </a:cubicBezTo>
                <a:cubicBezTo>
                  <a:pt x="2421690" y="4152483"/>
                  <a:pt x="2420015" y="4146466"/>
                  <a:pt x="2415923" y="4140850"/>
                </a:cubicBezTo>
                <a:cubicBezTo>
                  <a:pt x="2413505" y="4137641"/>
                  <a:pt x="2408482" y="4138443"/>
                  <a:pt x="2412574" y="4126810"/>
                </a:cubicBezTo>
                <a:cubicBezTo>
                  <a:pt x="2415365" y="4118788"/>
                  <a:pt x="2418527" y="4117584"/>
                  <a:pt x="2422620" y="4118387"/>
                </a:cubicBezTo>
                <a:close/>
                <a:moveTo>
                  <a:pt x="2306168" y="4117584"/>
                </a:moveTo>
                <a:cubicBezTo>
                  <a:pt x="2308400" y="4114777"/>
                  <a:pt x="2310819" y="4115178"/>
                  <a:pt x="2311749" y="4120392"/>
                </a:cubicBezTo>
                <a:cubicBezTo>
                  <a:pt x="2314167" y="4134031"/>
                  <a:pt x="2308400" y="4139245"/>
                  <a:pt x="2305424" y="4152884"/>
                </a:cubicBezTo>
                <a:cubicBezTo>
                  <a:pt x="2302820" y="4136438"/>
                  <a:pt x="2300029" y="4125607"/>
                  <a:pt x="2306168" y="4117584"/>
                </a:cubicBezTo>
                <a:close/>
                <a:moveTo>
                  <a:pt x="1628480" y="4115579"/>
                </a:moveTo>
                <a:cubicBezTo>
                  <a:pt x="1625317" y="4120392"/>
                  <a:pt x="1625689" y="4134030"/>
                  <a:pt x="1620295" y="4135635"/>
                </a:cubicBezTo>
                <a:cubicBezTo>
                  <a:pt x="1621597" y="4144861"/>
                  <a:pt x="1626248" y="4142454"/>
                  <a:pt x="1628852" y="4147669"/>
                </a:cubicBezTo>
                <a:cubicBezTo>
                  <a:pt x="1631456" y="4141652"/>
                  <a:pt x="1636851" y="4139245"/>
                  <a:pt x="1636293" y="4128013"/>
                </a:cubicBezTo>
                <a:cubicBezTo>
                  <a:pt x="1635921" y="4120392"/>
                  <a:pt x="1633131" y="4115979"/>
                  <a:pt x="1628480" y="4115579"/>
                </a:cubicBezTo>
                <a:close/>
                <a:moveTo>
                  <a:pt x="1210831" y="4114526"/>
                </a:moveTo>
                <a:cubicBezTo>
                  <a:pt x="1213087" y="4113674"/>
                  <a:pt x="1215784" y="4114576"/>
                  <a:pt x="1216808" y="4114777"/>
                </a:cubicBezTo>
                <a:cubicBezTo>
                  <a:pt x="1224807" y="4116782"/>
                  <a:pt x="1228341" y="4133630"/>
                  <a:pt x="1230016" y="4147268"/>
                </a:cubicBezTo>
                <a:cubicBezTo>
                  <a:pt x="1231132" y="4158500"/>
                  <a:pt x="1224621" y="4157296"/>
                  <a:pt x="1220156" y="4156895"/>
                </a:cubicBezTo>
                <a:cubicBezTo>
                  <a:pt x="1209925" y="4158099"/>
                  <a:pt x="1208995" y="4138443"/>
                  <a:pt x="1207507" y="4124805"/>
                </a:cubicBezTo>
                <a:cubicBezTo>
                  <a:pt x="1206762" y="4117986"/>
                  <a:pt x="1208576" y="4115379"/>
                  <a:pt x="1210831" y="4114526"/>
                </a:cubicBezTo>
                <a:close/>
                <a:moveTo>
                  <a:pt x="1819341" y="4114375"/>
                </a:moveTo>
                <a:cubicBezTo>
                  <a:pt x="1818411" y="4115579"/>
                  <a:pt x="1817295" y="4116381"/>
                  <a:pt x="1816365" y="4117985"/>
                </a:cubicBezTo>
                <a:cubicBezTo>
                  <a:pt x="1815249" y="4119991"/>
                  <a:pt x="1813946" y="4121194"/>
                  <a:pt x="1812830" y="4122799"/>
                </a:cubicBezTo>
                <a:cubicBezTo>
                  <a:pt x="1813946" y="4125607"/>
                  <a:pt x="1814877" y="4128816"/>
                  <a:pt x="1815621" y="4133228"/>
                </a:cubicBezTo>
                <a:cubicBezTo>
                  <a:pt x="1817109" y="4125607"/>
                  <a:pt x="1818225" y="4119590"/>
                  <a:pt x="1819341" y="4114375"/>
                </a:cubicBezTo>
                <a:close/>
                <a:moveTo>
                  <a:pt x="2367743" y="4112771"/>
                </a:moveTo>
                <a:cubicBezTo>
                  <a:pt x="2376672" y="4163714"/>
                  <a:pt x="2390996" y="4115178"/>
                  <a:pt x="2404947" y="4131624"/>
                </a:cubicBezTo>
                <a:cubicBezTo>
                  <a:pt x="2394902" y="4130822"/>
                  <a:pt x="2395646" y="4149274"/>
                  <a:pt x="2391740" y="4158500"/>
                </a:cubicBezTo>
                <a:cubicBezTo>
                  <a:pt x="2381694" y="4182568"/>
                  <a:pt x="2362906" y="4150878"/>
                  <a:pt x="2367743" y="4112771"/>
                </a:cubicBezTo>
                <a:close/>
                <a:moveTo>
                  <a:pt x="519029" y="4103545"/>
                </a:moveTo>
                <a:cubicBezTo>
                  <a:pt x="522749" y="4103144"/>
                  <a:pt x="525539" y="4103946"/>
                  <a:pt x="527958" y="4110364"/>
                </a:cubicBezTo>
                <a:cubicBezTo>
                  <a:pt x="531492" y="4119991"/>
                  <a:pt x="527028" y="4118788"/>
                  <a:pt x="524981" y="4121595"/>
                </a:cubicBezTo>
                <a:cubicBezTo>
                  <a:pt x="521447" y="4126008"/>
                  <a:pt x="519959" y="4130822"/>
                  <a:pt x="524609" y="4136839"/>
                </a:cubicBezTo>
                <a:cubicBezTo>
                  <a:pt x="529818" y="4143658"/>
                  <a:pt x="528516" y="4155692"/>
                  <a:pt x="530190" y="4170934"/>
                </a:cubicBezTo>
                <a:cubicBezTo>
                  <a:pt x="515494" y="4148070"/>
                  <a:pt x="507867" y="4181364"/>
                  <a:pt x="504705" y="4190590"/>
                </a:cubicBezTo>
                <a:cubicBezTo>
                  <a:pt x="495589" y="4216262"/>
                  <a:pt x="495775" y="4191793"/>
                  <a:pt x="492613" y="4185375"/>
                </a:cubicBezTo>
                <a:cubicBezTo>
                  <a:pt x="498566" y="4179358"/>
                  <a:pt x="500101" y="4173341"/>
                  <a:pt x="499357" y="4167274"/>
                </a:cubicBezTo>
                <a:lnTo>
                  <a:pt x="492467" y="4148977"/>
                </a:lnTo>
                <a:lnTo>
                  <a:pt x="492613" y="4148872"/>
                </a:lnTo>
                <a:lnTo>
                  <a:pt x="492483" y="4148592"/>
                </a:lnTo>
                <a:lnTo>
                  <a:pt x="494517" y="4138387"/>
                </a:lnTo>
                <a:cubicBezTo>
                  <a:pt x="498205" y="4133856"/>
                  <a:pt x="505635" y="4143257"/>
                  <a:pt x="507309" y="4131223"/>
                </a:cubicBezTo>
                <a:cubicBezTo>
                  <a:pt x="515308" y="4136036"/>
                  <a:pt x="518284" y="4131624"/>
                  <a:pt x="515680" y="4113974"/>
                </a:cubicBezTo>
                <a:cubicBezTo>
                  <a:pt x="515122" y="4109161"/>
                  <a:pt x="515494" y="4104347"/>
                  <a:pt x="519029" y="4103545"/>
                </a:cubicBezTo>
                <a:close/>
                <a:moveTo>
                  <a:pt x="621342" y="4103143"/>
                </a:moveTo>
                <a:cubicBezTo>
                  <a:pt x="626737" y="4109562"/>
                  <a:pt x="624133" y="4118387"/>
                  <a:pt x="621900" y="4131624"/>
                </a:cubicBezTo>
                <a:cubicBezTo>
                  <a:pt x="619296" y="4120392"/>
                  <a:pt x="614087" y="4116381"/>
                  <a:pt x="616320" y="4105550"/>
                </a:cubicBezTo>
                <a:cubicBezTo>
                  <a:pt x="617250" y="4101138"/>
                  <a:pt x="619296" y="4100737"/>
                  <a:pt x="621342" y="4103143"/>
                </a:cubicBezTo>
                <a:close/>
                <a:moveTo>
                  <a:pt x="567209" y="4099132"/>
                </a:moveTo>
                <a:cubicBezTo>
                  <a:pt x="571488" y="4129618"/>
                  <a:pt x="554932" y="4154889"/>
                  <a:pt x="546189" y="4135635"/>
                </a:cubicBezTo>
                <a:cubicBezTo>
                  <a:pt x="542840" y="4128013"/>
                  <a:pt x="543398" y="4113573"/>
                  <a:pt x="534655" y="4113974"/>
                </a:cubicBezTo>
                <a:cubicBezTo>
                  <a:pt x="546747" y="4101138"/>
                  <a:pt x="559396" y="4140047"/>
                  <a:pt x="567209" y="4099132"/>
                </a:cubicBezTo>
                <a:close/>
                <a:moveTo>
                  <a:pt x="2163115" y="4090709"/>
                </a:moveTo>
                <a:cubicBezTo>
                  <a:pt x="2157906" y="4089104"/>
                  <a:pt x="2158464" y="4097929"/>
                  <a:pt x="2158278" y="4106352"/>
                </a:cubicBezTo>
                <a:cubicBezTo>
                  <a:pt x="2162185" y="4112369"/>
                  <a:pt x="2157348" y="4133228"/>
                  <a:pt x="2165905" y="4131623"/>
                </a:cubicBezTo>
                <a:cubicBezTo>
                  <a:pt x="2167766" y="4131223"/>
                  <a:pt x="2174090" y="4131623"/>
                  <a:pt x="2171486" y="4119991"/>
                </a:cubicBezTo>
                <a:cubicBezTo>
                  <a:pt x="2169254" y="4109962"/>
                  <a:pt x="2170370" y="4093115"/>
                  <a:pt x="2163115" y="4090709"/>
                </a:cubicBezTo>
                <a:close/>
                <a:moveTo>
                  <a:pt x="746908" y="4081482"/>
                </a:moveTo>
                <a:cubicBezTo>
                  <a:pt x="740584" y="4083488"/>
                  <a:pt x="741514" y="4097126"/>
                  <a:pt x="739467" y="4105149"/>
                </a:cubicBezTo>
                <a:cubicBezTo>
                  <a:pt x="737235" y="4114375"/>
                  <a:pt x="742816" y="4113974"/>
                  <a:pt x="744490" y="4114375"/>
                </a:cubicBezTo>
                <a:cubicBezTo>
                  <a:pt x="752117" y="4115579"/>
                  <a:pt x="747839" y="4099132"/>
                  <a:pt x="751187" y="4093918"/>
                </a:cubicBezTo>
                <a:cubicBezTo>
                  <a:pt x="751001" y="4087499"/>
                  <a:pt x="751373" y="4079878"/>
                  <a:pt x="746908" y="4081482"/>
                </a:cubicBezTo>
                <a:close/>
                <a:moveTo>
                  <a:pt x="1328980" y="4074663"/>
                </a:moveTo>
                <a:lnTo>
                  <a:pt x="1311122" y="4077070"/>
                </a:lnTo>
                <a:cubicBezTo>
                  <a:pt x="1310936" y="4079878"/>
                  <a:pt x="1310936" y="4083087"/>
                  <a:pt x="1311122" y="4085895"/>
                </a:cubicBezTo>
                <a:cubicBezTo>
                  <a:pt x="1311866" y="4097126"/>
                  <a:pt x="1315028" y="4089104"/>
                  <a:pt x="1317260" y="4089104"/>
                </a:cubicBezTo>
                <a:cubicBezTo>
                  <a:pt x="1320795" y="4088703"/>
                  <a:pt x="1324329" y="4087901"/>
                  <a:pt x="1327864" y="4087499"/>
                </a:cubicBezTo>
                <a:cubicBezTo>
                  <a:pt x="1328608" y="4081884"/>
                  <a:pt x="1328980" y="4077872"/>
                  <a:pt x="1328980" y="4074663"/>
                </a:cubicBezTo>
                <a:close/>
                <a:moveTo>
                  <a:pt x="2088333" y="4073059"/>
                </a:moveTo>
                <a:cubicBezTo>
                  <a:pt x="2082752" y="4073861"/>
                  <a:pt x="2079590" y="4079076"/>
                  <a:pt x="2079032" y="4088703"/>
                </a:cubicBezTo>
                <a:cubicBezTo>
                  <a:pt x="2078288" y="4102341"/>
                  <a:pt x="2084613" y="4105149"/>
                  <a:pt x="2087775" y="4113172"/>
                </a:cubicBezTo>
                <a:cubicBezTo>
                  <a:pt x="2090751" y="4107155"/>
                  <a:pt x="2096146" y="4109962"/>
                  <a:pt x="2097820" y="4098330"/>
                </a:cubicBezTo>
                <a:cubicBezTo>
                  <a:pt x="2091495" y="4096324"/>
                  <a:pt x="2091867" y="4079076"/>
                  <a:pt x="2088333" y="4073059"/>
                </a:cubicBezTo>
                <a:close/>
                <a:moveTo>
                  <a:pt x="2577508" y="4071605"/>
                </a:moveTo>
                <a:cubicBezTo>
                  <a:pt x="2580136" y="4072658"/>
                  <a:pt x="2582229" y="4075867"/>
                  <a:pt x="2581299" y="4084290"/>
                </a:cubicBezTo>
                <a:cubicBezTo>
                  <a:pt x="2579624" y="4101539"/>
                  <a:pt x="2578508" y="4126008"/>
                  <a:pt x="2566603" y="4124805"/>
                </a:cubicBezTo>
                <a:cubicBezTo>
                  <a:pt x="2561394" y="4125206"/>
                  <a:pt x="2553581" y="4126810"/>
                  <a:pt x="2555069" y="4112771"/>
                </a:cubicBezTo>
                <a:cubicBezTo>
                  <a:pt x="2556930" y="4095522"/>
                  <a:pt x="2561022" y="4074262"/>
                  <a:pt x="2570509" y="4071856"/>
                </a:cubicBezTo>
                <a:cubicBezTo>
                  <a:pt x="2571718" y="4071655"/>
                  <a:pt x="2574881" y="4070552"/>
                  <a:pt x="2577508" y="4071605"/>
                </a:cubicBezTo>
                <a:close/>
                <a:moveTo>
                  <a:pt x="1689496" y="4070652"/>
                </a:moveTo>
                <a:cubicBezTo>
                  <a:pt x="1686706" y="4070652"/>
                  <a:pt x="1684287" y="4073460"/>
                  <a:pt x="1684845" y="4081082"/>
                </a:cubicBezTo>
                <a:cubicBezTo>
                  <a:pt x="1685403" y="4089104"/>
                  <a:pt x="1683915" y="4101138"/>
                  <a:pt x="1689682" y="4102742"/>
                </a:cubicBezTo>
                <a:cubicBezTo>
                  <a:pt x="1694147" y="4103946"/>
                  <a:pt x="1696007" y="4095121"/>
                  <a:pt x="1696565" y="4086697"/>
                </a:cubicBezTo>
                <a:cubicBezTo>
                  <a:pt x="1697123" y="4076669"/>
                  <a:pt x="1693961" y="4072257"/>
                  <a:pt x="1689496" y="4070652"/>
                </a:cubicBezTo>
                <a:close/>
                <a:moveTo>
                  <a:pt x="812575" y="4067844"/>
                </a:moveTo>
                <a:cubicBezTo>
                  <a:pt x="809413" y="4072658"/>
                  <a:pt x="809785" y="4086296"/>
                  <a:pt x="804204" y="4087901"/>
                </a:cubicBezTo>
                <a:cubicBezTo>
                  <a:pt x="805692" y="4097126"/>
                  <a:pt x="810529" y="4094720"/>
                  <a:pt x="813133" y="4099934"/>
                </a:cubicBezTo>
                <a:cubicBezTo>
                  <a:pt x="815924" y="4093516"/>
                  <a:pt x="821504" y="4091110"/>
                  <a:pt x="820760" y="4080279"/>
                </a:cubicBezTo>
                <a:cubicBezTo>
                  <a:pt x="820202" y="4072658"/>
                  <a:pt x="817412" y="4068245"/>
                  <a:pt x="812575" y="4067844"/>
                </a:cubicBezTo>
                <a:close/>
                <a:moveTo>
                  <a:pt x="382974" y="4066390"/>
                </a:moveTo>
                <a:cubicBezTo>
                  <a:pt x="385276" y="4065538"/>
                  <a:pt x="388067" y="4066441"/>
                  <a:pt x="389183" y="4066641"/>
                </a:cubicBezTo>
                <a:cubicBezTo>
                  <a:pt x="397368" y="4068646"/>
                  <a:pt x="401089" y="4085494"/>
                  <a:pt x="402763" y="4099132"/>
                </a:cubicBezTo>
                <a:cubicBezTo>
                  <a:pt x="404065" y="4110364"/>
                  <a:pt x="397182" y="4109160"/>
                  <a:pt x="392717" y="4108759"/>
                </a:cubicBezTo>
                <a:cubicBezTo>
                  <a:pt x="382300" y="4109962"/>
                  <a:pt x="381184" y="4090307"/>
                  <a:pt x="379696" y="4076669"/>
                </a:cubicBezTo>
                <a:cubicBezTo>
                  <a:pt x="378858" y="4069850"/>
                  <a:pt x="380672" y="4067242"/>
                  <a:pt x="382974" y="4066390"/>
                </a:cubicBezTo>
                <a:close/>
                <a:moveTo>
                  <a:pt x="1541234" y="4061827"/>
                </a:moveTo>
                <a:cubicBezTo>
                  <a:pt x="1538258" y="4061827"/>
                  <a:pt x="1535468" y="4063833"/>
                  <a:pt x="1535653" y="4071454"/>
                </a:cubicBezTo>
                <a:cubicBezTo>
                  <a:pt x="1535840" y="4077471"/>
                  <a:pt x="1535468" y="4086296"/>
                  <a:pt x="1540118" y="4086697"/>
                </a:cubicBezTo>
                <a:cubicBezTo>
                  <a:pt x="1542908" y="4086697"/>
                  <a:pt x="1545885" y="4086296"/>
                  <a:pt x="1545141" y="4076669"/>
                </a:cubicBezTo>
                <a:cubicBezTo>
                  <a:pt x="1544211" y="4071855"/>
                  <a:pt x="1546629" y="4062228"/>
                  <a:pt x="1541234" y="4061827"/>
                </a:cubicBezTo>
                <a:close/>
                <a:moveTo>
                  <a:pt x="1904331" y="4056061"/>
                </a:moveTo>
                <a:cubicBezTo>
                  <a:pt x="1898727" y="4055309"/>
                  <a:pt x="1892635" y="4060223"/>
                  <a:pt x="1886682" y="4063833"/>
                </a:cubicBezTo>
                <a:cubicBezTo>
                  <a:pt x="1885566" y="4063833"/>
                  <a:pt x="1884264" y="4063833"/>
                  <a:pt x="1883148" y="4063833"/>
                </a:cubicBezTo>
                <a:cubicBezTo>
                  <a:pt x="1883148" y="4064234"/>
                  <a:pt x="1882962" y="4065036"/>
                  <a:pt x="1882962" y="4065438"/>
                </a:cubicBezTo>
                <a:cubicBezTo>
                  <a:pt x="1884078" y="4064635"/>
                  <a:pt x="1885380" y="4064234"/>
                  <a:pt x="1886682" y="4063833"/>
                </a:cubicBezTo>
                <a:cubicBezTo>
                  <a:pt x="1886682" y="4067443"/>
                  <a:pt x="1885380" y="4072658"/>
                  <a:pt x="1884450" y="4076669"/>
                </a:cubicBezTo>
                <a:cubicBezTo>
                  <a:pt x="1885566" y="4079477"/>
                  <a:pt x="1887054" y="4081884"/>
                  <a:pt x="1888915" y="4083889"/>
                </a:cubicBezTo>
                <a:cubicBezTo>
                  <a:pt x="1891891" y="4084692"/>
                  <a:pt x="1894867" y="4087499"/>
                  <a:pt x="1897658" y="4090307"/>
                </a:cubicBezTo>
                <a:cubicBezTo>
                  <a:pt x="1898588" y="4091110"/>
                  <a:pt x="1899518" y="4091511"/>
                  <a:pt x="1900262" y="4092714"/>
                </a:cubicBezTo>
                <a:cubicBezTo>
                  <a:pt x="1904541" y="4095923"/>
                  <a:pt x="1908819" y="4096324"/>
                  <a:pt x="1913098" y="4085093"/>
                </a:cubicBezTo>
                <a:cubicBezTo>
                  <a:pt x="1914214" y="4082285"/>
                  <a:pt x="1917004" y="4083087"/>
                  <a:pt x="1919050" y="4082285"/>
                </a:cubicBezTo>
                <a:cubicBezTo>
                  <a:pt x="1915050" y="4063231"/>
                  <a:pt x="1909935" y="4056813"/>
                  <a:pt x="1904331" y="4056061"/>
                </a:cubicBezTo>
                <a:close/>
                <a:moveTo>
                  <a:pt x="971254" y="4055008"/>
                </a:moveTo>
                <a:cubicBezTo>
                  <a:pt x="967348" y="4057014"/>
                  <a:pt x="963813" y="4062629"/>
                  <a:pt x="961023" y="4075065"/>
                </a:cubicBezTo>
                <a:cubicBezTo>
                  <a:pt x="962883" y="4075867"/>
                  <a:pt x="965488" y="4075065"/>
                  <a:pt x="966418" y="4077070"/>
                </a:cubicBezTo>
                <a:cubicBezTo>
                  <a:pt x="974417" y="4096324"/>
                  <a:pt x="982230" y="4072658"/>
                  <a:pt x="990601" y="4076268"/>
                </a:cubicBezTo>
                <a:cubicBezTo>
                  <a:pt x="994693" y="4077872"/>
                  <a:pt x="989671" y="4066240"/>
                  <a:pt x="989485" y="4060223"/>
                </a:cubicBezTo>
                <a:cubicBezTo>
                  <a:pt x="996368" y="4061827"/>
                  <a:pt x="1001948" y="4068245"/>
                  <a:pt x="1005483" y="4085093"/>
                </a:cubicBezTo>
                <a:cubicBezTo>
                  <a:pt x="1007529" y="4074663"/>
                  <a:pt x="1008831" y="4068245"/>
                  <a:pt x="1010134" y="4061426"/>
                </a:cubicBezTo>
                <a:lnTo>
                  <a:pt x="1003809" y="4060223"/>
                </a:lnTo>
                <a:lnTo>
                  <a:pt x="989485" y="4060223"/>
                </a:lnTo>
                <a:lnTo>
                  <a:pt x="989299" y="4060223"/>
                </a:lnTo>
                <a:cubicBezTo>
                  <a:pt x="987439" y="4059421"/>
                  <a:pt x="985392" y="4058217"/>
                  <a:pt x="983532" y="4057014"/>
                </a:cubicBezTo>
                <a:close/>
                <a:moveTo>
                  <a:pt x="870801" y="4038161"/>
                </a:moveTo>
                <a:cubicBezTo>
                  <a:pt x="870987" y="4045381"/>
                  <a:pt x="870987" y="4053404"/>
                  <a:pt x="875638" y="4054607"/>
                </a:cubicBezTo>
                <a:cubicBezTo>
                  <a:pt x="880102" y="4055810"/>
                  <a:pt x="881962" y="4048189"/>
                  <a:pt x="882521" y="4040166"/>
                </a:cubicBezTo>
                <a:close/>
                <a:moveTo>
                  <a:pt x="500426" y="4019308"/>
                </a:moveTo>
                <a:cubicBezTo>
                  <a:pt x="497031" y="4020311"/>
                  <a:pt x="492426" y="4025325"/>
                  <a:pt x="490194" y="4023319"/>
                </a:cubicBezTo>
                <a:cubicBezTo>
                  <a:pt x="486102" y="4020110"/>
                  <a:pt x="485544" y="4030539"/>
                  <a:pt x="486102" y="4037760"/>
                </a:cubicBezTo>
                <a:cubicBezTo>
                  <a:pt x="486846" y="4048991"/>
                  <a:pt x="490194" y="4040969"/>
                  <a:pt x="492427" y="4040969"/>
                </a:cubicBezTo>
                <a:cubicBezTo>
                  <a:pt x="496147" y="4040969"/>
                  <a:pt x="499682" y="4040166"/>
                  <a:pt x="503402" y="4039364"/>
                </a:cubicBezTo>
                <a:cubicBezTo>
                  <a:pt x="506006" y="4021314"/>
                  <a:pt x="503821" y="4018305"/>
                  <a:pt x="500426" y="4019308"/>
                </a:cubicBezTo>
                <a:close/>
                <a:moveTo>
                  <a:pt x="2016713" y="4016500"/>
                </a:moveTo>
                <a:cubicBezTo>
                  <a:pt x="2011319" y="4018907"/>
                  <a:pt x="2007598" y="4024522"/>
                  <a:pt x="2008342" y="4036957"/>
                </a:cubicBezTo>
                <a:cubicBezTo>
                  <a:pt x="2008900" y="4047387"/>
                  <a:pt x="2011133" y="4058618"/>
                  <a:pt x="2016528" y="4057014"/>
                </a:cubicBezTo>
                <a:cubicBezTo>
                  <a:pt x="2023410" y="4055008"/>
                  <a:pt x="2021550" y="4039765"/>
                  <a:pt x="2022294" y="4029737"/>
                </a:cubicBezTo>
                <a:cubicBezTo>
                  <a:pt x="2023038" y="4020110"/>
                  <a:pt x="2020062" y="4016500"/>
                  <a:pt x="2016713" y="4016500"/>
                </a:cubicBezTo>
                <a:close/>
                <a:moveTo>
                  <a:pt x="723283" y="4013692"/>
                </a:moveTo>
                <a:cubicBezTo>
                  <a:pt x="720307" y="4013692"/>
                  <a:pt x="717331" y="4015697"/>
                  <a:pt x="717517" y="4023319"/>
                </a:cubicBezTo>
                <a:cubicBezTo>
                  <a:pt x="717517" y="4029336"/>
                  <a:pt x="717331" y="4038161"/>
                  <a:pt x="721981" y="4038562"/>
                </a:cubicBezTo>
                <a:cubicBezTo>
                  <a:pt x="724586" y="4038963"/>
                  <a:pt x="727934" y="4038161"/>
                  <a:pt x="727376" y="4028533"/>
                </a:cubicBezTo>
                <a:cubicBezTo>
                  <a:pt x="726260" y="4023720"/>
                  <a:pt x="728678" y="4014093"/>
                  <a:pt x="723283" y="4013692"/>
                </a:cubicBezTo>
                <a:close/>
                <a:moveTo>
                  <a:pt x="2443710" y="4012539"/>
                </a:moveTo>
                <a:cubicBezTo>
                  <a:pt x="2439873" y="4011286"/>
                  <a:pt x="2437408" y="4015096"/>
                  <a:pt x="2440292" y="4037760"/>
                </a:cubicBezTo>
                <a:cubicBezTo>
                  <a:pt x="2444385" y="4038562"/>
                  <a:pt x="2448663" y="4039364"/>
                  <a:pt x="2452756" y="4039765"/>
                </a:cubicBezTo>
                <a:cubicBezTo>
                  <a:pt x="2455360" y="4040166"/>
                  <a:pt x="2459080" y="4050194"/>
                  <a:pt x="2460011" y="4035754"/>
                </a:cubicBezTo>
                <a:cubicBezTo>
                  <a:pt x="2460569" y="4026528"/>
                  <a:pt x="2460011" y="4013692"/>
                  <a:pt x="2455360" y="4017703"/>
                </a:cubicBezTo>
                <a:cubicBezTo>
                  <a:pt x="2452755" y="4020110"/>
                  <a:pt x="2447546" y="4013793"/>
                  <a:pt x="2443710" y="4012539"/>
                </a:cubicBezTo>
                <a:close/>
                <a:moveTo>
                  <a:pt x="2189903" y="4005669"/>
                </a:moveTo>
                <a:cubicBezTo>
                  <a:pt x="2183764" y="4006070"/>
                  <a:pt x="2186554" y="4018104"/>
                  <a:pt x="2185438" y="4024121"/>
                </a:cubicBezTo>
                <a:cubicBezTo>
                  <a:pt x="2184880" y="4036556"/>
                  <a:pt x="2188414" y="4037358"/>
                  <a:pt x="2191577" y="4036957"/>
                </a:cubicBezTo>
                <a:cubicBezTo>
                  <a:pt x="2196972" y="4036556"/>
                  <a:pt x="2196599" y="4025726"/>
                  <a:pt x="2196599" y="4017703"/>
                </a:cubicBezTo>
                <a:cubicBezTo>
                  <a:pt x="2196785" y="4008076"/>
                  <a:pt x="2193437" y="4005669"/>
                  <a:pt x="2189903" y="4005669"/>
                </a:cubicBezTo>
                <a:close/>
                <a:moveTo>
                  <a:pt x="435131" y="3998449"/>
                </a:moveTo>
                <a:cubicBezTo>
                  <a:pt x="436433" y="4012087"/>
                  <a:pt x="427504" y="4008076"/>
                  <a:pt x="427318" y="4018505"/>
                </a:cubicBezTo>
                <a:cubicBezTo>
                  <a:pt x="427132" y="4028133"/>
                  <a:pt x="431597" y="4032144"/>
                  <a:pt x="434759" y="4034149"/>
                </a:cubicBezTo>
                <a:cubicBezTo>
                  <a:pt x="439782" y="4036957"/>
                  <a:pt x="439410" y="4027731"/>
                  <a:pt x="439596" y="4021714"/>
                </a:cubicBezTo>
                <a:cubicBezTo>
                  <a:pt x="439224" y="4012488"/>
                  <a:pt x="439038" y="4004065"/>
                  <a:pt x="435131" y="3998449"/>
                </a:cubicBezTo>
                <a:close/>
                <a:moveTo>
                  <a:pt x="2518236" y="3986014"/>
                </a:moveTo>
                <a:cubicBezTo>
                  <a:pt x="2513772" y="3992833"/>
                  <a:pt x="2513586" y="4003664"/>
                  <a:pt x="2513214" y="4015296"/>
                </a:cubicBezTo>
                <a:cubicBezTo>
                  <a:pt x="2513400" y="4023319"/>
                  <a:pt x="2513028" y="4034952"/>
                  <a:pt x="2518608" y="4030940"/>
                </a:cubicBezTo>
                <a:cubicBezTo>
                  <a:pt x="2522143" y="4028533"/>
                  <a:pt x="2527165" y="4023720"/>
                  <a:pt x="2527165" y="4010884"/>
                </a:cubicBezTo>
                <a:cubicBezTo>
                  <a:pt x="2526980" y="3998048"/>
                  <a:pt x="2516748" y="4002861"/>
                  <a:pt x="2518236" y="3986014"/>
                </a:cubicBezTo>
                <a:close/>
                <a:moveTo>
                  <a:pt x="299891" y="3895359"/>
                </a:moveTo>
                <a:cubicBezTo>
                  <a:pt x="297101" y="3895760"/>
                  <a:pt x="294310" y="3898568"/>
                  <a:pt x="295240" y="3906992"/>
                </a:cubicBezTo>
                <a:cubicBezTo>
                  <a:pt x="295984" y="3914613"/>
                  <a:pt x="295240" y="3924240"/>
                  <a:pt x="301007" y="3923839"/>
                </a:cubicBezTo>
                <a:cubicBezTo>
                  <a:pt x="304356" y="3923438"/>
                  <a:pt x="306216" y="3919828"/>
                  <a:pt x="306030" y="3911805"/>
                </a:cubicBezTo>
                <a:cubicBezTo>
                  <a:pt x="304542" y="3905387"/>
                  <a:pt x="305472" y="3894557"/>
                  <a:pt x="299891" y="3895359"/>
                </a:cubicBezTo>
                <a:close/>
                <a:moveTo>
                  <a:pt x="2672265" y="3857653"/>
                </a:moveTo>
                <a:cubicBezTo>
                  <a:pt x="2665940" y="3856851"/>
                  <a:pt x="2667056" y="3870489"/>
                  <a:pt x="2665196" y="3878110"/>
                </a:cubicBezTo>
                <a:cubicBezTo>
                  <a:pt x="2665010" y="3887738"/>
                  <a:pt x="2667242" y="3892551"/>
                  <a:pt x="2670963" y="3892952"/>
                </a:cubicBezTo>
                <a:cubicBezTo>
                  <a:pt x="2677474" y="3893754"/>
                  <a:pt x="2676543" y="3881319"/>
                  <a:pt x="2677474" y="3872093"/>
                </a:cubicBezTo>
                <a:cubicBezTo>
                  <a:pt x="2678404" y="3862065"/>
                  <a:pt x="2675241" y="3858455"/>
                  <a:pt x="2672265" y="3857653"/>
                </a:cubicBezTo>
                <a:close/>
                <a:moveTo>
                  <a:pt x="241852" y="3834388"/>
                </a:moveTo>
                <a:cubicBezTo>
                  <a:pt x="245386" y="3836393"/>
                  <a:pt x="258408" y="3878111"/>
                  <a:pt x="256920" y="3884930"/>
                </a:cubicBezTo>
                <a:cubicBezTo>
                  <a:pt x="251897" y="3908597"/>
                  <a:pt x="253571" y="3931862"/>
                  <a:pt x="257850" y="3956732"/>
                </a:cubicBezTo>
                <a:cubicBezTo>
                  <a:pt x="240550" y="3937879"/>
                  <a:pt x="240550" y="3900173"/>
                  <a:pt x="232178" y="3873297"/>
                </a:cubicBezTo>
                <a:cubicBezTo>
                  <a:pt x="228830" y="3862467"/>
                  <a:pt x="231992" y="3850032"/>
                  <a:pt x="235713" y="3840004"/>
                </a:cubicBezTo>
                <a:cubicBezTo>
                  <a:pt x="237015" y="3836393"/>
                  <a:pt x="239061" y="3832783"/>
                  <a:pt x="241852" y="3834388"/>
                </a:cubicBezTo>
                <a:close/>
                <a:moveTo>
                  <a:pt x="289660" y="3828772"/>
                </a:moveTo>
                <a:cubicBezTo>
                  <a:pt x="282963" y="3833585"/>
                  <a:pt x="277568" y="3842410"/>
                  <a:pt x="268081" y="3861664"/>
                </a:cubicBezTo>
                <a:cubicBezTo>
                  <a:pt x="283335" y="3850834"/>
                  <a:pt x="283149" y="3863670"/>
                  <a:pt x="282033" y="3878512"/>
                </a:cubicBezTo>
                <a:cubicBezTo>
                  <a:pt x="281289" y="3887336"/>
                  <a:pt x="282405" y="3895760"/>
                  <a:pt x="287613" y="3895359"/>
                </a:cubicBezTo>
                <a:cubicBezTo>
                  <a:pt x="291334" y="3895359"/>
                  <a:pt x="292078" y="3888139"/>
                  <a:pt x="293194" y="3880918"/>
                </a:cubicBezTo>
                <a:cubicBezTo>
                  <a:pt x="296357" y="3861664"/>
                  <a:pt x="290776" y="3846421"/>
                  <a:pt x="289660" y="3828772"/>
                </a:cubicBezTo>
                <a:close/>
                <a:moveTo>
                  <a:pt x="295612" y="3805105"/>
                </a:moveTo>
                <a:cubicBezTo>
                  <a:pt x="292264" y="3803100"/>
                  <a:pt x="289846" y="3807913"/>
                  <a:pt x="289288" y="3814331"/>
                </a:cubicBezTo>
                <a:cubicBezTo>
                  <a:pt x="288916" y="3818744"/>
                  <a:pt x="289474" y="3823156"/>
                  <a:pt x="289846" y="3827969"/>
                </a:cubicBezTo>
                <a:cubicBezTo>
                  <a:pt x="291520" y="3826766"/>
                  <a:pt x="293194" y="3825161"/>
                  <a:pt x="295054" y="3824761"/>
                </a:cubicBezTo>
                <a:cubicBezTo>
                  <a:pt x="298031" y="3823156"/>
                  <a:pt x="300821" y="3821150"/>
                  <a:pt x="299333" y="3813128"/>
                </a:cubicBezTo>
                <a:cubicBezTo>
                  <a:pt x="298775" y="3809919"/>
                  <a:pt x="297101" y="3805907"/>
                  <a:pt x="295612" y="3805105"/>
                </a:cubicBezTo>
                <a:close/>
                <a:moveTo>
                  <a:pt x="2738117" y="3781038"/>
                </a:moveTo>
                <a:cubicBezTo>
                  <a:pt x="2741280" y="3779433"/>
                  <a:pt x="2743512" y="3783846"/>
                  <a:pt x="2745186" y="3788258"/>
                </a:cubicBezTo>
                <a:cubicBezTo>
                  <a:pt x="2749279" y="3800693"/>
                  <a:pt x="2752999" y="3816337"/>
                  <a:pt x="2749093" y="3829976"/>
                </a:cubicBezTo>
                <a:cubicBezTo>
                  <a:pt x="2739606" y="3863670"/>
                  <a:pt x="2739606" y="3910602"/>
                  <a:pt x="2719887" y="3934670"/>
                </a:cubicBezTo>
                <a:cubicBezTo>
                  <a:pt x="2724910" y="3902981"/>
                  <a:pt x="2726770" y="3874100"/>
                  <a:pt x="2721003" y="3844416"/>
                </a:cubicBezTo>
                <a:cubicBezTo>
                  <a:pt x="2719329" y="3835591"/>
                  <a:pt x="2734025" y="3783445"/>
                  <a:pt x="2738117" y="3781038"/>
                </a:cubicBezTo>
                <a:close/>
                <a:moveTo>
                  <a:pt x="2683798" y="3774620"/>
                </a:moveTo>
                <a:cubicBezTo>
                  <a:pt x="2682682" y="3796280"/>
                  <a:pt x="2676357" y="3815534"/>
                  <a:pt x="2679892" y="3839602"/>
                </a:cubicBezTo>
                <a:cubicBezTo>
                  <a:pt x="2681194" y="3848427"/>
                  <a:pt x="2681938" y="3857252"/>
                  <a:pt x="2686217" y="3857653"/>
                </a:cubicBezTo>
                <a:cubicBezTo>
                  <a:pt x="2691983" y="3858054"/>
                  <a:pt x="2693285" y="3847625"/>
                  <a:pt x="2692541" y="3836794"/>
                </a:cubicBezTo>
                <a:cubicBezTo>
                  <a:pt x="2691239" y="3817941"/>
                  <a:pt x="2690867" y="3802297"/>
                  <a:pt x="2708354" y="3815534"/>
                </a:cubicBezTo>
                <a:cubicBezTo>
                  <a:pt x="2697564" y="3791467"/>
                  <a:pt x="2691425" y="3779834"/>
                  <a:pt x="2683798" y="3774620"/>
                </a:cubicBezTo>
                <a:close/>
                <a:moveTo>
                  <a:pt x="2677101" y="3744134"/>
                </a:moveTo>
                <a:cubicBezTo>
                  <a:pt x="2675427" y="3744936"/>
                  <a:pt x="2673567" y="3750151"/>
                  <a:pt x="2672823" y="3754162"/>
                </a:cubicBezTo>
                <a:cubicBezTo>
                  <a:pt x="2671149" y="3764591"/>
                  <a:pt x="2674311" y="3766998"/>
                  <a:pt x="2677846" y="3769003"/>
                </a:cubicBezTo>
                <a:cubicBezTo>
                  <a:pt x="2679706" y="3769806"/>
                  <a:pt x="2681752" y="3771410"/>
                  <a:pt x="2683612" y="3773015"/>
                </a:cubicBezTo>
                <a:cubicBezTo>
                  <a:pt x="2683798" y="3766998"/>
                  <a:pt x="2684543" y="3761382"/>
                  <a:pt x="2684170" y="3755766"/>
                </a:cubicBezTo>
                <a:cubicBezTo>
                  <a:pt x="2683612" y="3747744"/>
                  <a:pt x="2680822" y="3741727"/>
                  <a:pt x="2677101" y="3744134"/>
                </a:cubicBezTo>
                <a:close/>
                <a:moveTo>
                  <a:pt x="204460" y="3547180"/>
                </a:moveTo>
                <a:cubicBezTo>
                  <a:pt x="194043" y="3551592"/>
                  <a:pt x="193299" y="3573253"/>
                  <a:pt x="191625" y="3593711"/>
                </a:cubicBezTo>
                <a:cubicBezTo>
                  <a:pt x="191811" y="3600128"/>
                  <a:pt x="189764" y="3609355"/>
                  <a:pt x="197391" y="3610157"/>
                </a:cubicBezTo>
                <a:cubicBezTo>
                  <a:pt x="211157" y="3611360"/>
                  <a:pt x="209855" y="3588897"/>
                  <a:pt x="211529" y="3572852"/>
                </a:cubicBezTo>
                <a:cubicBezTo>
                  <a:pt x="212645" y="3562423"/>
                  <a:pt x="209111" y="3545174"/>
                  <a:pt x="204460" y="3547180"/>
                </a:cubicBezTo>
                <a:close/>
                <a:moveTo>
                  <a:pt x="2780903" y="3420824"/>
                </a:moveTo>
                <a:cubicBezTo>
                  <a:pt x="2775695" y="3418417"/>
                  <a:pt x="2771602" y="3440480"/>
                  <a:pt x="2772904" y="3453316"/>
                </a:cubicBezTo>
                <a:cubicBezTo>
                  <a:pt x="2774764" y="3473372"/>
                  <a:pt x="2773276" y="3501852"/>
                  <a:pt x="2788902" y="3500248"/>
                </a:cubicBezTo>
                <a:cubicBezTo>
                  <a:pt x="2797459" y="3499445"/>
                  <a:pt x="2795227" y="3487813"/>
                  <a:pt x="2795413" y="3479389"/>
                </a:cubicBezTo>
                <a:cubicBezTo>
                  <a:pt x="2793553" y="3453717"/>
                  <a:pt x="2792809" y="3426440"/>
                  <a:pt x="2780903" y="3420824"/>
                </a:cubicBezTo>
                <a:close/>
                <a:moveTo>
                  <a:pt x="2845082" y="3270802"/>
                </a:moveTo>
                <a:cubicBezTo>
                  <a:pt x="2842850" y="3323350"/>
                  <a:pt x="2829084" y="3296073"/>
                  <a:pt x="2820154" y="3297678"/>
                </a:cubicBezTo>
                <a:cubicBezTo>
                  <a:pt x="2829642" y="3298480"/>
                  <a:pt x="2837269" y="3288452"/>
                  <a:pt x="2845082" y="3270802"/>
                </a:cubicBezTo>
                <a:close/>
                <a:moveTo>
                  <a:pt x="20296" y="3089492"/>
                </a:moveTo>
                <a:cubicBezTo>
                  <a:pt x="16203" y="3098317"/>
                  <a:pt x="11181" y="3106340"/>
                  <a:pt x="8204" y="3116769"/>
                </a:cubicBezTo>
                <a:cubicBezTo>
                  <a:pt x="6902" y="3121181"/>
                  <a:pt x="10995" y="3129605"/>
                  <a:pt x="14343" y="3130407"/>
                </a:cubicBezTo>
                <a:cubicBezTo>
                  <a:pt x="20296" y="3132012"/>
                  <a:pt x="21970" y="3121582"/>
                  <a:pt x="23830" y="3110752"/>
                </a:cubicBezTo>
                <a:cubicBezTo>
                  <a:pt x="20482" y="3105537"/>
                  <a:pt x="22714" y="3095910"/>
                  <a:pt x="20296" y="3089492"/>
                </a:cubicBezTo>
                <a:close/>
                <a:moveTo>
                  <a:pt x="180091" y="2946290"/>
                </a:moveTo>
                <a:cubicBezTo>
                  <a:pt x="183998" y="2955917"/>
                  <a:pt x="177115" y="2970758"/>
                  <a:pt x="183626" y="2978380"/>
                </a:cubicBezTo>
                <a:cubicBezTo>
                  <a:pt x="185300" y="2980385"/>
                  <a:pt x="187904" y="2977979"/>
                  <a:pt x="188276" y="2973566"/>
                </a:cubicBezTo>
                <a:cubicBezTo>
                  <a:pt x="189206" y="2961532"/>
                  <a:pt x="188834" y="2949900"/>
                  <a:pt x="180091" y="2946290"/>
                </a:cubicBezTo>
                <a:close/>
                <a:moveTo>
                  <a:pt x="2990553" y="2848815"/>
                </a:moveTo>
                <a:cubicBezTo>
                  <a:pt x="2987763" y="2856838"/>
                  <a:pt x="2990367" y="2868872"/>
                  <a:pt x="2986461" y="2875290"/>
                </a:cubicBezTo>
                <a:cubicBezTo>
                  <a:pt x="2988507" y="2888527"/>
                  <a:pt x="2990367" y="2901764"/>
                  <a:pt x="2997250" y="2900160"/>
                </a:cubicBezTo>
                <a:cubicBezTo>
                  <a:pt x="3001156" y="2899357"/>
                  <a:pt x="3005807" y="2888527"/>
                  <a:pt x="3004319" y="2882911"/>
                </a:cubicBezTo>
                <a:cubicBezTo>
                  <a:pt x="3000971" y="2869674"/>
                  <a:pt x="2995390" y="2860047"/>
                  <a:pt x="2990553" y="2848815"/>
                </a:cubicBezTo>
                <a:close/>
                <a:moveTo>
                  <a:pt x="2808435" y="2669110"/>
                </a:moveTo>
                <a:cubicBezTo>
                  <a:pt x="2798576" y="2673522"/>
                  <a:pt x="2798203" y="2687963"/>
                  <a:pt x="2799320" y="2703206"/>
                </a:cubicBezTo>
                <a:cubicBezTo>
                  <a:pt x="2799692" y="2708821"/>
                  <a:pt x="2802668" y="2711630"/>
                  <a:pt x="2804528" y="2709223"/>
                </a:cubicBezTo>
                <a:cubicBezTo>
                  <a:pt x="2811783" y="2699596"/>
                  <a:pt x="2803970" y="2681144"/>
                  <a:pt x="2808435" y="2669110"/>
                </a:cubicBezTo>
                <a:close/>
                <a:moveTo>
                  <a:pt x="53036" y="2518286"/>
                </a:moveTo>
                <a:cubicBezTo>
                  <a:pt x="48944" y="2527110"/>
                  <a:pt x="43921" y="2535133"/>
                  <a:pt x="40945" y="2545562"/>
                </a:cubicBezTo>
                <a:cubicBezTo>
                  <a:pt x="39642" y="2549975"/>
                  <a:pt x="43735" y="2558398"/>
                  <a:pt x="47083" y="2559201"/>
                </a:cubicBezTo>
                <a:cubicBezTo>
                  <a:pt x="53036" y="2560805"/>
                  <a:pt x="54710" y="2550376"/>
                  <a:pt x="56571" y="2539545"/>
                </a:cubicBezTo>
                <a:cubicBezTo>
                  <a:pt x="53222" y="2534331"/>
                  <a:pt x="55454" y="2524704"/>
                  <a:pt x="53036" y="2518286"/>
                </a:cubicBezTo>
                <a:close/>
                <a:moveTo>
                  <a:pt x="2798018" y="2513071"/>
                </a:moveTo>
                <a:cubicBezTo>
                  <a:pt x="2798762" y="2512268"/>
                  <a:pt x="2801180" y="2515879"/>
                  <a:pt x="2801552" y="2518686"/>
                </a:cubicBezTo>
                <a:cubicBezTo>
                  <a:pt x="2802854" y="2531924"/>
                  <a:pt x="2798390" y="2537941"/>
                  <a:pt x="2791879" y="2549573"/>
                </a:cubicBezTo>
                <a:cubicBezTo>
                  <a:pt x="2794483" y="2531924"/>
                  <a:pt x="2792065" y="2518285"/>
                  <a:pt x="2798018" y="2513071"/>
                </a:cubicBezTo>
                <a:close/>
                <a:moveTo>
                  <a:pt x="212831" y="2375083"/>
                </a:moveTo>
                <a:cubicBezTo>
                  <a:pt x="216738" y="2384710"/>
                  <a:pt x="209855" y="2399552"/>
                  <a:pt x="216366" y="2407173"/>
                </a:cubicBezTo>
                <a:cubicBezTo>
                  <a:pt x="218040" y="2409179"/>
                  <a:pt x="220644" y="2406772"/>
                  <a:pt x="221017" y="2402359"/>
                </a:cubicBezTo>
                <a:cubicBezTo>
                  <a:pt x="221947" y="2390326"/>
                  <a:pt x="221575" y="2378693"/>
                  <a:pt x="212831" y="2375083"/>
                </a:cubicBezTo>
                <a:close/>
                <a:moveTo>
                  <a:pt x="222133" y="2250332"/>
                </a:moveTo>
                <a:cubicBezTo>
                  <a:pt x="227342" y="2254744"/>
                  <a:pt x="225295" y="2265173"/>
                  <a:pt x="227528" y="2279614"/>
                </a:cubicBezTo>
                <a:cubicBezTo>
                  <a:pt x="221761" y="2269987"/>
                  <a:pt x="217854" y="2265575"/>
                  <a:pt x="218971" y="2254744"/>
                </a:cubicBezTo>
                <a:cubicBezTo>
                  <a:pt x="219157" y="2252738"/>
                  <a:pt x="221389" y="2249931"/>
                  <a:pt x="222133" y="2250332"/>
                </a:cubicBezTo>
                <a:close/>
                <a:moveTo>
                  <a:pt x="248176" y="2141225"/>
                </a:moveTo>
                <a:cubicBezTo>
                  <a:pt x="244642" y="2139620"/>
                  <a:pt x="243153" y="2144033"/>
                  <a:pt x="242223" y="2150451"/>
                </a:cubicBezTo>
                <a:cubicBezTo>
                  <a:pt x="243526" y="2153259"/>
                  <a:pt x="244828" y="2156067"/>
                  <a:pt x="246316" y="2159677"/>
                </a:cubicBezTo>
                <a:cubicBezTo>
                  <a:pt x="246316" y="2153259"/>
                  <a:pt x="247246" y="2147242"/>
                  <a:pt x="248176" y="2141225"/>
                </a:cubicBezTo>
                <a:close/>
                <a:moveTo>
                  <a:pt x="2676729" y="1971146"/>
                </a:moveTo>
                <a:lnTo>
                  <a:pt x="2679706" y="2020084"/>
                </a:lnTo>
                <a:cubicBezTo>
                  <a:pt x="2684728" y="2020886"/>
                  <a:pt x="2688821" y="2012864"/>
                  <a:pt x="2692727" y="2002434"/>
                </a:cubicBezTo>
                <a:cubicBezTo>
                  <a:pt x="2685659" y="1995615"/>
                  <a:pt x="2688449" y="1963926"/>
                  <a:pt x="2676729" y="1971146"/>
                </a:cubicBezTo>
                <a:close/>
                <a:moveTo>
                  <a:pt x="2732909" y="1803074"/>
                </a:moveTo>
                <a:cubicBezTo>
                  <a:pt x="2738676" y="1815910"/>
                  <a:pt x="2734955" y="1826741"/>
                  <a:pt x="2732909" y="1837170"/>
                </a:cubicBezTo>
                <a:cubicBezTo>
                  <a:pt x="2730490" y="1848803"/>
                  <a:pt x="2731793" y="1866051"/>
                  <a:pt x="2721748" y="1868057"/>
                </a:cubicBezTo>
                <a:cubicBezTo>
                  <a:pt x="2719887" y="1868458"/>
                  <a:pt x="2716725" y="1868057"/>
                  <a:pt x="2716167" y="1866051"/>
                </a:cubicBezTo>
                <a:cubicBezTo>
                  <a:pt x="2711888" y="1850808"/>
                  <a:pt x="2718027" y="1841582"/>
                  <a:pt x="2722492" y="1831153"/>
                </a:cubicBezTo>
                <a:cubicBezTo>
                  <a:pt x="2726212" y="1822328"/>
                  <a:pt x="2729374" y="1812701"/>
                  <a:pt x="2732909" y="1803074"/>
                </a:cubicBezTo>
                <a:close/>
                <a:moveTo>
                  <a:pt x="2694774" y="1693566"/>
                </a:moveTo>
                <a:cubicBezTo>
                  <a:pt x="2689565" y="1691961"/>
                  <a:pt x="2685845" y="1709210"/>
                  <a:pt x="2686961" y="1719639"/>
                </a:cubicBezTo>
                <a:cubicBezTo>
                  <a:pt x="2688821" y="1735684"/>
                  <a:pt x="2687333" y="1758147"/>
                  <a:pt x="2702401" y="1756944"/>
                </a:cubicBezTo>
                <a:cubicBezTo>
                  <a:pt x="2710586" y="1756142"/>
                  <a:pt x="2708354" y="1746916"/>
                  <a:pt x="2708726" y="1740097"/>
                </a:cubicBezTo>
                <a:cubicBezTo>
                  <a:pt x="2706865" y="1720040"/>
                  <a:pt x="2706121" y="1697978"/>
                  <a:pt x="2694774" y="1693566"/>
                </a:cubicBezTo>
                <a:close/>
                <a:moveTo>
                  <a:pt x="41131" y="1462115"/>
                </a:moveTo>
                <a:cubicBezTo>
                  <a:pt x="32015" y="1479363"/>
                  <a:pt x="21040" y="1494606"/>
                  <a:pt x="14529" y="1515064"/>
                </a:cubicBezTo>
                <a:cubicBezTo>
                  <a:pt x="11739" y="1523888"/>
                  <a:pt x="20854" y="1540335"/>
                  <a:pt x="28109" y="1541939"/>
                </a:cubicBezTo>
                <a:cubicBezTo>
                  <a:pt x="41317" y="1544346"/>
                  <a:pt x="44851" y="1523888"/>
                  <a:pt x="48944" y="1503832"/>
                </a:cubicBezTo>
                <a:cubicBezTo>
                  <a:pt x="41689" y="1493403"/>
                  <a:pt x="46339" y="1474951"/>
                  <a:pt x="41131" y="1462115"/>
                </a:cubicBezTo>
                <a:close/>
                <a:moveTo>
                  <a:pt x="2896239" y="1236279"/>
                </a:moveTo>
                <a:cubicBezTo>
                  <a:pt x="2893634" y="1243099"/>
                  <a:pt x="2895866" y="1252325"/>
                  <a:pt x="2892518" y="1257539"/>
                </a:cubicBezTo>
                <a:cubicBezTo>
                  <a:pt x="2894564" y="1267969"/>
                  <a:pt x="2896425" y="1278398"/>
                  <a:pt x="2902935" y="1277194"/>
                </a:cubicBezTo>
                <a:cubicBezTo>
                  <a:pt x="2906470" y="1276392"/>
                  <a:pt x="2911121" y="1267969"/>
                  <a:pt x="2909632" y="1263556"/>
                </a:cubicBezTo>
                <a:cubicBezTo>
                  <a:pt x="2906284" y="1253127"/>
                  <a:pt x="2900889" y="1245104"/>
                  <a:pt x="2896239" y="1236279"/>
                </a:cubicBezTo>
                <a:close/>
                <a:moveTo>
                  <a:pt x="236829" y="1190552"/>
                </a:moveTo>
                <a:cubicBezTo>
                  <a:pt x="235898" y="1190953"/>
                  <a:pt x="234968" y="1191755"/>
                  <a:pt x="234224" y="1192557"/>
                </a:cubicBezTo>
                <a:cubicBezTo>
                  <a:pt x="236643" y="1193360"/>
                  <a:pt x="239061" y="1194161"/>
                  <a:pt x="241293" y="1194964"/>
                </a:cubicBezTo>
                <a:cubicBezTo>
                  <a:pt x="239991" y="1191755"/>
                  <a:pt x="238503" y="1189749"/>
                  <a:pt x="236829" y="1190552"/>
                </a:cubicBezTo>
                <a:close/>
                <a:moveTo>
                  <a:pt x="2721189" y="1093078"/>
                </a:moveTo>
                <a:cubicBezTo>
                  <a:pt x="2711702" y="1096688"/>
                  <a:pt x="2711330" y="1108320"/>
                  <a:pt x="2712260" y="1120354"/>
                </a:cubicBezTo>
                <a:cubicBezTo>
                  <a:pt x="2712632" y="1124767"/>
                  <a:pt x="2715422" y="1127174"/>
                  <a:pt x="2717283" y="1125168"/>
                </a:cubicBezTo>
                <a:cubicBezTo>
                  <a:pt x="2724538" y="1117546"/>
                  <a:pt x="2716911" y="1102704"/>
                  <a:pt x="2721189" y="1093078"/>
                </a:cubicBezTo>
                <a:close/>
                <a:moveTo>
                  <a:pt x="52664" y="733265"/>
                </a:moveTo>
                <a:cubicBezTo>
                  <a:pt x="48572" y="742090"/>
                  <a:pt x="43549" y="750113"/>
                  <a:pt x="40572" y="760542"/>
                </a:cubicBezTo>
                <a:cubicBezTo>
                  <a:pt x="39270" y="764955"/>
                  <a:pt x="43363" y="773378"/>
                  <a:pt x="46711" y="774181"/>
                </a:cubicBezTo>
                <a:cubicBezTo>
                  <a:pt x="52664" y="775785"/>
                  <a:pt x="54338" y="765356"/>
                  <a:pt x="56199" y="754525"/>
                </a:cubicBezTo>
                <a:cubicBezTo>
                  <a:pt x="52850" y="749311"/>
                  <a:pt x="55082" y="739684"/>
                  <a:pt x="52664" y="733265"/>
                </a:cubicBezTo>
                <a:close/>
                <a:moveTo>
                  <a:pt x="2857545" y="682723"/>
                </a:moveTo>
                <a:cubicBezTo>
                  <a:pt x="2854941" y="689141"/>
                  <a:pt x="2857359" y="698768"/>
                  <a:pt x="2853825" y="703982"/>
                </a:cubicBezTo>
                <a:cubicBezTo>
                  <a:pt x="2855871" y="714412"/>
                  <a:pt x="2857732" y="724842"/>
                  <a:pt x="2864242" y="723638"/>
                </a:cubicBezTo>
                <a:cubicBezTo>
                  <a:pt x="2867777" y="722836"/>
                  <a:pt x="2872427" y="714412"/>
                  <a:pt x="2870939" y="710000"/>
                </a:cubicBezTo>
                <a:cubicBezTo>
                  <a:pt x="2867591" y="699570"/>
                  <a:pt x="2862196" y="691548"/>
                  <a:pt x="2857545" y="682723"/>
                </a:cubicBezTo>
                <a:close/>
                <a:moveTo>
                  <a:pt x="212459" y="590063"/>
                </a:moveTo>
                <a:cubicBezTo>
                  <a:pt x="216366" y="599689"/>
                  <a:pt x="209483" y="614532"/>
                  <a:pt x="215994" y="622153"/>
                </a:cubicBezTo>
                <a:cubicBezTo>
                  <a:pt x="217668" y="624158"/>
                  <a:pt x="220272" y="621751"/>
                  <a:pt x="220644" y="617339"/>
                </a:cubicBezTo>
                <a:cubicBezTo>
                  <a:pt x="221575" y="605306"/>
                  <a:pt x="221203" y="593672"/>
                  <a:pt x="212459" y="590063"/>
                </a:cubicBezTo>
                <a:close/>
                <a:moveTo>
                  <a:pt x="2682496" y="539520"/>
                </a:moveTo>
                <a:cubicBezTo>
                  <a:pt x="2673009" y="542729"/>
                  <a:pt x="2672637" y="554362"/>
                  <a:pt x="2673567" y="566796"/>
                </a:cubicBezTo>
                <a:cubicBezTo>
                  <a:pt x="2673939" y="571210"/>
                  <a:pt x="2676729" y="573615"/>
                  <a:pt x="2678590" y="571610"/>
                </a:cubicBezTo>
                <a:cubicBezTo>
                  <a:pt x="2685845" y="563989"/>
                  <a:pt x="2678218" y="549148"/>
                  <a:pt x="2682496" y="539520"/>
                </a:cubicBezTo>
                <a:close/>
                <a:moveTo>
                  <a:pt x="221761" y="465312"/>
                </a:moveTo>
                <a:cubicBezTo>
                  <a:pt x="226970" y="469724"/>
                  <a:pt x="224923" y="480153"/>
                  <a:pt x="227156" y="494594"/>
                </a:cubicBezTo>
                <a:cubicBezTo>
                  <a:pt x="221389" y="484967"/>
                  <a:pt x="217482" y="480555"/>
                  <a:pt x="218599" y="469724"/>
                </a:cubicBezTo>
                <a:cubicBezTo>
                  <a:pt x="218785" y="467718"/>
                  <a:pt x="221017" y="464911"/>
                  <a:pt x="221761" y="465312"/>
                </a:cubicBezTo>
                <a:close/>
                <a:moveTo>
                  <a:pt x="2672451" y="414769"/>
                </a:moveTo>
                <a:cubicBezTo>
                  <a:pt x="2673381" y="413966"/>
                  <a:pt x="2675613" y="417175"/>
                  <a:pt x="2675799" y="418780"/>
                </a:cubicBezTo>
                <a:cubicBezTo>
                  <a:pt x="2677101" y="429610"/>
                  <a:pt x="2672823" y="434424"/>
                  <a:pt x="2666498" y="443650"/>
                </a:cubicBezTo>
                <a:cubicBezTo>
                  <a:pt x="2668916" y="429610"/>
                  <a:pt x="2666684" y="419181"/>
                  <a:pt x="2672451" y="414769"/>
                </a:cubicBezTo>
                <a:close/>
                <a:moveTo>
                  <a:pt x="335794" y="284002"/>
                </a:moveTo>
                <a:cubicBezTo>
                  <a:pt x="335794" y="294030"/>
                  <a:pt x="329097" y="300047"/>
                  <a:pt x="332259" y="311279"/>
                </a:cubicBezTo>
                <a:cubicBezTo>
                  <a:pt x="332631" y="312481"/>
                  <a:pt x="335422" y="312883"/>
                  <a:pt x="336166" y="311279"/>
                </a:cubicBezTo>
                <a:cubicBezTo>
                  <a:pt x="340816" y="303255"/>
                  <a:pt x="338956" y="293629"/>
                  <a:pt x="335794" y="284002"/>
                </a:cubicBezTo>
                <a:close/>
                <a:moveTo>
                  <a:pt x="2547628" y="233058"/>
                </a:moveTo>
                <a:cubicBezTo>
                  <a:pt x="2544094" y="242686"/>
                  <a:pt x="2542048" y="252313"/>
                  <a:pt x="2547256" y="260335"/>
                </a:cubicBezTo>
                <a:cubicBezTo>
                  <a:pt x="2548186" y="261539"/>
                  <a:pt x="2551163" y="261539"/>
                  <a:pt x="2551535" y="260335"/>
                </a:cubicBezTo>
                <a:cubicBezTo>
                  <a:pt x="2554883" y="249104"/>
                  <a:pt x="2547814" y="243087"/>
                  <a:pt x="2547628" y="233058"/>
                </a:cubicBezTo>
                <a:close/>
                <a:moveTo>
                  <a:pt x="844013" y="216612"/>
                </a:moveTo>
                <a:lnTo>
                  <a:pt x="844816" y="217784"/>
                </a:lnTo>
                <a:lnTo>
                  <a:pt x="843664" y="218405"/>
                </a:lnTo>
                <a:close/>
                <a:moveTo>
                  <a:pt x="810157" y="182114"/>
                </a:moveTo>
                <a:cubicBezTo>
                  <a:pt x="807925" y="186126"/>
                  <a:pt x="806064" y="189737"/>
                  <a:pt x="804204" y="194149"/>
                </a:cubicBezTo>
                <a:lnTo>
                  <a:pt x="812017" y="206985"/>
                </a:lnTo>
                <a:cubicBezTo>
                  <a:pt x="814994" y="199364"/>
                  <a:pt x="810901" y="191340"/>
                  <a:pt x="810157" y="182114"/>
                </a:cubicBezTo>
                <a:close/>
                <a:moveTo>
                  <a:pt x="2046850" y="179707"/>
                </a:moveTo>
                <a:cubicBezTo>
                  <a:pt x="2041641" y="185725"/>
                  <a:pt x="2048896" y="198159"/>
                  <a:pt x="2041827" y="199765"/>
                </a:cubicBezTo>
                <a:cubicBezTo>
                  <a:pt x="2040897" y="200166"/>
                  <a:pt x="2040153" y="200968"/>
                  <a:pt x="2039222" y="201770"/>
                </a:cubicBezTo>
                <a:lnTo>
                  <a:pt x="2054476" y="200166"/>
                </a:lnTo>
                <a:cubicBezTo>
                  <a:pt x="2052430" y="193347"/>
                  <a:pt x="2049826" y="186528"/>
                  <a:pt x="2046850" y="179707"/>
                </a:cubicBezTo>
                <a:close/>
                <a:moveTo>
                  <a:pt x="1991600" y="166070"/>
                </a:moveTo>
                <a:lnTo>
                  <a:pt x="1991929" y="167641"/>
                </a:lnTo>
                <a:lnTo>
                  <a:pt x="1990670" y="168076"/>
                </a:lnTo>
                <a:cubicBezTo>
                  <a:pt x="1990670" y="168076"/>
                  <a:pt x="1990670" y="168477"/>
                  <a:pt x="1990670" y="168477"/>
                </a:cubicBezTo>
                <a:lnTo>
                  <a:pt x="1990064" y="168129"/>
                </a:lnTo>
                <a:close/>
                <a:moveTo>
                  <a:pt x="2028433" y="131172"/>
                </a:moveTo>
                <a:cubicBezTo>
                  <a:pt x="2027503" y="142805"/>
                  <a:pt x="2020434" y="153234"/>
                  <a:pt x="2031037" y="162059"/>
                </a:cubicBezTo>
                <a:cubicBezTo>
                  <a:pt x="2032526" y="163262"/>
                  <a:pt x="2030665" y="176098"/>
                  <a:pt x="2027875" y="183319"/>
                </a:cubicBezTo>
                <a:cubicBezTo>
                  <a:pt x="2023968" y="193347"/>
                  <a:pt x="2022108" y="198963"/>
                  <a:pt x="2021736" y="203375"/>
                </a:cubicBezTo>
                <a:lnTo>
                  <a:pt x="2035502" y="202172"/>
                </a:lnTo>
                <a:cubicBezTo>
                  <a:pt x="2035130" y="202172"/>
                  <a:pt x="2034944" y="201369"/>
                  <a:pt x="2034572" y="200968"/>
                </a:cubicBezTo>
                <a:cubicBezTo>
                  <a:pt x="2032898" y="197358"/>
                  <a:pt x="2033828" y="193347"/>
                  <a:pt x="2035130" y="190138"/>
                </a:cubicBezTo>
                <a:cubicBezTo>
                  <a:pt x="2045547" y="166471"/>
                  <a:pt x="2039409" y="149223"/>
                  <a:pt x="2028433" y="131172"/>
                </a:cubicBezTo>
                <a:close/>
                <a:moveTo>
                  <a:pt x="2229316" y="2"/>
                </a:moveTo>
                <a:cubicBezTo>
                  <a:pt x="2233897" y="103"/>
                  <a:pt x="2238641" y="2811"/>
                  <a:pt x="2242734" y="12037"/>
                </a:cubicBezTo>
                <a:cubicBezTo>
                  <a:pt x="2244966" y="17251"/>
                  <a:pt x="2256127" y="17251"/>
                  <a:pt x="2263010" y="21664"/>
                </a:cubicBezTo>
                <a:cubicBezTo>
                  <a:pt x="2266545" y="-10025"/>
                  <a:pt x="2278450" y="10432"/>
                  <a:pt x="2282915" y="14845"/>
                </a:cubicBezTo>
                <a:cubicBezTo>
                  <a:pt x="2301703" y="33698"/>
                  <a:pt x="2323282" y="32494"/>
                  <a:pt x="2341513" y="30088"/>
                </a:cubicBezTo>
                <a:cubicBezTo>
                  <a:pt x="2369603" y="26076"/>
                  <a:pt x="2397506" y="32093"/>
                  <a:pt x="2425410" y="28082"/>
                </a:cubicBezTo>
                <a:cubicBezTo>
                  <a:pt x="2446059" y="25274"/>
                  <a:pt x="2450337" y="63381"/>
                  <a:pt x="2463731" y="81432"/>
                </a:cubicBezTo>
                <a:cubicBezTo>
                  <a:pt x="2453686" y="94268"/>
                  <a:pt x="2443640" y="101890"/>
                  <a:pt x="2434153" y="120341"/>
                </a:cubicBezTo>
                <a:cubicBezTo>
                  <a:pt x="2443640" y="121545"/>
                  <a:pt x="2446245" y="133579"/>
                  <a:pt x="2450151" y="142403"/>
                </a:cubicBezTo>
                <a:cubicBezTo>
                  <a:pt x="2452942" y="148822"/>
                  <a:pt x="2455732" y="157245"/>
                  <a:pt x="2459638" y="160454"/>
                </a:cubicBezTo>
                <a:cubicBezTo>
                  <a:pt x="2467080" y="166471"/>
                  <a:pt x="2461685" y="141200"/>
                  <a:pt x="2468754" y="143607"/>
                </a:cubicBezTo>
                <a:cubicBezTo>
                  <a:pt x="2474148" y="155641"/>
                  <a:pt x="2464661" y="166070"/>
                  <a:pt x="2469126" y="180109"/>
                </a:cubicBezTo>
                <a:cubicBezTo>
                  <a:pt x="2473776" y="167273"/>
                  <a:pt x="2482892" y="177702"/>
                  <a:pt x="2487728" y="167675"/>
                </a:cubicBezTo>
                <a:cubicBezTo>
                  <a:pt x="2497030" y="148822"/>
                  <a:pt x="2478241" y="153234"/>
                  <a:pt x="2479915" y="139194"/>
                </a:cubicBezTo>
                <a:cubicBezTo>
                  <a:pt x="2490146" y="141200"/>
                  <a:pt x="2489961" y="142002"/>
                  <a:pt x="2498704" y="158047"/>
                </a:cubicBezTo>
                <a:cubicBezTo>
                  <a:pt x="2501494" y="163262"/>
                  <a:pt x="2508563" y="171686"/>
                  <a:pt x="2508935" y="168477"/>
                </a:cubicBezTo>
                <a:cubicBezTo>
                  <a:pt x="2511725" y="144008"/>
                  <a:pt x="2521213" y="166070"/>
                  <a:pt x="2524375" y="160053"/>
                </a:cubicBezTo>
                <a:cubicBezTo>
                  <a:pt x="2532932" y="143607"/>
                  <a:pt x="2534420" y="174494"/>
                  <a:pt x="2538327" y="167675"/>
                </a:cubicBezTo>
                <a:cubicBezTo>
                  <a:pt x="2552465" y="143206"/>
                  <a:pt x="2568463" y="180511"/>
                  <a:pt x="2583345" y="161257"/>
                </a:cubicBezTo>
                <a:cubicBezTo>
                  <a:pt x="2585763" y="158047"/>
                  <a:pt x="2596553" y="146415"/>
                  <a:pt x="2603250" y="159652"/>
                </a:cubicBezTo>
                <a:cubicBezTo>
                  <a:pt x="2603808" y="172889"/>
                  <a:pt x="2594693" y="164466"/>
                  <a:pt x="2593948" y="175697"/>
                </a:cubicBezTo>
                <a:cubicBezTo>
                  <a:pt x="2596925" y="177702"/>
                  <a:pt x="2600645" y="183319"/>
                  <a:pt x="2602691" y="181714"/>
                </a:cubicBezTo>
                <a:cubicBezTo>
                  <a:pt x="2614969" y="172087"/>
                  <a:pt x="2628735" y="179307"/>
                  <a:pt x="2640455" y="166471"/>
                </a:cubicBezTo>
                <a:cubicBezTo>
                  <a:pt x="2644175" y="162460"/>
                  <a:pt x="2648268" y="162861"/>
                  <a:pt x="2650686" y="168477"/>
                </a:cubicBezTo>
                <a:cubicBezTo>
                  <a:pt x="2654220" y="177302"/>
                  <a:pt x="2648826" y="180511"/>
                  <a:pt x="2646407" y="184521"/>
                </a:cubicBezTo>
                <a:cubicBezTo>
                  <a:pt x="2642315" y="190940"/>
                  <a:pt x="2637850" y="200566"/>
                  <a:pt x="2644175" y="205380"/>
                </a:cubicBezTo>
                <a:cubicBezTo>
                  <a:pt x="2660917" y="217816"/>
                  <a:pt x="2654593" y="242686"/>
                  <a:pt x="2654778" y="264345"/>
                </a:cubicBezTo>
                <a:cubicBezTo>
                  <a:pt x="2654778" y="269159"/>
                  <a:pt x="2654593" y="276380"/>
                  <a:pt x="2651616" y="277183"/>
                </a:cubicBezTo>
                <a:cubicBezTo>
                  <a:pt x="2632083" y="282798"/>
                  <a:pt x="2645105" y="304058"/>
                  <a:pt x="2644733" y="325719"/>
                </a:cubicBezTo>
                <a:cubicBezTo>
                  <a:pt x="2651058" y="312883"/>
                  <a:pt x="2655151" y="304459"/>
                  <a:pt x="2659801" y="295233"/>
                </a:cubicBezTo>
                <a:cubicBezTo>
                  <a:pt x="2665382" y="306465"/>
                  <a:pt x="2673195" y="314888"/>
                  <a:pt x="2666126" y="336951"/>
                </a:cubicBezTo>
                <a:cubicBezTo>
                  <a:pt x="2662777" y="347781"/>
                  <a:pt x="2658499" y="368239"/>
                  <a:pt x="2672637" y="374657"/>
                </a:cubicBezTo>
                <a:cubicBezTo>
                  <a:pt x="2677474" y="376661"/>
                  <a:pt x="2677287" y="384685"/>
                  <a:pt x="2671335" y="390301"/>
                </a:cubicBezTo>
                <a:cubicBezTo>
                  <a:pt x="2664266" y="397120"/>
                  <a:pt x="2658127" y="407549"/>
                  <a:pt x="2651616" y="416373"/>
                </a:cubicBezTo>
                <a:cubicBezTo>
                  <a:pt x="2645849" y="423996"/>
                  <a:pt x="2647896" y="435628"/>
                  <a:pt x="2649198" y="444052"/>
                </a:cubicBezTo>
                <a:cubicBezTo>
                  <a:pt x="2652174" y="461702"/>
                  <a:pt x="2663335" y="446860"/>
                  <a:pt x="2667986" y="458493"/>
                </a:cubicBezTo>
                <a:cubicBezTo>
                  <a:pt x="2671335" y="466916"/>
                  <a:pt x="2679334" y="445656"/>
                  <a:pt x="2680078" y="465312"/>
                </a:cubicBezTo>
                <a:cubicBezTo>
                  <a:pt x="2680636" y="478549"/>
                  <a:pt x="2680822" y="493391"/>
                  <a:pt x="2670591" y="499007"/>
                </a:cubicBezTo>
                <a:cubicBezTo>
                  <a:pt x="2678032" y="503419"/>
                  <a:pt x="2683984" y="507029"/>
                  <a:pt x="2689937" y="510639"/>
                </a:cubicBezTo>
                <a:cubicBezTo>
                  <a:pt x="2692727" y="512645"/>
                  <a:pt x="2697750" y="513446"/>
                  <a:pt x="2696634" y="520667"/>
                </a:cubicBezTo>
                <a:cubicBezTo>
                  <a:pt x="2690867" y="559577"/>
                  <a:pt x="2706307" y="537114"/>
                  <a:pt x="2711702" y="543131"/>
                </a:cubicBezTo>
                <a:cubicBezTo>
                  <a:pt x="2715422" y="531899"/>
                  <a:pt x="2703517" y="526282"/>
                  <a:pt x="2710400" y="518662"/>
                </a:cubicBezTo>
                <a:cubicBezTo>
                  <a:pt x="2715795" y="512645"/>
                  <a:pt x="2718213" y="526282"/>
                  <a:pt x="2721003" y="532300"/>
                </a:cubicBezTo>
                <a:cubicBezTo>
                  <a:pt x="2729746" y="550751"/>
                  <a:pt x="2740908" y="556367"/>
                  <a:pt x="2752441" y="549950"/>
                </a:cubicBezTo>
                <a:cubicBezTo>
                  <a:pt x="2763045" y="543932"/>
                  <a:pt x="2774020" y="543932"/>
                  <a:pt x="2784438" y="541927"/>
                </a:cubicBezTo>
                <a:cubicBezTo>
                  <a:pt x="2802482" y="538317"/>
                  <a:pt x="2820898" y="547944"/>
                  <a:pt x="2839315" y="549548"/>
                </a:cubicBezTo>
                <a:cubicBezTo>
                  <a:pt x="2860150" y="551553"/>
                  <a:pt x="2860336" y="555165"/>
                  <a:pt x="2857174" y="596882"/>
                </a:cubicBezTo>
                <a:cubicBezTo>
                  <a:pt x="2856615" y="604101"/>
                  <a:pt x="2857732" y="612125"/>
                  <a:pt x="2856057" y="617741"/>
                </a:cubicBezTo>
                <a:cubicBezTo>
                  <a:pt x="2850104" y="637396"/>
                  <a:pt x="2848988" y="647023"/>
                  <a:pt x="2862754" y="660260"/>
                </a:cubicBezTo>
                <a:cubicBezTo>
                  <a:pt x="2878566" y="675503"/>
                  <a:pt x="2877822" y="754926"/>
                  <a:pt x="2863126" y="774983"/>
                </a:cubicBezTo>
                <a:cubicBezTo>
                  <a:pt x="2854755" y="786214"/>
                  <a:pt x="2859034" y="798248"/>
                  <a:pt x="2859592" y="809479"/>
                </a:cubicBezTo>
                <a:cubicBezTo>
                  <a:pt x="2860150" y="821113"/>
                  <a:pt x="2864428" y="819508"/>
                  <a:pt x="2870009" y="816298"/>
                </a:cubicBezTo>
                <a:cubicBezTo>
                  <a:pt x="2878752" y="811084"/>
                  <a:pt x="2876334" y="827531"/>
                  <a:pt x="2877078" y="835954"/>
                </a:cubicBezTo>
                <a:cubicBezTo>
                  <a:pt x="2879682" y="864434"/>
                  <a:pt x="2863684" y="887700"/>
                  <a:pt x="2871497" y="918586"/>
                </a:cubicBezTo>
                <a:cubicBezTo>
                  <a:pt x="2873172" y="925005"/>
                  <a:pt x="2866289" y="929016"/>
                  <a:pt x="2863498" y="929818"/>
                </a:cubicBezTo>
                <a:cubicBezTo>
                  <a:pt x="2854941" y="932225"/>
                  <a:pt x="2852895" y="939445"/>
                  <a:pt x="2855871" y="954287"/>
                </a:cubicBezTo>
                <a:cubicBezTo>
                  <a:pt x="2856987" y="960705"/>
                  <a:pt x="2859778" y="967926"/>
                  <a:pt x="2854755" y="972738"/>
                </a:cubicBezTo>
                <a:cubicBezTo>
                  <a:pt x="2853639" y="973942"/>
                  <a:pt x="2851593" y="973942"/>
                  <a:pt x="2850290" y="972738"/>
                </a:cubicBezTo>
                <a:cubicBezTo>
                  <a:pt x="2846012" y="968728"/>
                  <a:pt x="2845826" y="961909"/>
                  <a:pt x="2847500" y="954688"/>
                </a:cubicBezTo>
                <a:cubicBezTo>
                  <a:pt x="2852895" y="931824"/>
                  <a:pt x="2844152" y="925005"/>
                  <a:pt x="2835595" y="915378"/>
                </a:cubicBezTo>
                <a:cubicBezTo>
                  <a:pt x="2830944" y="949875"/>
                  <a:pt x="2835222" y="983570"/>
                  <a:pt x="2830572" y="1015659"/>
                </a:cubicBezTo>
                <a:cubicBezTo>
                  <a:pt x="2828340" y="1031304"/>
                  <a:pt x="2824619" y="1039727"/>
                  <a:pt x="2816248" y="1043338"/>
                </a:cubicBezTo>
                <a:cubicBezTo>
                  <a:pt x="2799320" y="1050558"/>
                  <a:pt x="2781833" y="1051360"/>
                  <a:pt x="2764905" y="1056174"/>
                </a:cubicBezTo>
                <a:cubicBezTo>
                  <a:pt x="2752256" y="1059784"/>
                  <a:pt x="2759882" y="1025287"/>
                  <a:pt x="2751883" y="1032507"/>
                </a:cubicBezTo>
                <a:cubicBezTo>
                  <a:pt x="2744070" y="1039727"/>
                  <a:pt x="2737001" y="1045343"/>
                  <a:pt x="2730863" y="1033711"/>
                </a:cubicBezTo>
                <a:cubicBezTo>
                  <a:pt x="2726026" y="1024485"/>
                  <a:pt x="2723608" y="1010445"/>
                  <a:pt x="2720073" y="998411"/>
                </a:cubicBezTo>
                <a:cubicBezTo>
                  <a:pt x="2715981" y="1003224"/>
                  <a:pt x="2712074" y="1008440"/>
                  <a:pt x="2708354" y="1013654"/>
                </a:cubicBezTo>
                <a:cubicBezTo>
                  <a:pt x="2712260" y="1015259"/>
                  <a:pt x="2718213" y="1001219"/>
                  <a:pt x="2718957" y="1018468"/>
                </a:cubicBezTo>
                <a:cubicBezTo>
                  <a:pt x="2719515" y="1031705"/>
                  <a:pt x="2719701" y="1046547"/>
                  <a:pt x="2709470" y="1052163"/>
                </a:cubicBezTo>
                <a:cubicBezTo>
                  <a:pt x="2716911" y="1056575"/>
                  <a:pt x="2722864" y="1060185"/>
                  <a:pt x="2728816" y="1063794"/>
                </a:cubicBezTo>
                <a:cubicBezTo>
                  <a:pt x="2731607" y="1065801"/>
                  <a:pt x="2736629" y="1066603"/>
                  <a:pt x="2735513" y="1073823"/>
                </a:cubicBezTo>
                <a:cubicBezTo>
                  <a:pt x="2729746" y="1112733"/>
                  <a:pt x="2745187" y="1090270"/>
                  <a:pt x="2750581" y="1096287"/>
                </a:cubicBezTo>
                <a:cubicBezTo>
                  <a:pt x="2754302" y="1085055"/>
                  <a:pt x="2742396" y="1079439"/>
                  <a:pt x="2749279" y="1071818"/>
                </a:cubicBezTo>
                <a:cubicBezTo>
                  <a:pt x="2754674" y="1065801"/>
                  <a:pt x="2757092" y="1079439"/>
                  <a:pt x="2759882" y="1085456"/>
                </a:cubicBezTo>
                <a:cubicBezTo>
                  <a:pt x="2768626" y="1103908"/>
                  <a:pt x="2779787" y="1109524"/>
                  <a:pt x="2791321" y="1103105"/>
                </a:cubicBezTo>
                <a:cubicBezTo>
                  <a:pt x="2801924" y="1097089"/>
                  <a:pt x="2812900" y="1097089"/>
                  <a:pt x="2823317" y="1095083"/>
                </a:cubicBezTo>
                <a:cubicBezTo>
                  <a:pt x="2841361" y="1091473"/>
                  <a:pt x="2859778" y="1101100"/>
                  <a:pt x="2878194" y="1102704"/>
                </a:cubicBezTo>
                <a:cubicBezTo>
                  <a:pt x="2899029" y="1104709"/>
                  <a:pt x="2899215" y="1108320"/>
                  <a:pt x="2896053" y="1150038"/>
                </a:cubicBezTo>
                <a:cubicBezTo>
                  <a:pt x="2895495" y="1157258"/>
                  <a:pt x="2896611" y="1165281"/>
                  <a:pt x="2894937" y="1170896"/>
                </a:cubicBezTo>
                <a:cubicBezTo>
                  <a:pt x="2888984" y="1190552"/>
                  <a:pt x="2887867" y="1200179"/>
                  <a:pt x="2901633" y="1213416"/>
                </a:cubicBezTo>
                <a:cubicBezTo>
                  <a:pt x="2917445" y="1228658"/>
                  <a:pt x="2916701" y="1308081"/>
                  <a:pt x="2902005" y="1328138"/>
                </a:cubicBezTo>
                <a:cubicBezTo>
                  <a:pt x="2893634" y="1339369"/>
                  <a:pt x="2897913" y="1351403"/>
                  <a:pt x="2898471" y="1362635"/>
                </a:cubicBezTo>
                <a:cubicBezTo>
                  <a:pt x="2899029" y="1374268"/>
                  <a:pt x="2903308" y="1372663"/>
                  <a:pt x="2908888" y="1369454"/>
                </a:cubicBezTo>
                <a:cubicBezTo>
                  <a:pt x="2917632" y="1364239"/>
                  <a:pt x="2915213" y="1380686"/>
                  <a:pt x="2915957" y="1389109"/>
                </a:cubicBezTo>
                <a:cubicBezTo>
                  <a:pt x="2918561" y="1417589"/>
                  <a:pt x="2902563" y="1440855"/>
                  <a:pt x="2910377" y="1471742"/>
                </a:cubicBezTo>
                <a:cubicBezTo>
                  <a:pt x="2912051" y="1478160"/>
                  <a:pt x="2905168" y="1482171"/>
                  <a:pt x="2902377" y="1482973"/>
                </a:cubicBezTo>
                <a:cubicBezTo>
                  <a:pt x="2893820" y="1485380"/>
                  <a:pt x="2891774" y="1492600"/>
                  <a:pt x="2894750" y="1507442"/>
                </a:cubicBezTo>
                <a:cubicBezTo>
                  <a:pt x="2895866" y="1513860"/>
                  <a:pt x="2898657" y="1521080"/>
                  <a:pt x="2893634" y="1525894"/>
                </a:cubicBezTo>
                <a:cubicBezTo>
                  <a:pt x="2892518" y="1527097"/>
                  <a:pt x="2890472" y="1527097"/>
                  <a:pt x="2889170" y="1525894"/>
                </a:cubicBezTo>
                <a:cubicBezTo>
                  <a:pt x="2884891" y="1521883"/>
                  <a:pt x="2884705" y="1515064"/>
                  <a:pt x="2886379" y="1507843"/>
                </a:cubicBezTo>
                <a:cubicBezTo>
                  <a:pt x="2891774" y="1484979"/>
                  <a:pt x="2883031" y="1478160"/>
                  <a:pt x="2874474" y="1468533"/>
                </a:cubicBezTo>
                <a:cubicBezTo>
                  <a:pt x="2869823" y="1503030"/>
                  <a:pt x="2874102" y="1536724"/>
                  <a:pt x="2869451" y="1568815"/>
                </a:cubicBezTo>
                <a:cubicBezTo>
                  <a:pt x="2867219" y="1584459"/>
                  <a:pt x="2863498" y="1592882"/>
                  <a:pt x="2855127" y="1596493"/>
                </a:cubicBezTo>
                <a:cubicBezTo>
                  <a:pt x="2838199" y="1603713"/>
                  <a:pt x="2820713" y="1604515"/>
                  <a:pt x="2803784" y="1609329"/>
                </a:cubicBezTo>
                <a:cubicBezTo>
                  <a:pt x="2791135" y="1612939"/>
                  <a:pt x="2798762" y="1578442"/>
                  <a:pt x="2790763" y="1585662"/>
                </a:cubicBezTo>
                <a:cubicBezTo>
                  <a:pt x="2782950" y="1592882"/>
                  <a:pt x="2775880" y="1598498"/>
                  <a:pt x="2769742" y="1586866"/>
                </a:cubicBezTo>
                <a:cubicBezTo>
                  <a:pt x="2764905" y="1577640"/>
                  <a:pt x="2762487" y="1563600"/>
                  <a:pt x="2758952" y="1551566"/>
                </a:cubicBezTo>
                <a:cubicBezTo>
                  <a:pt x="2748907" y="1563600"/>
                  <a:pt x="2739792" y="1575634"/>
                  <a:pt x="2732723" y="1592882"/>
                </a:cubicBezTo>
                <a:cubicBezTo>
                  <a:pt x="2741838" y="1593685"/>
                  <a:pt x="2749093" y="1585662"/>
                  <a:pt x="2756720" y="1571623"/>
                </a:cubicBezTo>
                <a:cubicBezTo>
                  <a:pt x="2754860" y="1613340"/>
                  <a:pt x="2741652" y="1591679"/>
                  <a:pt x="2732909" y="1592882"/>
                </a:cubicBezTo>
                <a:cubicBezTo>
                  <a:pt x="2727886" y="1605318"/>
                  <a:pt x="2730304" y="1620962"/>
                  <a:pt x="2734025" y="1628583"/>
                </a:cubicBezTo>
                <a:cubicBezTo>
                  <a:pt x="2743698" y="1648639"/>
                  <a:pt x="2735141" y="1653052"/>
                  <a:pt x="2728630" y="1663481"/>
                </a:cubicBezTo>
                <a:cubicBezTo>
                  <a:pt x="2726584" y="1649843"/>
                  <a:pt x="2731235" y="1629786"/>
                  <a:pt x="2723235" y="1628583"/>
                </a:cubicBezTo>
                <a:cubicBezTo>
                  <a:pt x="2712818" y="1627380"/>
                  <a:pt x="2719887" y="1647035"/>
                  <a:pt x="2718399" y="1656662"/>
                </a:cubicBezTo>
                <a:cubicBezTo>
                  <a:pt x="2712446" y="1693967"/>
                  <a:pt x="2712818" y="1693967"/>
                  <a:pt x="2730677" y="1696775"/>
                </a:cubicBezTo>
                <a:cubicBezTo>
                  <a:pt x="2725654" y="1711616"/>
                  <a:pt x="2726212" y="1711215"/>
                  <a:pt x="2732723" y="1733678"/>
                </a:cubicBezTo>
                <a:cubicBezTo>
                  <a:pt x="2734583" y="1740498"/>
                  <a:pt x="2737374" y="1753334"/>
                  <a:pt x="2729746" y="1758950"/>
                </a:cubicBezTo>
                <a:cubicBezTo>
                  <a:pt x="2724538" y="1762961"/>
                  <a:pt x="2718399" y="1764164"/>
                  <a:pt x="2722306" y="1781413"/>
                </a:cubicBezTo>
                <a:cubicBezTo>
                  <a:pt x="2724166" y="1790238"/>
                  <a:pt x="2718027" y="1790639"/>
                  <a:pt x="2714492" y="1790639"/>
                </a:cubicBezTo>
                <a:cubicBezTo>
                  <a:pt x="2710214" y="1790238"/>
                  <a:pt x="2708726" y="1778204"/>
                  <a:pt x="2703703" y="1780611"/>
                </a:cubicBezTo>
                <a:cubicBezTo>
                  <a:pt x="2697378" y="1827944"/>
                  <a:pt x="2693472" y="1850808"/>
                  <a:pt x="2674683" y="1868057"/>
                </a:cubicBezTo>
                <a:cubicBezTo>
                  <a:pt x="2673381" y="1870062"/>
                  <a:pt x="2671893" y="1872068"/>
                  <a:pt x="2670404" y="1873672"/>
                </a:cubicBezTo>
                <a:lnTo>
                  <a:pt x="2673381" y="1923412"/>
                </a:lnTo>
                <a:cubicBezTo>
                  <a:pt x="2707424" y="1928627"/>
                  <a:pt x="2710400" y="1940260"/>
                  <a:pt x="2693658" y="2002434"/>
                </a:cubicBezTo>
                <a:cubicBezTo>
                  <a:pt x="2705749" y="2002033"/>
                  <a:pt x="2715981" y="2005644"/>
                  <a:pt x="2717283" y="2034525"/>
                </a:cubicBezTo>
                <a:cubicBezTo>
                  <a:pt x="2718213" y="2054982"/>
                  <a:pt x="2715422" y="2064208"/>
                  <a:pt x="2702773" y="2069824"/>
                </a:cubicBezTo>
                <a:cubicBezTo>
                  <a:pt x="2685287" y="2077044"/>
                  <a:pt x="2697936" y="2097903"/>
                  <a:pt x="2700169" y="2115152"/>
                </a:cubicBezTo>
                <a:cubicBezTo>
                  <a:pt x="2703889" y="2143632"/>
                  <a:pt x="2728258" y="2182140"/>
                  <a:pt x="2690309" y="2196581"/>
                </a:cubicBezTo>
                <a:lnTo>
                  <a:pt x="2691053" y="2200592"/>
                </a:lnTo>
                <a:cubicBezTo>
                  <a:pt x="2696076" y="2202598"/>
                  <a:pt x="2701099" y="2202196"/>
                  <a:pt x="2706121" y="2194575"/>
                </a:cubicBezTo>
                <a:cubicBezTo>
                  <a:pt x="2708726" y="2190564"/>
                  <a:pt x="2719887" y="2176524"/>
                  <a:pt x="2726956" y="2192970"/>
                </a:cubicBezTo>
                <a:cubicBezTo>
                  <a:pt x="2727514" y="2209417"/>
                  <a:pt x="2718027" y="2198586"/>
                  <a:pt x="2717283" y="2213027"/>
                </a:cubicBezTo>
                <a:cubicBezTo>
                  <a:pt x="2720445" y="2215835"/>
                  <a:pt x="2724166" y="2222654"/>
                  <a:pt x="2726398" y="2220648"/>
                </a:cubicBezTo>
                <a:cubicBezTo>
                  <a:pt x="2739048" y="2209016"/>
                  <a:pt x="2753558" y="2217840"/>
                  <a:pt x="2765649" y="2201795"/>
                </a:cubicBezTo>
                <a:cubicBezTo>
                  <a:pt x="2769556" y="2196581"/>
                  <a:pt x="2773834" y="2196982"/>
                  <a:pt x="2776253" y="2204202"/>
                </a:cubicBezTo>
                <a:cubicBezTo>
                  <a:pt x="2779973" y="2215032"/>
                  <a:pt x="2774392" y="2219445"/>
                  <a:pt x="2771788" y="2224258"/>
                </a:cubicBezTo>
                <a:cubicBezTo>
                  <a:pt x="2767509" y="2232281"/>
                  <a:pt x="2762673" y="2244315"/>
                  <a:pt x="2769370" y="2250332"/>
                </a:cubicBezTo>
                <a:cubicBezTo>
                  <a:pt x="2786856" y="2265575"/>
                  <a:pt x="2780345" y="2296462"/>
                  <a:pt x="2780531" y="2323738"/>
                </a:cubicBezTo>
                <a:cubicBezTo>
                  <a:pt x="2780717" y="2330156"/>
                  <a:pt x="2780345" y="2338580"/>
                  <a:pt x="2777369" y="2339783"/>
                </a:cubicBezTo>
                <a:cubicBezTo>
                  <a:pt x="2757092" y="2347004"/>
                  <a:pt x="2770672" y="2373478"/>
                  <a:pt x="2770300" y="2400755"/>
                </a:cubicBezTo>
                <a:cubicBezTo>
                  <a:pt x="2776997" y="2384710"/>
                  <a:pt x="2781275" y="2373879"/>
                  <a:pt x="2786112" y="2362247"/>
                </a:cubicBezTo>
                <a:cubicBezTo>
                  <a:pt x="2791879" y="2376286"/>
                  <a:pt x="2799878" y="2386715"/>
                  <a:pt x="2792623" y="2414393"/>
                </a:cubicBezTo>
                <a:cubicBezTo>
                  <a:pt x="2789088" y="2428032"/>
                  <a:pt x="2784624" y="2453704"/>
                  <a:pt x="2799320" y="2461726"/>
                </a:cubicBezTo>
                <a:cubicBezTo>
                  <a:pt x="2804156" y="2464133"/>
                  <a:pt x="2803970" y="2474563"/>
                  <a:pt x="2797832" y="2481382"/>
                </a:cubicBezTo>
                <a:cubicBezTo>
                  <a:pt x="2790390" y="2489805"/>
                  <a:pt x="2784066" y="2502642"/>
                  <a:pt x="2777183" y="2513873"/>
                </a:cubicBezTo>
                <a:cubicBezTo>
                  <a:pt x="2771416" y="2523500"/>
                  <a:pt x="2773276" y="2538342"/>
                  <a:pt x="2774764" y="2548771"/>
                </a:cubicBezTo>
                <a:cubicBezTo>
                  <a:pt x="2777741" y="2571235"/>
                  <a:pt x="2789461" y="2551980"/>
                  <a:pt x="2794297" y="2566822"/>
                </a:cubicBezTo>
                <a:cubicBezTo>
                  <a:pt x="2797832" y="2577251"/>
                  <a:pt x="2806203" y="2550376"/>
                  <a:pt x="2806947" y="2575246"/>
                </a:cubicBezTo>
                <a:cubicBezTo>
                  <a:pt x="2807505" y="2591692"/>
                  <a:pt x="2807877" y="2610144"/>
                  <a:pt x="2797087" y="2617364"/>
                </a:cubicBezTo>
                <a:cubicBezTo>
                  <a:pt x="2804900" y="2622980"/>
                  <a:pt x="2811039" y="2626991"/>
                  <a:pt x="2817178" y="2631805"/>
                </a:cubicBezTo>
                <a:cubicBezTo>
                  <a:pt x="2820154" y="2633811"/>
                  <a:pt x="2825363" y="2635415"/>
                  <a:pt x="2824247" y="2644240"/>
                </a:cubicBezTo>
                <a:cubicBezTo>
                  <a:pt x="2818294" y="2693177"/>
                  <a:pt x="2834106" y="2665098"/>
                  <a:pt x="2839873" y="2672319"/>
                </a:cubicBezTo>
                <a:cubicBezTo>
                  <a:pt x="2843780" y="2658279"/>
                  <a:pt x="2831316" y="2651059"/>
                  <a:pt x="2838571" y="2641432"/>
                </a:cubicBezTo>
                <a:cubicBezTo>
                  <a:pt x="2844152" y="2633811"/>
                  <a:pt x="2846570" y="2650658"/>
                  <a:pt x="2849546" y="2658279"/>
                </a:cubicBezTo>
                <a:cubicBezTo>
                  <a:pt x="2858476" y="2681144"/>
                  <a:pt x="2870195" y="2688364"/>
                  <a:pt x="2882101" y="2680341"/>
                </a:cubicBezTo>
                <a:cubicBezTo>
                  <a:pt x="2893262" y="2673121"/>
                  <a:pt x="2904610" y="2672720"/>
                  <a:pt x="2915399" y="2670313"/>
                </a:cubicBezTo>
                <a:cubicBezTo>
                  <a:pt x="2934188" y="2665901"/>
                  <a:pt x="2953348" y="2677935"/>
                  <a:pt x="2972509" y="2679940"/>
                </a:cubicBezTo>
                <a:cubicBezTo>
                  <a:pt x="2994274" y="2681946"/>
                  <a:pt x="2994460" y="2686759"/>
                  <a:pt x="2991111" y="2738906"/>
                </a:cubicBezTo>
                <a:cubicBezTo>
                  <a:pt x="2990553" y="2747731"/>
                  <a:pt x="2991669" y="2758160"/>
                  <a:pt x="2989995" y="2764979"/>
                </a:cubicBezTo>
                <a:cubicBezTo>
                  <a:pt x="2983670" y="2789448"/>
                  <a:pt x="2982554" y="2801482"/>
                  <a:pt x="2996878" y="2817928"/>
                </a:cubicBezTo>
                <a:cubicBezTo>
                  <a:pt x="3013248" y="2836781"/>
                  <a:pt x="3012690" y="2936261"/>
                  <a:pt x="2997250" y="2961532"/>
                </a:cubicBezTo>
                <a:cubicBezTo>
                  <a:pt x="2988507" y="2975572"/>
                  <a:pt x="2992971" y="2990815"/>
                  <a:pt x="2993529" y="3004854"/>
                </a:cubicBezTo>
                <a:cubicBezTo>
                  <a:pt x="2994088" y="3019295"/>
                  <a:pt x="2998366" y="3017690"/>
                  <a:pt x="3004319" y="3013679"/>
                </a:cubicBezTo>
                <a:cubicBezTo>
                  <a:pt x="3013434" y="3007662"/>
                  <a:pt x="3011016" y="3028120"/>
                  <a:pt x="3011760" y="3038549"/>
                </a:cubicBezTo>
                <a:cubicBezTo>
                  <a:pt x="3014364" y="3073848"/>
                  <a:pt x="2997622" y="3103532"/>
                  <a:pt x="3005063" y="3146452"/>
                </a:cubicBezTo>
                <a:cubicBezTo>
                  <a:pt x="3006923" y="3154475"/>
                  <a:pt x="2999668" y="3159690"/>
                  <a:pt x="2996692" y="3160492"/>
                </a:cubicBezTo>
                <a:cubicBezTo>
                  <a:pt x="2987577" y="3163701"/>
                  <a:pt x="2985530" y="3172927"/>
                  <a:pt x="2988693" y="3191379"/>
                </a:cubicBezTo>
                <a:cubicBezTo>
                  <a:pt x="2989995" y="3199000"/>
                  <a:pt x="2992785" y="3208226"/>
                  <a:pt x="2987577" y="3214243"/>
                </a:cubicBezTo>
                <a:cubicBezTo>
                  <a:pt x="2986274" y="3215447"/>
                  <a:pt x="2984228" y="3215447"/>
                  <a:pt x="2982926" y="3214243"/>
                </a:cubicBezTo>
                <a:cubicBezTo>
                  <a:pt x="2978461" y="3209430"/>
                  <a:pt x="2978276" y="3200605"/>
                  <a:pt x="2979950" y="3191780"/>
                </a:cubicBezTo>
                <a:cubicBezTo>
                  <a:pt x="2985530" y="3162899"/>
                  <a:pt x="2976415" y="3154475"/>
                  <a:pt x="2967486" y="3142441"/>
                </a:cubicBezTo>
                <a:cubicBezTo>
                  <a:pt x="2962650" y="3185362"/>
                  <a:pt x="2967114" y="3227480"/>
                  <a:pt x="2962277" y="3267994"/>
                </a:cubicBezTo>
                <a:cubicBezTo>
                  <a:pt x="2959859" y="3287249"/>
                  <a:pt x="2956139" y="3298079"/>
                  <a:pt x="2947395" y="3302491"/>
                </a:cubicBezTo>
                <a:cubicBezTo>
                  <a:pt x="2929723" y="3311316"/>
                  <a:pt x="2911679" y="3312118"/>
                  <a:pt x="2894006" y="3318537"/>
                </a:cubicBezTo>
                <a:cubicBezTo>
                  <a:pt x="2880798" y="3322949"/>
                  <a:pt x="2888798" y="3280028"/>
                  <a:pt x="2880427" y="3288853"/>
                </a:cubicBezTo>
                <a:cubicBezTo>
                  <a:pt x="2872241" y="3297277"/>
                  <a:pt x="2865172" y="3304497"/>
                  <a:pt x="2858661" y="3290056"/>
                </a:cubicBezTo>
                <a:cubicBezTo>
                  <a:pt x="2853639" y="3278424"/>
                  <a:pt x="2851221" y="3260774"/>
                  <a:pt x="2847500" y="3245932"/>
                </a:cubicBezTo>
                <a:cubicBezTo>
                  <a:pt x="2837083" y="3261175"/>
                  <a:pt x="2827595" y="3276418"/>
                  <a:pt x="2820154" y="3297678"/>
                </a:cubicBezTo>
                <a:cubicBezTo>
                  <a:pt x="2814946" y="3313322"/>
                  <a:pt x="2817364" y="3332576"/>
                  <a:pt x="2821271" y="3342203"/>
                </a:cubicBezTo>
                <a:cubicBezTo>
                  <a:pt x="2831502" y="3367073"/>
                  <a:pt x="2822387" y="3372689"/>
                  <a:pt x="2815690" y="3385926"/>
                </a:cubicBezTo>
                <a:cubicBezTo>
                  <a:pt x="2813458" y="3368678"/>
                  <a:pt x="2818294" y="3343407"/>
                  <a:pt x="2809923" y="3342203"/>
                </a:cubicBezTo>
                <a:cubicBezTo>
                  <a:pt x="2799134" y="3340598"/>
                  <a:pt x="2806575" y="3365067"/>
                  <a:pt x="2804900" y="3377101"/>
                </a:cubicBezTo>
                <a:cubicBezTo>
                  <a:pt x="2798762" y="3424033"/>
                  <a:pt x="2799134" y="3424434"/>
                  <a:pt x="2817736" y="3427643"/>
                </a:cubicBezTo>
                <a:cubicBezTo>
                  <a:pt x="2812714" y="3446497"/>
                  <a:pt x="2813085" y="3446095"/>
                  <a:pt x="2819969" y="3474174"/>
                </a:cubicBezTo>
                <a:cubicBezTo>
                  <a:pt x="2822201" y="3482598"/>
                  <a:pt x="2824991" y="3498643"/>
                  <a:pt x="2816992" y="3505863"/>
                </a:cubicBezTo>
                <a:cubicBezTo>
                  <a:pt x="2811783" y="3510677"/>
                  <a:pt x="2805459" y="3512282"/>
                  <a:pt x="2809365" y="3533943"/>
                </a:cubicBezTo>
                <a:cubicBezTo>
                  <a:pt x="2811411" y="3544372"/>
                  <a:pt x="2804900" y="3545174"/>
                  <a:pt x="2801180" y="3545174"/>
                </a:cubicBezTo>
                <a:cubicBezTo>
                  <a:pt x="2796715" y="3545174"/>
                  <a:pt x="2795041" y="3529931"/>
                  <a:pt x="2789832" y="3532739"/>
                </a:cubicBezTo>
                <a:cubicBezTo>
                  <a:pt x="2782391" y="3601733"/>
                  <a:pt x="2778113" y="3629411"/>
                  <a:pt x="2748535" y="3652676"/>
                </a:cubicBezTo>
                <a:cubicBezTo>
                  <a:pt x="2734769" y="3663507"/>
                  <a:pt x="2718399" y="3657891"/>
                  <a:pt x="2707237" y="3685970"/>
                </a:cubicBezTo>
                <a:cubicBezTo>
                  <a:pt x="2704075" y="3693591"/>
                  <a:pt x="2694402" y="3680354"/>
                  <a:pt x="2696076" y="3701614"/>
                </a:cubicBezTo>
                <a:cubicBezTo>
                  <a:pt x="2697006" y="3714450"/>
                  <a:pt x="2697564" y="3734105"/>
                  <a:pt x="2707796" y="3728891"/>
                </a:cubicBezTo>
                <a:cubicBezTo>
                  <a:pt x="2710958" y="3727286"/>
                  <a:pt x="2713190" y="3731298"/>
                  <a:pt x="2712632" y="3739721"/>
                </a:cubicBezTo>
                <a:cubicBezTo>
                  <a:pt x="2712260" y="3744936"/>
                  <a:pt x="2711702" y="3750953"/>
                  <a:pt x="2708912" y="3750151"/>
                </a:cubicBezTo>
                <a:cubicBezTo>
                  <a:pt x="2694960" y="3746942"/>
                  <a:pt x="2699796" y="3763789"/>
                  <a:pt x="2704075" y="3776224"/>
                </a:cubicBezTo>
                <a:cubicBezTo>
                  <a:pt x="2718399" y="3819144"/>
                  <a:pt x="2699052" y="3856449"/>
                  <a:pt x="2699982" y="3897365"/>
                </a:cubicBezTo>
                <a:cubicBezTo>
                  <a:pt x="2700169" y="3901777"/>
                  <a:pt x="2690867" y="3910602"/>
                  <a:pt x="2696820" y="3927851"/>
                </a:cubicBezTo>
                <a:cubicBezTo>
                  <a:pt x="2698122" y="3931862"/>
                  <a:pt x="2697936" y="3945500"/>
                  <a:pt x="2694216" y="3951918"/>
                </a:cubicBezTo>
                <a:cubicBezTo>
                  <a:pt x="2689193" y="3960342"/>
                  <a:pt x="2688449" y="3947104"/>
                  <a:pt x="2685659" y="3944297"/>
                </a:cubicBezTo>
                <a:cubicBezTo>
                  <a:pt x="2679334" y="3937478"/>
                  <a:pt x="2672265" y="3929455"/>
                  <a:pt x="2664638" y="3938280"/>
                </a:cubicBezTo>
                <a:cubicBezTo>
                  <a:pt x="2666684" y="3954325"/>
                  <a:pt x="2678962" y="3947907"/>
                  <a:pt x="2675799" y="3971172"/>
                </a:cubicBezTo>
                <a:cubicBezTo>
                  <a:pt x="2654406" y="3963551"/>
                  <a:pt x="2654034" y="3963551"/>
                  <a:pt x="2651616" y="4015296"/>
                </a:cubicBezTo>
                <a:cubicBezTo>
                  <a:pt x="2650872" y="4032144"/>
                  <a:pt x="2647709" y="4038963"/>
                  <a:pt x="2641571" y="4038963"/>
                </a:cubicBezTo>
                <a:cubicBezTo>
                  <a:pt x="2630595" y="4038963"/>
                  <a:pt x="2616643" y="4069048"/>
                  <a:pt x="2609946" y="4022517"/>
                </a:cubicBezTo>
                <a:cubicBezTo>
                  <a:pt x="2609202" y="4017302"/>
                  <a:pt x="2606040" y="4013291"/>
                  <a:pt x="2603064" y="4015296"/>
                </a:cubicBezTo>
                <a:cubicBezTo>
                  <a:pt x="2600087" y="4017302"/>
                  <a:pt x="2596367" y="4019308"/>
                  <a:pt x="2598413" y="4030539"/>
                </a:cubicBezTo>
                <a:cubicBezTo>
                  <a:pt x="2600459" y="4041771"/>
                  <a:pt x="2596925" y="4052601"/>
                  <a:pt x="2593576" y="4047387"/>
                </a:cubicBezTo>
                <a:cubicBezTo>
                  <a:pt x="2580741" y="4027330"/>
                  <a:pt x="2570137" y="4042974"/>
                  <a:pt x="2557859" y="4049392"/>
                </a:cubicBezTo>
                <a:cubicBezTo>
                  <a:pt x="2548372" y="4054607"/>
                  <a:pt x="2542792" y="4057415"/>
                  <a:pt x="2541489" y="4080680"/>
                </a:cubicBezTo>
                <a:cubicBezTo>
                  <a:pt x="2540745" y="4092714"/>
                  <a:pt x="2536839" y="4093918"/>
                  <a:pt x="2532746" y="4089906"/>
                </a:cubicBezTo>
                <a:cubicBezTo>
                  <a:pt x="2528654" y="4085895"/>
                  <a:pt x="2528654" y="4079076"/>
                  <a:pt x="2531258" y="4071855"/>
                </a:cubicBezTo>
                <a:cubicBezTo>
                  <a:pt x="2532932" y="4067042"/>
                  <a:pt x="2535351" y="4062629"/>
                  <a:pt x="2531072" y="4054607"/>
                </a:cubicBezTo>
                <a:cubicBezTo>
                  <a:pt x="2521399" y="4067042"/>
                  <a:pt x="2515446" y="4088302"/>
                  <a:pt x="2509493" y="4109562"/>
                </a:cubicBezTo>
                <a:cubicBezTo>
                  <a:pt x="2507447" y="4116381"/>
                  <a:pt x="2506331" y="4124804"/>
                  <a:pt x="2510423" y="4128816"/>
                </a:cubicBezTo>
                <a:cubicBezTo>
                  <a:pt x="2522329" y="4139646"/>
                  <a:pt x="2517864" y="4168527"/>
                  <a:pt x="2522887" y="4187380"/>
                </a:cubicBezTo>
                <a:cubicBezTo>
                  <a:pt x="2524933" y="4194601"/>
                  <a:pt x="2522143" y="4208239"/>
                  <a:pt x="2521399" y="4219070"/>
                </a:cubicBezTo>
                <a:cubicBezTo>
                  <a:pt x="2509865" y="4209041"/>
                  <a:pt x="2501122" y="4248352"/>
                  <a:pt x="2489775" y="4231104"/>
                </a:cubicBezTo>
                <a:cubicBezTo>
                  <a:pt x="2477497" y="4212250"/>
                  <a:pt x="2465033" y="4222279"/>
                  <a:pt x="2452570" y="4222680"/>
                </a:cubicBezTo>
                <a:lnTo>
                  <a:pt x="2452570" y="4221483"/>
                </a:lnTo>
                <a:lnTo>
                  <a:pt x="2452756" y="4220674"/>
                </a:lnTo>
                <a:cubicBezTo>
                  <a:pt x="2452942" y="4220674"/>
                  <a:pt x="2453128" y="4221075"/>
                  <a:pt x="2453314" y="4221075"/>
                </a:cubicBezTo>
                <a:cubicBezTo>
                  <a:pt x="2453314" y="4220674"/>
                  <a:pt x="2453314" y="4220273"/>
                  <a:pt x="2453314" y="4219872"/>
                </a:cubicBezTo>
                <a:cubicBezTo>
                  <a:pt x="2453314" y="4219872"/>
                  <a:pt x="2453128" y="4219872"/>
                  <a:pt x="2453128" y="4219872"/>
                </a:cubicBezTo>
                <a:cubicBezTo>
                  <a:pt x="2452942" y="4220273"/>
                  <a:pt x="2452942" y="4220273"/>
                  <a:pt x="2452756" y="4220674"/>
                </a:cubicBezTo>
                <a:lnTo>
                  <a:pt x="2452570" y="4220358"/>
                </a:lnTo>
                <a:lnTo>
                  <a:pt x="2452570" y="4178154"/>
                </a:lnTo>
                <a:cubicBezTo>
                  <a:pt x="2454616" y="4179358"/>
                  <a:pt x="2456848" y="4181764"/>
                  <a:pt x="2458336" y="4180160"/>
                </a:cubicBezTo>
                <a:cubicBezTo>
                  <a:pt x="2468382" y="4170132"/>
                  <a:pt x="2475823" y="4146465"/>
                  <a:pt x="2489217" y="4153686"/>
                </a:cubicBezTo>
                <a:cubicBezTo>
                  <a:pt x="2492565" y="4155290"/>
                  <a:pt x="2491821" y="4142855"/>
                  <a:pt x="2488286" y="4138443"/>
                </a:cubicBezTo>
                <a:cubicBezTo>
                  <a:pt x="2486426" y="4136437"/>
                  <a:pt x="2482333" y="4143657"/>
                  <a:pt x="2482706" y="4132025"/>
                </a:cubicBezTo>
                <a:cubicBezTo>
                  <a:pt x="2482892" y="4121595"/>
                  <a:pt x="2486240" y="4124403"/>
                  <a:pt x="2488658" y="4126008"/>
                </a:cubicBezTo>
                <a:cubicBezTo>
                  <a:pt x="2500564" y="4133629"/>
                  <a:pt x="2500006" y="4109962"/>
                  <a:pt x="2497030" y="4101539"/>
                </a:cubicBezTo>
                <a:cubicBezTo>
                  <a:pt x="2492565" y="4088302"/>
                  <a:pt x="2495355" y="4071855"/>
                  <a:pt x="2490891" y="4058217"/>
                </a:cubicBezTo>
                <a:cubicBezTo>
                  <a:pt x="2485496" y="4065838"/>
                  <a:pt x="2486798" y="4106352"/>
                  <a:pt x="2476567" y="4080279"/>
                </a:cubicBezTo>
                <a:cubicBezTo>
                  <a:pt x="2469126" y="4061426"/>
                  <a:pt x="2462615" y="4063432"/>
                  <a:pt x="2454988" y="4069048"/>
                </a:cubicBezTo>
                <a:cubicBezTo>
                  <a:pt x="2443082" y="4077872"/>
                  <a:pt x="2435269" y="4077872"/>
                  <a:pt x="2439176" y="4042172"/>
                </a:cubicBezTo>
                <a:cubicBezTo>
                  <a:pt x="2430991" y="4054607"/>
                  <a:pt x="2418341" y="4048590"/>
                  <a:pt x="2413504" y="4074663"/>
                </a:cubicBezTo>
                <a:cubicBezTo>
                  <a:pt x="2400855" y="4050997"/>
                  <a:pt x="2398064" y="4089505"/>
                  <a:pt x="2389879" y="4094319"/>
                </a:cubicBezTo>
                <a:cubicBezTo>
                  <a:pt x="2384112" y="4097528"/>
                  <a:pt x="2378532" y="4105550"/>
                  <a:pt x="2372393" y="4101138"/>
                </a:cubicBezTo>
                <a:cubicBezTo>
                  <a:pt x="2364394" y="4095121"/>
                  <a:pt x="2358813" y="4105951"/>
                  <a:pt x="2356209" y="4119189"/>
                </a:cubicBezTo>
                <a:cubicBezTo>
                  <a:pt x="2353418" y="4134030"/>
                  <a:pt x="2349140" y="4138443"/>
                  <a:pt x="2343373" y="4139245"/>
                </a:cubicBezTo>
                <a:cubicBezTo>
                  <a:pt x="2335746" y="4140047"/>
                  <a:pt x="2330909" y="4149273"/>
                  <a:pt x="2328305" y="4164115"/>
                </a:cubicBezTo>
                <a:cubicBezTo>
                  <a:pt x="2326259" y="4174945"/>
                  <a:pt x="2323096" y="4180160"/>
                  <a:pt x="2317516" y="4182968"/>
                </a:cubicBezTo>
                <a:cubicBezTo>
                  <a:pt x="2317888" y="4168126"/>
                  <a:pt x="2318260" y="4153686"/>
                  <a:pt x="2318632" y="4139646"/>
                </a:cubicBezTo>
                <a:cubicBezTo>
                  <a:pt x="2329421" y="4142053"/>
                  <a:pt x="2332211" y="4109962"/>
                  <a:pt x="2343187" y="4111166"/>
                </a:cubicBezTo>
                <a:cubicBezTo>
                  <a:pt x="2347838" y="4111567"/>
                  <a:pt x="2357511" y="4116381"/>
                  <a:pt x="2355465" y="4093516"/>
                </a:cubicBezTo>
                <a:cubicBezTo>
                  <a:pt x="2353418" y="4071053"/>
                  <a:pt x="2350256" y="4046985"/>
                  <a:pt x="2336862" y="4046985"/>
                </a:cubicBezTo>
                <a:cubicBezTo>
                  <a:pt x="2332398" y="4046985"/>
                  <a:pt x="2331095" y="4051799"/>
                  <a:pt x="2332770" y="4061426"/>
                </a:cubicBezTo>
                <a:cubicBezTo>
                  <a:pt x="2334444" y="4070251"/>
                  <a:pt x="2335188" y="4080279"/>
                  <a:pt x="2329979" y="4083087"/>
                </a:cubicBezTo>
                <a:cubicBezTo>
                  <a:pt x="2326073" y="4085093"/>
                  <a:pt x="2320864" y="4086697"/>
                  <a:pt x="2319748" y="4071855"/>
                </a:cubicBezTo>
                <a:cubicBezTo>
                  <a:pt x="2318818" y="4061827"/>
                  <a:pt x="2315841" y="4060223"/>
                  <a:pt x="2312307" y="4062228"/>
                </a:cubicBezTo>
                <a:cubicBezTo>
                  <a:pt x="2308400" y="4064635"/>
                  <a:pt x="2308028" y="4072257"/>
                  <a:pt x="2307656" y="4080279"/>
                </a:cubicBezTo>
                <a:cubicBezTo>
                  <a:pt x="2307284" y="4086697"/>
                  <a:pt x="2311191" y="4095121"/>
                  <a:pt x="2304866" y="4100335"/>
                </a:cubicBezTo>
                <a:cubicBezTo>
                  <a:pt x="2303564" y="4089906"/>
                  <a:pt x="2298727" y="4083488"/>
                  <a:pt x="2299285" y="4071053"/>
                </a:cubicBezTo>
                <a:cubicBezTo>
                  <a:pt x="2299843" y="4060624"/>
                  <a:pt x="2298355" y="4057415"/>
                  <a:pt x="2293890" y="4059421"/>
                </a:cubicBezTo>
                <a:cubicBezTo>
                  <a:pt x="2290914" y="4061025"/>
                  <a:pt x="2287380" y="4058618"/>
                  <a:pt x="2286822" y="4070251"/>
                </a:cubicBezTo>
                <a:cubicBezTo>
                  <a:pt x="2286449" y="4079076"/>
                  <a:pt x="2284403" y="4087901"/>
                  <a:pt x="2284403" y="4096324"/>
                </a:cubicBezTo>
                <a:cubicBezTo>
                  <a:pt x="2284589" y="4116782"/>
                  <a:pt x="2283845" y="4132426"/>
                  <a:pt x="2271753" y="4126008"/>
                </a:cubicBezTo>
                <a:cubicBezTo>
                  <a:pt x="2269521" y="4124804"/>
                  <a:pt x="2264313" y="4128816"/>
                  <a:pt x="2264313" y="4137640"/>
                </a:cubicBezTo>
                <a:cubicBezTo>
                  <a:pt x="2264313" y="4158900"/>
                  <a:pt x="2269893" y="4136437"/>
                  <a:pt x="2271753" y="4142053"/>
                </a:cubicBezTo>
                <a:cubicBezTo>
                  <a:pt x="2274916" y="4151279"/>
                  <a:pt x="2280683" y="4157697"/>
                  <a:pt x="2279567" y="4172539"/>
                </a:cubicBezTo>
                <a:cubicBezTo>
                  <a:pt x="2279008" y="4178556"/>
                  <a:pt x="2277334" y="4187781"/>
                  <a:pt x="2274544" y="4183770"/>
                </a:cubicBezTo>
                <a:cubicBezTo>
                  <a:pt x="2264871" y="4169731"/>
                  <a:pt x="2250919" y="4167725"/>
                  <a:pt x="2244222" y="4151680"/>
                </a:cubicBezTo>
                <a:cubicBezTo>
                  <a:pt x="2232688" y="4124002"/>
                  <a:pt x="2228596" y="4127211"/>
                  <a:pt x="2223573" y="4163714"/>
                </a:cubicBezTo>
                <a:cubicBezTo>
                  <a:pt x="2223201" y="4148471"/>
                  <a:pt x="2222643" y="4137239"/>
                  <a:pt x="2225805" y="4128415"/>
                </a:cubicBezTo>
                <a:cubicBezTo>
                  <a:pt x="2228038" y="4122398"/>
                  <a:pt x="2228968" y="4118386"/>
                  <a:pt x="2225991" y="4113172"/>
                </a:cubicBezTo>
                <a:cubicBezTo>
                  <a:pt x="2222271" y="4106754"/>
                  <a:pt x="2219294" y="4111968"/>
                  <a:pt x="2217806" y="4118386"/>
                </a:cubicBezTo>
                <a:cubicBezTo>
                  <a:pt x="2215574" y="4126810"/>
                  <a:pt x="2213528" y="4136838"/>
                  <a:pt x="2213342" y="4146465"/>
                </a:cubicBezTo>
                <a:cubicBezTo>
                  <a:pt x="2212970" y="4162109"/>
                  <a:pt x="2209249" y="4166522"/>
                  <a:pt x="2205529" y="4156494"/>
                </a:cubicBezTo>
                <a:cubicBezTo>
                  <a:pt x="2200320" y="4142454"/>
                  <a:pt x="2195297" y="4144059"/>
                  <a:pt x="2188414" y="4143256"/>
                </a:cubicBezTo>
                <a:cubicBezTo>
                  <a:pt x="2182834" y="4142454"/>
                  <a:pt x="2177067" y="4130821"/>
                  <a:pt x="2173160" y="4148070"/>
                </a:cubicBezTo>
                <a:cubicBezTo>
                  <a:pt x="2169812" y="4163313"/>
                  <a:pt x="2178369" y="4166923"/>
                  <a:pt x="2182648" y="4179358"/>
                </a:cubicBezTo>
                <a:cubicBezTo>
                  <a:pt x="2164231" y="4172138"/>
                  <a:pt x="2148047" y="4170934"/>
                  <a:pt x="2132235" y="4156494"/>
                </a:cubicBezTo>
                <a:cubicBezTo>
                  <a:pt x="2127398" y="4152081"/>
                  <a:pt x="2117911" y="4137239"/>
                  <a:pt x="2109354" y="4157697"/>
                </a:cubicBezTo>
                <a:cubicBezTo>
                  <a:pt x="2106377" y="4164917"/>
                  <a:pt x="2095960" y="4171335"/>
                  <a:pt x="2087031" y="4164115"/>
                </a:cubicBezTo>
                <a:cubicBezTo>
                  <a:pt x="2079032" y="4157697"/>
                  <a:pt x="2072335" y="4128013"/>
                  <a:pt x="2061359" y="4150878"/>
                </a:cubicBezTo>
                <a:cubicBezTo>
                  <a:pt x="2057639" y="4122799"/>
                  <a:pt x="2047966" y="4139245"/>
                  <a:pt x="2040897" y="4136437"/>
                </a:cubicBezTo>
                <a:cubicBezTo>
                  <a:pt x="2043129" y="4117584"/>
                  <a:pt x="2022294" y="4068646"/>
                  <a:pt x="2019504" y="4079477"/>
                </a:cubicBezTo>
                <a:cubicBezTo>
                  <a:pt x="2013179" y="4104347"/>
                  <a:pt x="2002762" y="4098330"/>
                  <a:pt x="1995507" y="4100737"/>
                </a:cubicBezTo>
                <a:cubicBezTo>
                  <a:pt x="1973742" y="4107957"/>
                  <a:pt x="1951605" y="4134431"/>
                  <a:pt x="1929654" y="4101940"/>
                </a:cubicBezTo>
                <a:cubicBezTo>
                  <a:pt x="1925375" y="4095923"/>
                  <a:pt x="1921097" y="4103946"/>
                  <a:pt x="1917562" y="4109562"/>
                </a:cubicBezTo>
                <a:cubicBezTo>
                  <a:pt x="1911424" y="4119189"/>
                  <a:pt x="1904354" y="4119590"/>
                  <a:pt x="1897658" y="4118386"/>
                </a:cubicBezTo>
                <a:cubicBezTo>
                  <a:pt x="1896541" y="4119590"/>
                  <a:pt x="1894867" y="4119590"/>
                  <a:pt x="1892635" y="4117584"/>
                </a:cubicBezTo>
                <a:cubicBezTo>
                  <a:pt x="1890403" y="4115579"/>
                  <a:pt x="1888915" y="4115979"/>
                  <a:pt x="1889287" y="4121595"/>
                </a:cubicBezTo>
                <a:cubicBezTo>
                  <a:pt x="1889845" y="4130420"/>
                  <a:pt x="1889100" y="4141251"/>
                  <a:pt x="1893751" y="4145663"/>
                </a:cubicBezTo>
                <a:cubicBezTo>
                  <a:pt x="1896170" y="4148070"/>
                  <a:pt x="1900076" y="4150075"/>
                  <a:pt x="1901750" y="4147669"/>
                </a:cubicBezTo>
                <a:cubicBezTo>
                  <a:pt x="1905285" y="4142053"/>
                  <a:pt x="1908075" y="4136838"/>
                  <a:pt x="1909563" y="4150075"/>
                </a:cubicBezTo>
                <a:cubicBezTo>
                  <a:pt x="1910493" y="4158900"/>
                  <a:pt x="1908075" y="4168928"/>
                  <a:pt x="1904169" y="4167725"/>
                </a:cubicBezTo>
                <a:cubicBezTo>
                  <a:pt x="1889473" y="4162511"/>
                  <a:pt x="1873474" y="4172539"/>
                  <a:pt x="1859709" y="4152883"/>
                </a:cubicBezTo>
                <a:cubicBezTo>
                  <a:pt x="1857662" y="4150075"/>
                  <a:pt x="1855244" y="4149674"/>
                  <a:pt x="1854686" y="4143657"/>
                </a:cubicBezTo>
                <a:cubicBezTo>
                  <a:pt x="1853198" y="4129618"/>
                  <a:pt x="1850221" y="4123601"/>
                  <a:pt x="1846315" y="4121595"/>
                </a:cubicBezTo>
                <a:cubicBezTo>
                  <a:pt x="1844455" y="4122799"/>
                  <a:pt x="1842966" y="4123200"/>
                  <a:pt x="1841850" y="4120793"/>
                </a:cubicBezTo>
                <a:cubicBezTo>
                  <a:pt x="1838874" y="4121194"/>
                  <a:pt x="1835525" y="4122398"/>
                  <a:pt x="1832363" y="4123601"/>
                </a:cubicBezTo>
                <a:cubicBezTo>
                  <a:pt x="1830131" y="4124403"/>
                  <a:pt x="1827340" y="4122799"/>
                  <a:pt x="1827340" y="4130420"/>
                </a:cubicBezTo>
                <a:cubicBezTo>
                  <a:pt x="1827340" y="4137239"/>
                  <a:pt x="1829945" y="4137239"/>
                  <a:pt x="1832177" y="4138844"/>
                </a:cubicBezTo>
                <a:cubicBezTo>
                  <a:pt x="1834781" y="4140850"/>
                  <a:pt x="1840176" y="4136838"/>
                  <a:pt x="1838502" y="4148872"/>
                </a:cubicBezTo>
                <a:cubicBezTo>
                  <a:pt x="1837014" y="4158900"/>
                  <a:pt x="1834223" y="4155691"/>
                  <a:pt x="1830317" y="4152081"/>
                </a:cubicBezTo>
                <a:cubicBezTo>
                  <a:pt x="1827712" y="4149674"/>
                  <a:pt x="1821946" y="4145663"/>
                  <a:pt x="1818783" y="4155290"/>
                </a:cubicBezTo>
                <a:cubicBezTo>
                  <a:pt x="1817109" y="4160505"/>
                  <a:pt x="1813388" y="4162511"/>
                  <a:pt x="1812830" y="4159703"/>
                </a:cubicBezTo>
                <a:cubicBezTo>
                  <a:pt x="1806692" y="4128013"/>
                  <a:pt x="1797762" y="4151279"/>
                  <a:pt x="1789763" y="4152482"/>
                </a:cubicBezTo>
                <a:cubicBezTo>
                  <a:pt x="1783997" y="4153284"/>
                  <a:pt x="1778044" y="4153284"/>
                  <a:pt x="1772649" y="4145262"/>
                </a:cubicBezTo>
                <a:cubicBezTo>
                  <a:pt x="1769673" y="4140850"/>
                  <a:pt x="1765766" y="4134431"/>
                  <a:pt x="1762232" y="4139245"/>
                </a:cubicBezTo>
                <a:cubicBezTo>
                  <a:pt x="1743443" y="4164917"/>
                  <a:pt x="1724469" y="4144059"/>
                  <a:pt x="1706052" y="4138042"/>
                </a:cubicBezTo>
                <a:cubicBezTo>
                  <a:pt x="1699913" y="4136036"/>
                  <a:pt x="1690984" y="4140850"/>
                  <a:pt x="1685589" y="4120793"/>
                </a:cubicBezTo>
                <a:cubicBezTo>
                  <a:pt x="1683171" y="4111968"/>
                  <a:pt x="1665499" y="4150878"/>
                  <a:pt x="1667359" y="4166121"/>
                </a:cubicBezTo>
                <a:cubicBezTo>
                  <a:pt x="1661406" y="4168126"/>
                  <a:pt x="1653035" y="4154889"/>
                  <a:pt x="1649873" y="4177352"/>
                </a:cubicBezTo>
                <a:cubicBezTo>
                  <a:pt x="1640385" y="4159301"/>
                  <a:pt x="1634805" y="4182968"/>
                  <a:pt x="1627922" y="4188183"/>
                </a:cubicBezTo>
                <a:cubicBezTo>
                  <a:pt x="1620295" y="4193798"/>
                  <a:pt x="1611552" y="4188584"/>
                  <a:pt x="1608947" y="4182968"/>
                </a:cubicBezTo>
                <a:cubicBezTo>
                  <a:pt x="1601506" y="4166923"/>
                  <a:pt x="1593507" y="4178556"/>
                  <a:pt x="1589415" y="4182166"/>
                </a:cubicBezTo>
                <a:cubicBezTo>
                  <a:pt x="1576021" y="4193798"/>
                  <a:pt x="1562069" y="4194601"/>
                  <a:pt x="1546257" y="4200216"/>
                </a:cubicBezTo>
                <a:cubicBezTo>
                  <a:pt x="1549977" y="4190589"/>
                  <a:pt x="1557418" y="4187781"/>
                  <a:pt x="1554442" y="4175347"/>
                </a:cubicBezTo>
                <a:cubicBezTo>
                  <a:pt x="1551280" y="4161708"/>
                  <a:pt x="1546257" y="4170934"/>
                  <a:pt x="1541420" y="4171335"/>
                </a:cubicBezTo>
                <a:cubicBezTo>
                  <a:pt x="1535468" y="4171736"/>
                  <a:pt x="1531189" y="4170533"/>
                  <a:pt x="1526724" y="4181764"/>
                </a:cubicBezTo>
                <a:cubicBezTo>
                  <a:pt x="1523562" y="4189787"/>
                  <a:pt x="1520399" y="4186177"/>
                  <a:pt x="1520027" y="4173742"/>
                </a:cubicBezTo>
                <a:cubicBezTo>
                  <a:pt x="1519841" y="4166121"/>
                  <a:pt x="1518167" y="4158098"/>
                  <a:pt x="1516307" y="4151279"/>
                </a:cubicBezTo>
                <a:cubicBezTo>
                  <a:pt x="1514819" y="4146064"/>
                  <a:pt x="1512400" y="4141652"/>
                  <a:pt x="1509238" y="4146867"/>
                </a:cubicBezTo>
                <a:cubicBezTo>
                  <a:pt x="1506634" y="4150878"/>
                  <a:pt x="1507564" y="4154087"/>
                  <a:pt x="1509424" y="4158900"/>
                </a:cubicBezTo>
                <a:cubicBezTo>
                  <a:pt x="1512028" y="4165720"/>
                  <a:pt x="1511656" y="4174945"/>
                  <a:pt x="1511284" y="4186979"/>
                </a:cubicBezTo>
                <a:cubicBezTo>
                  <a:pt x="1507192" y="4158098"/>
                  <a:pt x="1503657" y="4155290"/>
                  <a:pt x="1493798" y="4177352"/>
                </a:cubicBezTo>
                <a:cubicBezTo>
                  <a:pt x="1488217" y="4190188"/>
                  <a:pt x="1476312" y="4191793"/>
                  <a:pt x="1467940" y="4203024"/>
                </a:cubicBezTo>
                <a:cubicBezTo>
                  <a:pt x="1465522" y="4206233"/>
                  <a:pt x="1464034" y="4199013"/>
                  <a:pt x="1463662" y="4194200"/>
                </a:cubicBezTo>
                <a:cubicBezTo>
                  <a:pt x="1462732" y="4182166"/>
                  <a:pt x="1467568" y="4177352"/>
                  <a:pt x="1470359" y="4169731"/>
                </a:cubicBezTo>
                <a:cubicBezTo>
                  <a:pt x="1472033" y="4165318"/>
                  <a:pt x="1476684" y="4183369"/>
                  <a:pt x="1476684" y="4166522"/>
                </a:cubicBezTo>
                <a:cubicBezTo>
                  <a:pt x="1476684" y="4159703"/>
                  <a:pt x="1472219" y="4156494"/>
                  <a:pt x="1470359" y="4157296"/>
                </a:cubicBezTo>
                <a:cubicBezTo>
                  <a:pt x="1459941" y="4162511"/>
                  <a:pt x="1459383" y="4150075"/>
                  <a:pt x="1459569" y="4133629"/>
                </a:cubicBezTo>
                <a:cubicBezTo>
                  <a:pt x="1459569" y="4126810"/>
                  <a:pt x="1457895" y="4119590"/>
                  <a:pt x="1457523" y="4112770"/>
                </a:cubicBezTo>
                <a:cubicBezTo>
                  <a:pt x="1456965" y="4103545"/>
                  <a:pt x="1453989" y="4105550"/>
                  <a:pt x="1451384" y="4104347"/>
                </a:cubicBezTo>
                <a:cubicBezTo>
                  <a:pt x="1447664" y="4102742"/>
                  <a:pt x="1446362" y="4105149"/>
                  <a:pt x="1446734" y="4113573"/>
                </a:cubicBezTo>
                <a:cubicBezTo>
                  <a:pt x="1447292" y="4123601"/>
                  <a:pt x="1443199" y="4128415"/>
                  <a:pt x="1442083" y="4136838"/>
                </a:cubicBezTo>
                <a:cubicBezTo>
                  <a:pt x="1436502" y="4132827"/>
                  <a:pt x="1439851" y="4126008"/>
                  <a:pt x="1439665" y="4120793"/>
                </a:cubicBezTo>
                <a:cubicBezTo>
                  <a:pt x="1439479" y="4114375"/>
                  <a:pt x="1439107" y="4107957"/>
                  <a:pt x="1435758" y="4106352"/>
                </a:cubicBezTo>
                <a:cubicBezTo>
                  <a:pt x="1432782" y="4104748"/>
                  <a:pt x="1430177" y="4105951"/>
                  <a:pt x="1429433" y="4113974"/>
                </a:cubicBezTo>
                <a:cubicBezTo>
                  <a:pt x="1428503" y="4125607"/>
                  <a:pt x="1424225" y="4124403"/>
                  <a:pt x="1420690" y="4122799"/>
                </a:cubicBezTo>
                <a:cubicBezTo>
                  <a:pt x="1416226" y="4120392"/>
                  <a:pt x="1416970" y="4112770"/>
                  <a:pt x="1418272" y="4105550"/>
                </a:cubicBezTo>
                <a:cubicBezTo>
                  <a:pt x="1419760" y="4097929"/>
                  <a:pt x="1418458" y="4093918"/>
                  <a:pt x="1414737" y="4093918"/>
                </a:cubicBezTo>
                <a:cubicBezTo>
                  <a:pt x="1403390" y="4093918"/>
                  <a:pt x="1400600" y="4113573"/>
                  <a:pt x="1398925" y="4131223"/>
                </a:cubicBezTo>
                <a:cubicBezTo>
                  <a:pt x="1397065" y="4149674"/>
                  <a:pt x="1405436" y="4145663"/>
                  <a:pt x="1409343" y="4145262"/>
                </a:cubicBezTo>
                <a:cubicBezTo>
                  <a:pt x="1418644" y="4144059"/>
                  <a:pt x="1421062" y="4169731"/>
                  <a:pt x="1430177" y="4167725"/>
                </a:cubicBezTo>
                <a:cubicBezTo>
                  <a:pt x="1430364" y="4178957"/>
                  <a:pt x="1430735" y="4190188"/>
                  <a:pt x="1431108" y="4202222"/>
                </a:cubicBezTo>
                <a:cubicBezTo>
                  <a:pt x="1426271" y="4200216"/>
                  <a:pt x="1423667" y="4196205"/>
                  <a:pt x="1421992" y="4187380"/>
                </a:cubicBezTo>
                <a:cubicBezTo>
                  <a:pt x="1419760" y="4175347"/>
                  <a:pt x="1415668" y="4168126"/>
                  <a:pt x="1409157" y="4167324"/>
                </a:cubicBezTo>
                <a:cubicBezTo>
                  <a:pt x="1404320" y="4166923"/>
                  <a:pt x="1400600" y="4162911"/>
                  <a:pt x="1398181" y="4151279"/>
                </a:cubicBezTo>
                <a:cubicBezTo>
                  <a:pt x="1396135" y="4140448"/>
                  <a:pt x="1391298" y="4132025"/>
                  <a:pt x="1384415" y="4136838"/>
                </a:cubicBezTo>
                <a:cubicBezTo>
                  <a:pt x="1379207" y="4140047"/>
                  <a:pt x="1374370" y="4134030"/>
                  <a:pt x="1369533" y="4131223"/>
                </a:cubicBezTo>
                <a:cubicBezTo>
                  <a:pt x="1362651" y="4127612"/>
                  <a:pt x="1360232" y="4096324"/>
                  <a:pt x="1349443" y="4115579"/>
                </a:cubicBezTo>
                <a:cubicBezTo>
                  <a:pt x="1345164" y="4094720"/>
                  <a:pt x="1334375" y="4099533"/>
                  <a:pt x="1327492" y="4089505"/>
                </a:cubicBezTo>
                <a:cubicBezTo>
                  <a:pt x="1330840" y="4117985"/>
                  <a:pt x="1324143" y="4117985"/>
                  <a:pt x="1313912" y="4111166"/>
                </a:cubicBezTo>
                <a:cubicBezTo>
                  <a:pt x="1307401" y="4106352"/>
                  <a:pt x="1301820" y="4104748"/>
                  <a:pt x="1295496" y="4119991"/>
                </a:cubicBezTo>
                <a:cubicBezTo>
                  <a:pt x="1286566" y="4140850"/>
                  <a:pt x="1287868" y="4108358"/>
                  <a:pt x="1283218" y="4102341"/>
                </a:cubicBezTo>
                <a:cubicBezTo>
                  <a:pt x="1279497" y="4113172"/>
                  <a:pt x="1281916" y="4126409"/>
                  <a:pt x="1278009" y="4136838"/>
                </a:cubicBezTo>
                <a:cubicBezTo>
                  <a:pt x="1275405" y="4143657"/>
                  <a:pt x="1275033" y="4162511"/>
                  <a:pt x="1285078" y="4156092"/>
                </a:cubicBezTo>
                <a:cubicBezTo>
                  <a:pt x="1287310" y="4154889"/>
                  <a:pt x="1290101" y="4152482"/>
                  <a:pt x="1290287" y="4160906"/>
                </a:cubicBezTo>
                <a:cubicBezTo>
                  <a:pt x="1290473" y="4170132"/>
                  <a:pt x="1287124" y="4164115"/>
                  <a:pt x="1285450" y="4166121"/>
                </a:cubicBezTo>
                <a:cubicBezTo>
                  <a:pt x="1282474" y="4169731"/>
                  <a:pt x="1281730" y="4179759"/>
                  <a:pt x="1284706" y="4178154"/>
                </a:cubicBezTo>
                <a:cubicBezTo>
                  <a:pt x="1296054" y="4172138"/>
                  <a:pt x="1302378" y="4191392"/>
                  <a:pt x="1310936" y="4199013"/>
                </a:cubicBezTo>
                <a:cubicBezTo>
                  <a:pt x="1312238" y="4200216"/>
                  <a:pt x="1314098" y="4198211"/>
                  <a:pt x="1315772" y="4197409"/>
                </a:cubicBezTo>
                <a:cubicBezTo>
                  <a:pt x="1313912" y="4209443"/>
                  <a:pt x="1315958" y="4221075"/>
                  <a:pt x="1315772" y="4233109"/>
                </a:cubicBezTo>
                <a:cubicBezTo>
                  <a:pt x="1305169" y="4232708"/>
                  <a:pt x="1294379" y="4225087"/>
                  <a:pt x="1283962" y="4239928"/>
                </a:cubicBezTo>
                <a:cubicBezTo>
                  <a:pt x="1274475" y="4253567"/>
                  <a:pt x="1267034" y="4222279"/>
                  <a:pt x="1256988" y="4230301"/>
                </a:cubicBezTo>
                <a:cubicBezTo>
                  <a:pt x="1256430" y="4221877"/>
                  <a:pt x="1254012" y="4210646"/>
                  <a:pt x="1255686" y="4205030"/>
                </a:cubicBezTo>
                <a:cubicBezTo>
                  <a:pt x="1259965" y="4190188"/>
                  <a:pt x="1256244" y="4166923"/>
                  <a:pt x="1266290" y="4158098"/>
                </a:cubicBezTo>
                <a:cubicBezTo>
                  <a:pt x="1269824" y="4154889"/>
                  <a:pt x="1268894" y="4147669"/>
                  <a:pt x="1267220" y="4142454"/>
                </a:cubicBezTo>
                <a:cubicBezTo>
                  <a:pt x="1262197" y="4125206"/>
                  <a:pt x="1257174" y="4108358"/>
                  <a:pt x="1248803" y="4098330"/>
                </a:cubicBezTo>
                <a:cubicBezTo>
                  <a:pt x="1245083" y="4104347"/>
                  <a:pt x="1247129" y="4107957"/>
                  <a:pt x="1248617" y="4111968"/>
                </a:cubicBezTo>
                <a:cubicBezTo>
                  <a:pt x="1250664" y="4117584"/>
                  <a:pt x="1250850" y="4123200"/>
                  <a:pt x="1247315" y="4126409"/>
                </a:cubicBezTo>
                <a:cubicBezTo>
                  <a:pt x="1243781" y="4130019"/>
                  <a:pt x="1240432" y="4128816"/>
                  <a:pt x="1239874" y="4119189"/>
                </a:cubicBezTo>
                <a:cubicBezTo>
                  <a:pt x="1238758" y="4100737"/>
                  <a:pt x="1234107" y="4098330"/>
                  <a:pt x="1225922" y="4094319"/>
                </a:cubicBezTo>
                <a:cubicBezTo>
                  <a:pt x="1223132" y="4093115"/>
                  <a:pt x="1220714" y="4091110"/>
                  <a:pt x="1218109" y="4089505"/>
                </a:cubicBezTo>
                <a:lnTo>
                  <a:pt x="1195414" y="4092714"/>
                </a:lnTo>
                <a:cubicBezTo>
                  <a:pt x="1194298" y="4094720"/>
                  <a:pt x="1193182" y="4093918"/>
                  <a:pt x="1192252" y="4092313"/>
                </a:cubicBezTo>
                <a:lnTo>
                  <a:pt x="1176812" y="4089906"/>
                </a:lnTo>
                <a:cubicBezTo>
                  <a:pt x="1170487" y="4100737"/>
                  <a:pt x="1161744" y="4086697"/>
                  <a:pt x="1154489" y="4086296"/>
                </a:cubicBezTo>
                <a:cubicBezTo>
                  <a:pt x="1154117" y="4086296"/>
                  <a:pt x="1153931" y="4086296"/>
                  <a:pt x="1153745" y="4086296"/>
                </a:cubicBezTo>
                <a:lnTo>
                  <a:pt x="1080637" y="4074262"/>
                </a:lnTo>
                <a:cubicBezTo>
                  <a:pt x="1081195" y="4082686"/>
                  <a:pt x="1080637" y="4092714"/>
                  <a:pt x="1085288" y="4097126"/>
                </a:cubicBezTo>
                <a:cubicBezTo>
                  <a:pt x="1087706" y="4099533"/>
                  <a:pt x="1091798" y="4101539"/>
                  <a:pt x="1093473" y="4099132"/>
                </a:cubicBezTo>
                <a:cubicBezTo>
                  <a:pt x="1097193" y="4093516"/>
                  <a:pt x="1100170" y="4088302"/>
                  <a:pt x="1101658" y="4101539"/>
                </a:cubicBezTo>
                <a:cubicBezTo>
                  <a:pt x="1102588" y="4110364"/>
                  <a:pt x="1099984" y="4120392"/>
                  <a:pt x="1096077" y="4119189"/>
                </a:cubicBezTo>
                <a:cubicBezTo>
                  <a:pt x="1080823" y="4113974"/>
                  <a:pt x="1064453" y="4124002"/>
                  <a:pt x="1050315" y="4104347"/>
                </a:cubicBezTo>
                <a:cubicBezTo>
                  <a:pt x="1048455" y="4101539"/>
                  <a:pt x="1045850" y="4101138"/>
                  <a:pt x="1045292" y="4095121"/>
                </a:cubicBezTo>
                <a:cubicBezTo>
                  <a:pt x="1042316" y="4065036"/>
                  <a:pt x="1032084" y="4071855"/>
                  <a:pt x="1022411" y="4074663"/>
                </a:cubicBezTo>
                <a:cubicBezTo>
                  <a:pt x="1020179" y="4075466"/>
                  <a:pt x="1017202" y="4073861"/>
                  <a:pt x="1017202" y="4081482"/>
                </a:cubicBezTo>
                <a:cubicBezTo>
                  <a:pt x="1017202" y="4088302"/>
                  <a:pt x="1019993" y="4088302"/>
                  <a:pt x="1022225" y="4089906"/>
                </a:cubicBezTo>
                <a:cubicBezTo>
                  <a:pt x="1024829" y="4091912"/>
                  <a:pt x="1030410" y="4087901"/>
                  <a:pt x="1028736" y="4099934"/>
                </a:cubicBezTo>
                <a:cubicBezTo>
                  <a:pt x="1027248" y="4109962"/>
                  <a:pt x="1024457" y="4106754"/>
                  <a:pt x="1020365" y="4103143"/>
                </a:cubicBezTo>
                <a:cubicBezTo>
                  <a:pt x="1017947" y="4100737"/>
                  <a:pt x="1011994" y="4096725"/>
                  <a:pt x="1008645" y="4106352"/>
                </a:cubicBezTo>
                <a:cubicBezTo>
                  <a:pt x="1006971" y="4111567"/>
                  <a:pt x="1003065" y="4113573"/>
                  <a:pt x="1002507" y="4110765"/>
                </a:cubicBezTo>
                <a:cubicBezTo>
                  <a:pt x="996182" y="4079076"/>
                  <a:pt x="986880" y="4102341"/>
                  <a:pt x="978695" y="4103545"/>
                </a:cubicBezTo>
                <a:cubicBezTo>
                  <a:pt x="972743" y="4104347"/>
                  <a:pt x="966604" y="4104347"/>
                  <a:pt x="961023" y="4096324"/>
                </a:cubicBezTo>
                <a:cubicBezTo>
                  <a:pt x="958047" y="4091912"/>
                  <a:pt x="954140" y="4085494"/>
                  <a:pt x="950420" y="4090307"/>
                </a:cubicBezTo>
                <a:cubicBezTo>
                  <a:pt x="930887" y="4115979"/>
                  <a:pt x="911540" y="4095121"/>
                  <a:pt x="892566" y="4089104"/>
                </a:cubicBezTo>
                <a:cubicBezTo>
                  <a:pt x="886241" y="4087098"/>
                  <a:pt x="877126" y="4091912"/>
                  <a:pt x="871545" y="4071855"/>
                </a:cubicBezTo>
                <a:cubicBezTo>
                  <a:pt x="869127" y="4063031"/>
                  <a:pt x="850896" y="4101940"/>
                  <a:pt x="852757" y="4117183"/>
                </a:cubicBezTo>
                <a:cubicBezTo>
                  <a:pt x="846618" y="4119189"/>
                  <a:pt x="838061" y="4105951"/>
                  <a:pt x="834712" y="4128415"/>
                </a:cubicBezTo>
                <a:cubicBezTo>
                  <a:pt x="825039" y="4110364"/>
                  <a:pt x="819272" y="4134030"/>
                  <a:pt x="812203" y="4139245"/>
                </a:cubicBezTo>
                <a:cubicBezTo>
                  <a:pt x="804390" y="4144861"/>
                  <a:pt x="795275" y="4139646"/>
                  <a:pt x="792671" y="4134030"/>
                </a:cubicBezTo>
                <a:cubicBezTo>
                  <a:pt x="785044" y="4117985"/>
                  <a:pt x="776858" y="4129618"/>
                  <a:pt x="772580" y="4133228"/>
                </a:cubicBezTo>
                <a:cubicBezTo>
                  <a:pt x="758814" y="4144861"/>
                  <a:pt x="744676" y="4145663"/>
                  <a:pt x="728306" y="4151279"/>
                </a:cubicBezTo>
                <a:cubicBezTo>
                  <a:pt x="732213" y="4141652"/>
                  <a:pt x="739654" y="4138844"/>
                  <a:pt x="736677" y="4126409"/>
                </a:cubicBezTo>
                <a:cubicBezTo>
                  <a:pt x="733329" y="4112770"/>
                  <a:pt x="728306" y="4121996"/>
                  <a:pt x="723283" y="4122398"/>
                </a:cubicBezTo>
                <a:cubicBezTo>
                  <a:pt x="717331" y="4122799"/>
                  <a:pt x="712680" y="4121595"/>
                  <a:pt x="708215" y="4132827"/>
                </a:cubicBezTo>
                <a:cubicBezTo>
                  <a:pt x="705053" y="4140850"/>
                  <a:pt x="701704" y="4137239"/>
                  <a:pt x="701332" y="4124804"/>
                </a:cubicBezTo>
                <a:cubicBezTo>
                  <a:pt x="701146" y="4117183"/>
                  <a:pt x="699286" y="4109160"/>
                  <a:pt x="697426" y="4102341"/>
                </a:cubicBezTo>
                <a:cubicBezTo>
                  <a:pt x="695938" y="4097126"/>
                  <a:pt x="693519" y="4092714"/>
                  <a:pt x="690171" y="4097929"/>
                </a:cubicBezTo>
                <a:cubicBezTo>
                  <a:pt x="687567" y="4101940"/>
                  <a:pt x="688497" y="4105149"/>
                  <a:pt x="690357" y="4109962"/>
                </a:cubicBezTo>
                <a:cubicBezTo>
                  <a:pt x="693147" y="4116782"/>
                  <a:pt x="692775" y="4126008"/>
                  <a:pt x="692403" y="4138042"/>
                </a:cubicBezTo>
                <a:cubicBezTo>
                  <a:pt x="688125" y="4109160"/>
                  <a:pt x="684404" y="4106352"/>
                  <a:pt x="674359" y="4128415"/>
                </a:cubicBezTo>
                <a:cubicBezTo>
                  <a:pt x="668592" y="4141251"/>
                  <a:pt x="656314" y="4142855"/>
                  <a:pt x="647757" y="4154087"/>
                </a:cubicBezTo>
                <a:cubicBezTo>
                  <a:pt x="645153" y="4157296"/>
                  <a:pt x="643665" y="4150075"/>
                  <a:pt x="643293" y="4145262"/>
                </a:cubicBezTo>
                <a:cubicBezTo>
                  <a:pt x="642363" y="4133228"/>
                  <a:pt x="647385" y="4128415"/>
                  <a:pt x="650176" y="4120793"/>
                </a:cubicBezTo>
                <a:cubicBezTo>
                  <a:pt x="651850" y="4116381"/>
                  <a:pt x="656687" y="4134431"/>
                  <a:pt x="656687" y="4117584"/>
                </a:cubicBezTo>
                <a:cubicBezTo>
                  <a:pt x="656687" y="4110765"/>
                  <a:pt x="652222" y="4107556"/>
                  <a:pt x="650176" y="4108358"/>
                </a:cubicBezTo>
                <a:cubicBezTo>
                  <a:pt x="639572" y="4113573"/>
                  <a:pt x="638828" y="4101138"/>
                  <a:pt x="639014" y="4084692"/>
                </a:cubicBezTo>
                <a:cubicBezTo>
                  <a:pt x="639200" y="4077872"/>
                  <a:pt x="637340" y="4070652"/>
                  <a:pt x="636968" y="4063833"/>
                </a:cubicBezTo>
                <a:cubicBezTo>
                  <a:pt x="636410" y="4054607"/>
                  <a:pt x="633433" y="4056613"/>
                  <a:pt x="630643" y="4055409"/>
                </a:cubicBezTo>
                <a:cubicBezTo>
                  <a:pt x="626737" y="4053805"/>
                  <a:pt x="625434" y="4056211"/>
                  <a:pt x="625806" y="4064635"/>
                </a:cubicBezTo>
                <a:cubicBezTo>
                  <a:pt x="626364" y="4074663"/>
                  <a:pt x="622086" y="4079477"/>
                  <a:pt x="620970" y="4087901"/>
                </a:cubicBezTo>
                <a:cubicBezTo>
                  <a:pt x="615389" y="4083889"/>
                  <a:pt x="618737" y="4077070"/>
                  <a:pt x="618551" y="4071855"/>
                </a:cubicBezTo>
                <a:cubicBezTo>
                  <a:pt x="618179" y="4065438"/>
                  <a:pt x="617807" y="4059019"/>
                  <a:pt x="614459" y="4057415"/>
                </a:cubicBezTo>
                <a:cubicBezTo>
                  <a:pt x="611296" y="4055810"/>
                  <a:pt x="608692" y="4057014"/>
                  <a:pt x="607948" y="4065036"/>
                </a:cubicBezTo>
                <a:cubicBezTo>
                  <a:pt x="606832" y="4076669"/>
                  <a:pt x="602367" y="4075466"/>
                  <a:pt x="598833" y="4073861"/>
                </a:cubicBezTo>
                <a:cubicBezTo>
                  <a:pt x="594368" y="4071454"/>
                  <a:pt x="595112" y="4063833"/>
                  <a:pt x="596414" y="4056613"/>
                </a:cubicBezTo>
                <a:cubicBezTo>
                  <a:pt x="597903" y="4048991"/>
                  <a:pt x="596787" y="4044980"/>
                  <a:pt x="592880" y="4044980"/>
                </a:cubicBezTo>
                <a:cubicBezTo>
                  <a:pt x="581160" y="4044980"/>
                  <a:pt x="578370" y="4064635"/>
                  <a:pt x="576510" y="4082285"/>
                </a:cubicBezTo>
                <a:cubicBezTo>
                  <a:pt x="574836" y="4100737"/>
                  <a:pt x="583393" y="4096725"/>
                  <a:pt x="587299" y="4096324"/>
                </a:cubicBezTo>
                <a:cubicBezTo>
                  <a:pt x="596973" y="4095121"/>
                  <a:pt x="599577" y="4120793"/>
                  <a:pt x="608878" y="4118787"/>
                </a:cubicBezTo>
                <a:cubicBezTo>
                  <a:pt x="609250" y="4130019"/>
                  <a:pt x="609622" y="4141251"/>
                  <a:pt x="609994" y="4153284"/>
                </a:cubicBezTo>
                <a:cubicBezTo>
                  <a:pt x="604972" y="4151279"/>
                  <a:pt x="602181" y="4147267"/>
                  <a:pt x="600507" y="4138443"/>
                </a:cubicBezTo>
                <a:cubicBezTo>
                  <a:pt x="598275" y="4126409"/>
                  <a:pt x="593996" y="4119189"/>
                  <a:pt x="587299" y="4118386"/>
                </a:cubicBezTo>
                <a:cubicBezTo>
                  <a:pt x="582277" y="4117985"/>
                  <a:pt x="578556" y="4113974"/>
                  <a:pt x="576138" y="4102341"/>
                </a:cubicBezTo>
                <a:cubicBezTo>
                  <a:pt x="573905" y="4091511"/>
                  <a:pt x="569069" y="4083087"/>
                  <a:pt x="562000" y="4087901"/>
                </a:cubicBezTo>
                <a:cubicBezTo>
                  <a:pt x="556605" y="4091110"/>
                  <a:pt x="551583" y="4085093"/>
                  <a:pt x="546560" y="4082285"/>
                </a:cubicBezTo>
                <a:cubicBezTo>
                  <a:pt x="539491" y="4078675"/>
                  <a:pt x="537073" y="4047387"/>
                  <a:pt x="525911" y="4066641"/>
                </a:cubicBezTo>
                <a:cubicBezTo>
                  <a:pt x="521632" y="4045782"/>
                  <a:pt x="510471" y="4050596"/>
                  <a:pt x="503402" y="4040567"/>
                </a:cubicBezTo>
                <a:cubicBezTo>
                  <a:pt x="506937" y="4069048"/>
                  <a:pt x="499868" y="4069048"/>
                  <a:pt x="489450" y="4062228"/>
                </a:cubicBezTo>
                <a:cubicBezTo>
                  <a:pt x="482753" y="4057415"/>
                  <a:pt x="476987" y="4055810"/>
                  <a:pt x="470476" y="4071053"/>
                </a:cubicBezTo>
                <a:cubicBezTo>
                  <a:pt x="461547" y="4091912"/>
                  <a:pt x="462663" y="4059421"/>
                  <a:pt x="458012" y="4053404"/>
                </a:cubicBezTo>
                <a:cubicBezTo>
                  <a:pt x="454106" y="4064234"/>
                  <a:pt x="456524" y="4077471"/>
                  <a:pt x="452617" y="4087901"/>
                </a:cubicBezTo>
                <a:cubicBezTo>
                  <a:pt x="450199" y="4094720"/>
                  <a:pt x="449641" y="4113573"/>
                  <a:pt x="460058" y="4107155"/>
                </a:cubicBezTo>
                <a:cubicBezTo>
                  <a:pt x="462105" y="4105951"/>
                  <a:pt x="465081" y="4103545"/>
                  <a:pt x="465267" y="4111968"/>
                </a:cubicBezTo>
                <a:cubicBezTo>
                  <a:pt x="465453" y="4121194"/>
                  <a:pt x="461919" y="4115177"/>
                  <a:pt x="460244" y="4117183"/>
                </a:cubicBezTo>
                <a:cubicBezTo>
                  <a:pt x="457268" y="4120793"/>
                  <a:pt x="456524" y="4130821"/>
                  <a:pt x="459500" y="4129217"/>
                </a:cubicBezTo>
                <a:cubicBezTo>
                  <a:pt x="471220" y="4123200"/>
                  <a:pt x="477731" y="4142454"/>
                  <a:pt x="486474" y="4150075"/>
                </a:cubicBezTo>
                <a:cubicBezTo>
                  <a:pt x="487776" y="4151279"/>
                  <a:pt x="489822" y="4149273"/>
                  <a:pt x="491497" y="4148471"/>
                </a:cubicBezTo>
                <a:cubicBezTo>
                  <a:pt x="489636" y="4160505"/>
                  <a:pt x="491683" y="4172138"/>
                  <a:pt x="491497" y="4184171"/>
                </a:cubicBezTo>
                <a:cubicBezTo>
                  <a:pt x="480521" y="4183770"/>
                  <a:pt x="469546" y="4176149"/>
                  <a:pt x="458756" y="4190991"/>
                </a:cubicBezTo>
                <a:cubicBezTo>
                  <a:pt x="448711" y="4204629"/>
                  <a:pt x="441084" y="4173341"/>
                  <a:pt x="430852" y="4181364"/>
                </a:cubicBezTo>
                <a:cubicBezTo>
                  <a:pt x="430294" y="4172940"/>
                  <a:pt x="427876" y="4161708"/>
                  <a:pt x="429550" y="4156092"/>
                </a:cubicBezTo>
                <a:cubicBezTo>
                  <a:pt x="434015" y="4141251"/>
                  <a:pt x="430108" y="4117985"/>
                  <a:pt x="440526" y="4109160"/>
                </a:cubicBezTo>
                <a:cubicBezTo>
                  <a:pt x="444246" y="4105951"/>
                  <a:pt x="443130" y="4098731"/>
                  <a:pt x="441456" y="4093516"/>
                </a:cubicBezTo>
                <a:cubicBezTo>
                  <a:pt x="436247" y="4076268"/>
                  <a:pt x="431038" y="4059421"/>
                  <a:pt x="422481" y="4049392"/>
                </a:cubicBezTo>
                <a:cubicBezTo>
                  <a:pt x="418761" y="4055409"/>
                  <a:pt x="420807" y="4059019"/>
                  <a:pt x="422295" y="4063031"/>
                </a:cubicBezTo>
                <a:cubicBezTo>
                  <a:pt x="424528" y="4068646"/>
                  <a:pt x="424528" y="4074262"/>
                  <a:pt x="420993" y="4077471"/>
                </a:cubicBezTo>
                <a:cubicBezTo>
                  <a:pt x="417459" y="4081082"/>
                  <a:pt x="413924" y="4079878"/>
                  <a:pt x="413366" y="4070251"/>
                </a:cubicBezTo>
                <a:cubicBezTo>
                  <a:pt x="412250" y="4051799"/>
                  <a:pt x="407413" y="4049392"/>
                  <a:pt x="399042" y="4045381"/>
                </a:cubicBezTo>
                <a:cubicBezTo>
                  <a:pt x="388253" y="4040166"/>
                  <a:pt x="378952" y="4028133"/>
                  <a:pt x="367790" y="4043777"/>
                </a:cubicBezTo>
                <a:cubicBezTo>
                  <a:pt x="364814" y="4048189"/>
                  <a:pt x="361651" y="4039364"/>
                  <a:pt x="363511" y="4030539"/>
                </a:cubicBezTo>
                <a:cubicBezTo>
                  <a:pt x="365186" y="4021313"/>
                  <a:pt x="362023" y="4019709"/>
                  <a:pt x="359419" y="4018104"/>
                </a:cubicBezTo>
                <a:cubicBezTo>
                  <a:pt x="356815" y="4016500"/>
                  <a:pt x="354024" y="4019709"/>
                  <a:pt x="353280" y="4024121"/>
                </a:cubicBezTo>
                <a:cubicBezTo>
                  <a:pt x="347513" y="4061426"/>
                  <a:pt x="335236" y="4037358"/>
                  <a:pt x="325562" y="4036957"/>
                </a:cubicBezTo>
                <a:cubicBezTo>
                  <a:pt x="320168" y="4036957"/>
                  <a:pt x="317377" y="4031341"/>
                  <a:pt x="316633" y="4018104"/>
                </a:cubicBezTo>
                <a:cubicBezTo>
                  <a:pt x="314587" y="3976788"/>
                  <a:pt x="314215" y="3976788"/>
                  <a:pt x="295426" y="3982805"/>
                </a:cubicBezTo>
                <a:cubicBezTo>
                  <a:pt x="292636" y="3963952"/>
                  <a:pt x="303425" y="3969167"/>
                  <a:pt x="305286" y="3956331"/>
                </a:cubicBezTo>
                <a:cubicBezTo>
                  <a:pt x="298589" y="3949110"/>
                  <a:pt x="292450" y="3955929"/>
                  <a:pt x="286869" y="3961144"/>
                </a:cubicBezTo>
                <a:cubicBezTo>
                  <a:pt x="284451" y="3963551"/>
                  <a:pt x="283893" y="3973980"/>
                  <a:pt x="279428" y="3967161"/>
                </a:cubicBezTo>
                <a:cubicBezTo>
                  <a:pt x="276080" y="3961946"/>
                  <a:pt x="276080" y="3950715"/>
                  <a:pt x="277196" y="3947907"/>
                </a:cubicBezTo>
                <a:cubicBezTo>
                  <a:pt x="282405" y="3934268"/>
                  <a:pt x="274406" y="3927048"/>
                  <a:pt x="274406" y="3923438"/>
                </a:cubicBezTo>
                <a:cubicBezTo>
                  <a:pt x="275336" y="3890946"/>
                  <a:pt x="258221" y="3860862"/>
                  <a:pt x="270871" y="3826766"/>
                </a:cubicBezTo>
                <a:cubicBezTo>
                  <a:pt x="274592" y="3816738"/>
                  <a:pt x="278870" y="3803100"/>
                  <a:pt x="266593" y="3805907"/>
                </a:cubicBezTo>
                <a:cubicBezTo>
                  <a:pt x="264360" y="3806308"/>
                  <a:pt x="263616" y="3801495"/>
                  <a:pt x="263430" y="3797484"/>
                </a:cubicBezTo>
                <a:cubicBezTo>
                  <a:pt x="263058" y="3791066"/>
                  <a:pt x="264918" y="3787857"/>
                  <a:pt x="267709" y="3789060"/>
                </a:cubicBezTo>
                <a:cubicBezTo>
                  <a:pt x="276638" y="3793071"/>
                  <a:pt x="277196" y="3777427"/>
                  <a:pt x="278126" y="3767399"/>
                </a:cubicBezTo>
                <a:cubicBezTo>
                  <a:pt x="279428" y="3750552"/>
                  <a:pt x="271057" y="3760981"/>
                  <a:pt x="268267" y="3754964"/>
                </a:cubicBezTo>
                <a:cubicBezTo>
                  <a:pt x="258407" y="3732902"/>
                  <a:pt x="244084" y="3737315"/>
                  <a:pt x="231992" y="3728490"/>
                </a:cubicBezTo>
                <a:cubicBezTo>
                  <a:pt x="206135" y="3709637"/>
                  <a:pt x="202414" y="3687574"/>
                  <a:pt x="195717" y="3632620"/>
                </a:cubicBezTo>
                <a:cubicBezTo>
                  <a:pt x="191067" y="3630213"/>
                  <a:pt x="189764" y="3642648"/>
                  <a:pt x="185858" y="3642648"/>
                </a:cubicBezTo>
                <a:cubicBezTo>
                  <a:pt x="182509" y="3642648"/>
                  <a:pt x="176929" y="3641846"/>
                  <a:pt x="178603" y="3633422"/>
                </a:cubicBezTo>
                <a:cubicBezTo>
                  <a:pt x="182137" y="3616174"/>
                  <a:pt x="176557" y="3614970"/>
                  <a:pt x="171906" y="3610959"/>
                </a:cubicBezTo>
                <a:cubicBezTo>
                  <a:pt x="165023" y="3605343"/>
                  <a:pt x="167441" y="3592507"/>
                  <a:pt x="169302" y="3585688"/>
                </a:cubicBezTo>
                <a:cubicBezTo>
                  <a:pt x="175254" y="3563225"/>
                  <a:pt x="175626" y="3563626"/>
                  <a:pt x="171162" y="3548784"/>
                </a:cubicBezTo>
                <a:cubicBezTo>
                  <a:pt x="187532" y="3546377"/>
                  <a:pt x="187718" y="3545976"/>
                  <a:pt x="182323" y="3508671"/>
                </a:cubicBezTo>
                <a:cubicBezTo>
                  <a:pt x="180835" y="3498643"/>
                  <a:pt x="187346" y="3479389"/>
                  <a:pt x="177859" y="3480592"/>
                </a:cubicBezTo>
                <a:cubicBezTo>
                  <a:pt x="170418" y="3481796"/>
                  <a:pt x="174696" y="3501852"/>
                  <a:pt x="172836" y="3515490"/>
                </a:cubicBezTo>
                <a:cubicBezTo>
                  <a:pt x="166883" y="3505061"/>
                  <a:pt x="158884" y="3500649"/>
                  <a:pt x="167813" y="3480592"/>
                </a:cubicBezTo>
                <a:cubicBezTo>
                  <a:pt x="171348" y="3472971"/>
                  <a:pt x="173580" y="3457327"/>
                  <a:pt x="168930" y="3444892"/>
                </a:cubicBezTo>
                <a:cubicBezTo>
                  <a:pt x="161117" y="3443689"/>
                  <a:pt x="149025" y="3465751"/>
                  <a:pt x="147165" y="3423632"/>
                </a:cubicBezTo>
                <a:cubicBezTo>
                  <a:pt x="154234" y="3437672"/>
                  <a:pt x="160931" y="3445293"/>
                  <a:pt x="169116" y="3444892"/>
                </a:cubicBezTo>
                <a:cubicBezTo>
                  <a:pt x="162605" y="3428044"/>
                  <a:pt x="154420" y="3415609"/>
                  <a:pt x="145118" y="3403576"/>
                </a:cubicBezTo>
                <a:cubicBezTo>
                  <a:pt x="141956" y="3415609"/>
                  <a:pt x="139724" y="3429649"/>
                  <a:pt x="135259" y="3438875"/>
                </a:cubicBezTo>
                <a:cubicBezTo>
                  <a:pt x="129678" y="3450508"/>
                  <a:pt x="123354" y="3444491"/>
                  <a:pt x="116099" y="3437672"/>
                </a:cubicBezTo>
                <a:cubicBezTo>
                  <a:pt x="108658" y="3430451"/>
                  <a:pt x="115726" y="3464948"/>
                  <a:pt x="104193" y="3461338"/>
                </a:cubicBezTo>
                <a:cubicBezTo>
                  <a:pt x="88567" y="3456525"/>
                  <a:pt x="72755" y="3455722"/>
                  <a:pt x="57315" y="3448502"/>
                </a:cubicBezTo>
                <a:cubicBezTo>
                  <a:pt x="49688" y="3444892"/>
                  <a:pt x="46339" y="3436468"/>
                  <a:pt x="44293" y="3420824"/>
                </a:cubicBezTo>
                <a:cubicBezTo>
                  <a:pt x="40014" y="3388734"/>
                  <a:pt x="43921" y="3355039"/>
                  <a:pt x="39642" y="3320542"/>
                </a:cubicBezTo>
                <a:cubicBezTo>
                  <a:pt x="31829" y="3330169"/>
                  <a:pt x="23830" y="3336988"/>
                  <a:pt x="28853" y="3359853"/>
                </a:cubicBezTo>
                <a:cubicBezTo>
                  <a:pt x="30341" y="3367073"/>
                  <a:pt x="30155" y="3374293"/>
                  <a:pt x="26249" y="3377903"/>
                </a:cubicBezTo>
                <a:cubicBezTo>
                  <a:pt x="25132" y="3379107"/>
                  <a:pt x="23272" y="3379107"/>
                  <a:pt x="22156" y="3377903"/>
                </a:cubicBezTo>
                <a:cubicBezTo>
                  <a:pt x="17691" y="3373090"/>
                  <a:pt x="20110" y="3365468"/>
                  <a:pt x="21226" y="3359451"/>
                </a:cubicBezTo>
                <a:cubicBezTo>
                  <a:pt x="23830" y="3344610"/>
                  <a:pt x="22156" y="3337390"/>
                  <a:pt x="14157" y="3334983"/>
                </a:cubicBezTo>
                <a:cubicBezTo>
                  <a:pt x="11553" y="3334181"/>
                  <a:pt x="5228" y="3330169"/>
                  <a:pt x="6716" y="3323751"/>
                </a:cubicBezTo>
                <a:cubicBezTo>
                  <a:pt x="13785" y="3292864"/>
                  <a:pt x="-911" y="3269599"/>
                  <a:pt x="1507" y="3241119"/>
                </a:cubicBezTo>
                <a:cubicBezTo>
                  <a:pt x="2251" y="3233096"/>
                  <a:pt x="19" y="3216650"/>
                  <a:pt x="8018" y="3221464"/>
                </a:cubicBezTo>
                <a:cubicBezTo>
                  <a:pt x="13041" y="3224672"/>
                  <a:pt x="16947" y="3226277"/>
                  <a:pt x="17505" y="3214644"/>
                </a:cubicBezTo>
                <a:cubicBezTo>
                  <a:pt x="18063" y="3203413"/>
                  <a:pt x="21970" y="3191379"/>
                  <a:pt x="14343" y="3180147"/>
                </a:cubicBezTo>
                <a:cubicBezTo>
                  <a:pt x="763" y="3160091"/>
                  <a:pt x="205" y="3080667"/>
                  <a:pt x="14715" y="3065425"/>
                </a:cubicBezTo>
                <a:cubicBezTo>
                  <a:pt x="27365" y="3052187"/>
                  <a:pt x="26435" y="3042560"/>
                  <a:pt x="20854" y="3022905"/>
                </a:cubicBezTo>
                <a:cubicBezTo>
                  <a:pt x="19366" y="3017289"/>
                  <a:pt x="20482" y="3008865"/>
                  <a:pt x="19924" y="3002046"/>
                </a:cubicBezTo>
                <a:cubicBezTo>
                  <a:pt x="17133" y="2960329"/>
                  <a:pt x="17319" y="2956318"/>
                  <a:pt x="36294" y="2954713"/>
                </a:cubicBezTo>
                <a:cubicBezTo>
                  <a:pt x="53036" y="2953109"/>
                  <a:pt x="69964" y="2943482"/>
                  <a:pt x="86335" y="2947092"/>
                </a:cubicBezTo>
                <a:cubicBezTo>
                  <a:pt x="95822" y="2949097"/>
                  <a:pt x="105867" y="2949097"/>
                  <a:pt x="115540" y="2955114"/>
                </a:cubicBezTo>
                <a:cubicBezTo>
                  <a:pt x="125958" y="2961532"/>
                  <a:pt x="136189" y="2955917"/>
                  <a:pt x="144188" y="2937465"/>
                </a:cubicBezTo>
                <a:cubicBezTo>
                  <a:pt x="146793" y="2931448"/>
                  <a:pt x="149025" y="2917809"/>
                  <a:pt x="153862" y="2923826"/>
                </a:cubicBezTo>
                <a:cubicBezTo>
                  <a:pt x="160186" y="2931448"/>
                  <a:pt x="149211" y="2937063"/>
                  <a:pt x="152559" y="2948295"/>
                </a:cubicBezTo>
                <a:cubicBezTo>
                  <a:pt x="157582" y="2942278"/>
                  <a:pt x="171534" y="2965143"/>
                  <a:pt x="166325" y="2925832"/>
                </a:cubicBezTo>
                <a:cubicBezTo>
                  <a:pt x="165395" y="2918612"/>
                  <a:pt x="169860" y="2917809"/>
                  <a:pt x="172278" y="2915002"/>
                </a:cubicBezTo>
                <a:cubicBezTo>
                  <a:pt x="177673" y="2911391"/>
                  <a:pt x="183253" y="2907781"/>
                  <a:pt x="189950" y="2903369"/>
                </a:cubicBezTo>
                <a:cubicBezTo>
                  <a:pt x="180649" y="2897753"/>
                  <a:pt x="180835" y="2882911"/>
                  <a:pt x="181393" y="2869674"/>
                </a:cubicBezTo>
                <a:cubicBezTo>
                  <a:pt x="181393" y="2868872"/>
                  <a:pt x="181579" y="2868471"/>
                  <a:pt x="181579" y="2867668"/>
                </a:cubicBezTo>
                <a:cubicBezTo>
                  <a:pt x="180835" y="2864058"/>
                  <a:pt x="180277" y="2858844"/>
                  <a:pt x="179905" y="2852024"/>
                </a:cubicBezTo>
                <a:cubicBezTo>
                  <a:pt x="181765" y="2855634"/>
                  <a:pt x="183439" y="2858844"/>
                  <a:pt x="185300" y="2861651"/>
                </a:cubicBezTo>
                <a:cubicBezTo>
                  <a:pt x="187718" y="2862855"/>
                  <a:pt x="190694" y="2867668"/>
                  <a:pt x="192555" y="2862855"/>
                </a:cubicBezTo>
                <a:cubicBezTo>
                  <a:pt x="193299" y="2860849"/>
                  <a:pt x="194043" y="2859646"/>
                  <a:pt x="195159" y="2858844"/>
                </a:cubicBezTo>
                <a:cubicBezTo>
                  <a:pt x="189950" y="2848815"/>
                  <a:pt x="183998" y="2840392"/>
                  <a:pt x="177673" y="2831968"/>
                </a:cubicBezTo>
                <a:cubicBezTo>
                  <a:pt x="174510" y="2844002"/>
                  <a:pt x="172278" y="2858041"/>
                  <a:pt x="167813" y="2867267"/>
                </a:cubicBezTo>
                <a:cubicBezTo>
                  <a:pt x="162233" y="2878900"/>
                  <a:pt x="155908" y="2872883"/>
                  <a:pt x="148653" y="2866064"/>
                </a:cubicBezTo>
                <a:cubicBezTo>
                  <a:pt x="141212" y="2858844"/>
                  <a:pt x="148281" y="2893341"/>
                  <a:pt x="136747" y="2889730"/>
                </a:cubicBezTo>
                <a:cubicBezTo>
                  <a:pt x="121121" y="2884917"/>
                  <a:pt x="105309" y="2884114"/>
                  <a:pt x="89869" y="2876894"/>
                </a:cubicBezTo>
                <a:cubicBezTo>
                  <a:pt x="82242" y="2873284"/>
                  <a:pt x="78894" y="2864861"/>
                  <a:pt x="76847" y="2849216"/>
                </a:cubicBezTo>
                <a:cubicBezTo>
                  <a:pt x="72569" y="2817126"/>
                  <a:pt x="76475" y="2783431"/>
                  <a:pt x="72197" y="2748934"/>
                </a:cubicBezTo>
                <a:cubicBezTo>
                  <a:pt x="64384" y="2758561"/>
                  <a:pt x="56385" y="2765381"/>
                  <a:pt x="61407" y="2788245"/>
                </a:cubicBezTo>
                <a:cubicBezTo>
                  <a:pt x="62895" y="2795465"/>
                  <a:pt x="62709" y="2802686"/>
                  <a:pt x="58803" y="2806296"/>
                </a:cubicBezTo>
                <a:cubicBezTo>
                  <a:pt x="57687" y="2807499"/>
                  <a:pt x="55827" y="2807499"/>
                  <a:pt x="54710" y="2806296"/>
                </a:cubicBezTo>
                <a:cubicBezTo>
                  <a:pt x="50246" y="2801482"/>
                  <a:pt x="52664" y="2793861"/>
                  <a:pt x="53780" y="2787844"/>
                </a:cubicBezTo>
                <a:cubicBezTo>
                  <a:pt x="56385" y="2773002"/>
                  <a:pt x="54710" y="2765782"/>
                  <a:pt x="46711" y="2763375"/>
                </a:cubicBezTo>
                <a:cubicBezTo>
                  <a:pt x="44107" y="2762573"/>
                  <a:pt x="37782" y="2758561"/>
                  <a:pt x="39270" y="2752143"/>
                </a:cubicBezTo>
                <a:cubicBezTo>
                  <a:pt x="46339" y="2721257"/>
                  <a:pt x="31643" y="2697991"/>
                  <a:pt x="34062" y="2669511"/>
                </a:cubicBezTo>
                <a:cubicBezTo>
                  <a:pt x="34806" y="2661488"/>
                  <a:pt x="32573" y="2645042"/>
                  <a:pt x="40572" y="2649856"/>
                </a:cubicBezTo>
                <a:cubicBezTo>
                  <a:pt x="45595" y="2653065"/>
                  <a:pt x="49502" y="2654669"/>
                  <a:pt x="50060" y="2643036"/>
                </a:cubicBezTo>
                <a:cubicBezTo>
                  <a:pt x="50618" y="2631805"/>
                  <a:pt x="54524" y="2619771"/>
                  <a:pt x="46897" y="2608539"/>
                </a:cubicBezTo>
                <a:cubicBezTo>
                  <a:pt x="33318" y="2588483"/>
                  <a:pt x="32759" y="2509060"/>
                  <a:pt x="47269" y="2493817"/>
                </a:cubicBezTo>
                <a:cubicBezTo>
                  <a:pt x="59919" y="2480580"/>
                  <a:pt x="58989" y="2470952"/>
                  <a:pt x="53408" y="2451297"/>
                </a:cubicBezTo>
                <a:cubicBezTo>
                  <a:pt x="51920" y="2445681"/>
                  <a:pt x="53036" y="2437258"/>
                  <a:pt x="52478" y="2430438"/>
                </a:cubicBezTo>
                <a:cubicBezTo>
                  <a:pt x="49688" y="2388721"/>
                  <a:pt x="49874" y="2384710"/>
                  <a:pt x="68848" y="2383105"/>
                </a:cubicBezTo>
                <a:cubicBezTo>
                  <a:pt x="85590" y="2381501"/>
                  <a:pt x="102519" y="2371874"/>
                  <a:pt x="118889" y="2375484"/>
                </a:cubicBezTo>
                <a:cubicBezTo>
                  <a:pt x="128376" y="2377490"/>
                  <a:pt x="138422" y="2377490"/>
                  <a:pt x="148095" y="2383506"/>
                </a:cubicBezTo>
                <a:cubicBezTo>
                  <a:pt x="158512" y="2389924"/>
                  <a:pt x="168744" y="2384309"/>
                  <a:pt x="176743" y="2365857"/>
                </a:cubicBezTo>
                <a:cubicBezTo>
                  <a:pt x="179347" y="2359840"/>
                  <a:pt x="181579" y="2346201"/>
                  <a:pt x="186416" y="2352218"/>
                </a:cubicBezTo>
                <a:cubicBezTo>
                  <a:pt x="192741" y="2359840"/>
                  <a:pt x="181765" y="2365456"/>
                  <a:pt x="185114" y="2376687"/>
                </a:cubicBezTo>
                <a:cubicBezTo>
                  <a:pt x="190136" y="2370670"/>
                  <a:pt x="204088" y="2393535"/>
                  <a:pt x="198880" y="2354224"/>
                </a:cubicBezTo>
                <a:cubicBezTo>
                  <a:pt x="197949" y="2347004"/>
                  <a:pt x="202414" y="2346201"/>
                  <a:pt x="205018" y="2344196"/>
                </a:cubicBezTo>
                <a:cubicBezTo>
                  <a:pt x="210413" y="2340586"/>
                  <a:pt x="215994" y="2336976"/>
                  <a:pt x="222691" y="2332563"/>
                </a:cubicBezTo>
                <a:cubicBezTo>
                  <a:pt x="213389" y="2326947"/>
                  <a:pt x="213576" y="2312106"/>
                  <a:pt x="214134" y="2298868"/>
                </a:cubicBezTo>
                <a:cubicBezTo>
                  <a:pt x="214878" y="2279213"/>
                  <a:pt x="222133" y="2300473"/>
                  <a:pt x="225295" y="2292049"/>
                </a:cubicBezTo>
                <a:cubicBezTo>
                  <a:pt x="229574" y="2280015"/>
                  <a:pt x="239805" y="2295258"/>
                  <a:pt x="242409" y="2277609"/>
                </a:cubicBezTo>
                <a:cubicBezTo>
                  <a:pt x="243526" y="2269586"/>
                  <a:pt x="245386" y="2257552"/>
                  <a:pt x="240177" y="2249931"/>
                </a:cubicBezTo>
                <a:cubicBezTo>
                  <a:pt x="234224" y="2241106"/>
                  <a:pt x="228644" y="2230676"/>
                  <a:pt x="222133" y="2223857"/>
                </a:cubicBezTo>
                <a:cubicBezTo>
                  <a:pt x="216738" y="2218242"/>
                  <a:pt x="216552" y="2210219"/>
                  <a:pt x="220830" y="2208213"/>
                </a:cubicBezTo>
                <a:cubicBezTo>
                  <a:pt x="227899" y="2204603"/>
                  <a:pt x="229946" y="2196581"/>
                  <a:pt x="229760" y="2188558"/>
                </a:cubicBezTo>
                <a:cubicBezTo>
                  <a:pt x="228271" y="2188558"/>
                  <a:pt x="226597" y="2188558"/>
                  <a:pt x="224551" y="2188157"/>
                </a:cubicBezTo>
                <a:cubicBezTo>
                  <a:pt x="190508" y="2178530"/>
                  <a:pt x="155908" y="2176925"/>
                  <a:pt x="122051" y="2162886"/>
                </a:cubicBezTo>
                <a:cubicBezTo>
                  <a:pt x="105309" y="2155666"/>
                  <a:pt x="98054" y="2139219"/>
                  <a:pt x="93590" y="2108734"/>
                </a:cubicBezTo>
                <a:cubicBezTo>
                  <a:pt x="84288" y="2045756"/>
                  <a:pt x="92659" y="1979971"/>
                  <a:pt x="83544" y="1912983"/>
                </a:cubicBezTo>
                <a:cubicBezTo>
                  <a:pt x="66244" y="1932237"/>
                  <a:pt x="48944" y="1945073"/>
                  <a:pt x="59733" y="1989999"/>
                </a:cubicBezTo>
                <a:cubicBezTo>
                  <a:pt x="63081" y="2003638"/>
                  <a:pt x="62709" y="2017677"/>
                  <a:pt x="54152" y="2024898"/>
                </a:cubicBezTo>
                <a:cubicBezTo>
                  <a:pt x="51734" y="2027304"/>
                  <a:pt x="47641" y="2027304"/>
                  <a:pt x="45223" y="2024898"/>
                </a:cubicBezTo>
                <a:cubicBezTo>
                  <a:pt x="35364" y="2015672"/>
                  <a:pt x="40759" y="2001231"/>
                  <a:pt x="43177" y="1989197"/>
                </a:cubicBezTo>
                <a:cubicBezTo>
                  <a:pt x="49130" y="1960316"/>
                  <a:pt x="45223" y="1945474"/>
                  <a:pt x="27923" y="1941062"/>
                </a:cubicBezTo>
                <a:cubicBezTo>
                  <a:pt x="22156" y="1939457"/>
                  <a:pt x="8390" y="1931836"/>
                  <a:pt x="11739" y="1919000"/>
                </a:cubicBezTo>
                <a:cubicBezTo>
                  <a:pt x="27551" y="1858831"/>
                  <a:pt x="-4632" y="1812701"/>
                  <a:pt x="577" y="1757345"/>
                </a:cubicBezTo>
                <a:cubicBezTo>
                  <a:pt x="2065" y="1740899"/>
                  <a:pt x="-2771" y="1708809"/>
                  <a:pt x="14901" y="1718436"/>
                </a:cubicBezTo>
                <a:cubicBezTo>
                  <a:pt x="26249" y="1724854"/>
                  <a:pt x="34620" y="1727662"/>
                  <a:pt x="35736" y="1704797"/>
                </a:cubicBezTo>
                <a:cubicBezTo>
                  <a:pt x="36852" y="1682735"/>
                  <a:pt x="45409" y="1659069"/>
                  <a:pt x="28667" y="1637007"/>
                </a:cubicBezTo>
                <a:cubicBezTo>
                  <a:pt x="-725" y="1597696"/>
                  <a:pt x="-2027" y="1442459"/>
                  <a:pt x="29597" y="1412776"/>
                </a:cubicBezTo>
                <a:cubicBezTo>
                  <a:pt x="56943" y="1387104"/>
                  <a:pt x="54896" y="1368652"/>
                  <a:pt x="42805" y="1330143"/>
                </a:cubicBezTo>
                <a:cubicBezTo>
                  <a:pt x="39456" y="1319714"/>
                  <a:pt x="41689" y="1303268"/>
                  <a:pt x="40572" y="1289629"/>
                </a:cubicBezTo>
                <a:cubicBezTo>
                  <a:pt x="34062" y="1208200"/>
                  <a:pt x="34620" y="1200981"/>
                  <a:pt x="76103" y="1197371"/>
                </a:cubicBezTo>
                <a:cubicBezTo>
                  <a:pt x="112936" y="1194563"/>
                  <a:pt x="149769" y="1175710"/>
                  <a:pt x="185672" y="1182529"/>
                </a:cubicBezTo>
                <a:cubicBezTo>
                  <a:pt x="195531" y="1184535"/>
                  <a:pt x="205762" y="1185337"/>
                  <a:pt x="216180" y="1187343"/>
                </a:cubicBezTo>
                <a:cubicBezTo>
                  <a:pt x="219342" y="1182930"/>
                  <a:pt x="218226" y="1174105"/>
                  <a:pt x="214878" y="1151642"/>
                </a:cubicBezTo>
                <a:cubicBezTo>
                  <a:pt x="213389" y="1141613"/>
                  <a:pt x="219900" y="1122360"/>
                  <a:pt x="210413" y="1123563"/>
                </a:cubicBezTo>
                <a:cubicBezTo>
                  <a:pt x="202972" y="1124366"/>
                  <a:pt x="207251" y="1144823"/>
                  <a:pt x="205390" y="1158461"/>
                </a:cubicBezTo>
                <a:cubicBezTo>
                  <a:pt x="199438" y="1148032"/>
                  <a:pt x="191439" y="1143620"/>
                  <a:pt x="200368" y="1123563"/>
                </a:cubicBezTo>
                <a:cubicBezTo>
                  <a:pt x="203902" y="1115942"/>
                  <a:pt x="206135" y="1100297"/>
                  <a:pt x="201484" y="1087863"/>
                </a:cubicBezTo>
                <a:cubicBezTo>
                  <a:pt x="193671" y="1086660"/>
                  <a:pt x="181579" y="1108722"/>
                  <a:pt x="179719" y="1066603"/>
                </a:cubicBezTo>
                <a:cubicBezTo>
                  <a:pt x="186788" y="1080642"/>
                  <a:pt x="193485" y="1088264"/>
                  <a:pt x="201670" y="1087863"/>
                </a:cubicBezTo>
                <a:cubicBezTo>
                  <a:pt x="195159" y="1071015"/>
                  <a:pt x="186974" y="1058581"/>
                  <a:pt x="177673" y="1046547"/>
                </a:cubicBezTo>
                <a:cubicBezTo>
                  <a:pt x="174510" y="1058581"/>
                  <a:pt x="172278" y="1072620"/>
                  <a:pt x="167813" y="1081846"/>
                </a:cubicBezTo>
                <a:cubicBezTo>
                  <a:pt x="162233" y="1093479"/>
                  <a:pt x="155908" y="1087462"/>
                  <a:pt x="148653" y="1080642"/>
                </a:cubicBezTo>
                <a:cubicBezTo>
                  <a:pt x="141212" y="1073421"/>
                  <a:pt x="148281" y="1107918"/>
                  <a:pt x="136747" y="1104309"/>
                </a:cubicBezTo>
                <a:cubicBezTo>
                  <a:pt x="121121" y="1099496"/>
                  <a:pt x="105309" y="1098693"/>
                  <a:pt x="89869" y="1091473"/>
                </a:cubicBezTo>
                <a:cubicBezTo>
                  <a:pt x="82242" y="1087863"/>
                  <a:pt x="78894" y="1079439"/>
                  <a:pt x="76847" y="1063794"/>
                </a:cubicBezTo>
                <a:cubicBezTo>
                  <a:pt x="72569" y="1031705"/>
                  <a:pt x="76475" y="998010"/>
                  <a:pt x="72197" y="963513"/>
                </a:cubicBezTo>
                <a:cubicBezTo>
                  <a:pt x="64384" y="973140"/>
                  <a:pt x="56385" y="979959"/>
                  <a:pt x="61407" y="1002824"/>
                </a:cubicBezTo>
                <a:cubicBezTo>
                  <a:pt x="62895" y="1010043"/>
                  <a:pt x="62709" y="1017264"/>
                  <a:pt x="58803" y="1020873"/>
                </a:cubicBezTo>
                <a:cubicBezTo>
                  <a:pt x="57687" y="1022078"/>
                  <a:pt x="55827" y="1022078"/>
                  <a:pt x="54710" y="1020873"/>
                </a:cubicBezTo>
                <a:cubicBezTo>
                  <a:pt x="50246" y="1016061"/>
                  <a:pt x="52664" y="1008440"/>
                  <a:pt x="53780" y="1002423"/>
                </a:cubicBezTo>
                <a:cubicBezTo>
                  <a:pt x="56385" y="987581"/>
                  <a:pt x="54710" y="980361"/>
                  <a:pt x="46711" y="977954"/>
                </a:cubicBezTo>
                <a:cubicBezTo>
                  <a:pt x="44107" y="977150"/>
                  <a:pt x="37782" y="973140"/>
                  <a:pt x="39270" y="966722"/>
                </a:cubicBezTo>
                <a:cubicBezTo>
                  <a:pt x="46339" y="935835"/>
                  <a:pt x="31643" y="912569"/>
                  <a:pt x="34062" y="884090"/>
                </a:cubicBezTo>
                <a:cubicBezTo>
                  <a:pt x="34806" y="876067"/>
                  <a:pt x="32573" y="859621"/>
                  <a:pt x="40572" y="864434"/>
                </a:cubicBezTo>
                <a:cubicBezTo>
                  <a:pt x="45595" y="867643"/>
                  <a:pt x="49502" y="869248"/>
                  <a:pt x="50060" y="857615"/>
                </a:cubicBezTo>
                <a:cubicBezTo>
                  <a:pt x="50618" y="846384"/>
                  <a:pt x="54524" y="834350"/>
                  <a:pt x="46897" y="823118"/>
                </a:cubicBezTo>
                <a:cubicBezTo>
                  <a:pt x="33318" y="803062"/>
                  <a:pt x="32759" y="723638"/>
                  <a:pt x="47269" y="708396"/>
                </a:cubicBezTo>
                <a:cubicBezTo>
                  <a:pt x="59919" y="695158"/>
                  <a:pt x="58989" y="685530"/>
                  <a:pt x="53408" y="665875"/>
                </a:cubicBezTo>
                <a:cubicBezTo>
                  <a:pt x="51920" y="660260"/>
                  <a:pt x="53036" y="651835"/>
                  <a:pt x="52478" y="645017"/>
                </a:cubicBezTo>
                <a:cubicBezTo>
                  <a:pt x="49688" y="603299"/>
                  <a:pt x="49874" y="599289"/>
                  <a:pt x="68848" y="597684"/>
                </a:cubicBezTo>
                <a:cubicBezTo>
                  <a:pt x="85590" y="596079"/>
                  <a:pt x="102519" y="586453"/>
                  <a:pt x="118889" y="590063"/>
                </a:cubicBezTo>
                <a:cubicBezTo>
                  <a:pt x="128376" y="592068"/>
                  <a:pt x="138422" y="592068"/>
                  <a:pt x="148095" y="598084"/>
                </a:cubicBezTo>
                <a:cubicBezTo>
                  <a:pt x="158512" y="604503"/>
                  <a:pt x="168744" y="598887"/>
                  <a:pt x="176743" y="580436"/>
                </a:cubicBezTo>
                <a:cubicBezTo>
                  <a:pt x="179347" y="574419"/>
                  <a:pt x="181579" y="560779"/>
                  <a:pt x="186416" y="566796"/>
                </a:cubicBezTo>
                <a:cubicBezTo>
                  <a:pt x="192741" y="574419"/>
                  <a:pt x="181765" y="580034"/>
                  <a:pt x="185114" y="591265"/>
                </a:cubicBezTo>
                <a:cubicBezTo>
                  <a:pt x="190136" y="585248"/>
                  <a:pt x="204088" y="608113"/>
                  <a:pt x="198880" y="568803"/>
                </a:cubicBezTo>
                <a:cubicBezTo>
                  <a:pt x="197949" y="561583"/>
                  <a:pt x="202414" y="560779"/>
                  <a:pt x="205018" y="558774"/>
                </a:cubicBezTo>
                <a:cubicBezTo>
                  <a:pt x="210413" y="555165"/>
                  <a:pt x="215994" y="551553"/>
                  <a:pt x="222691" y="547141"/>
                </a:cubicBezTo>
                <a:cubicBezTo>
                  <a:pt x="213389" y="541525"/>
                  <a:pt x="213576" y="526684"/>
                  <a:pt x="214134" y="513446"/>
                </a:cubicBezTo>
                <a:cubicBezTo>
                  <a:pt x="214878" y="493792"/>
                  <a:pt x="222133" y="515052"/>
                  <a:pt x="225295" y="506628"/>
                </a:cubicBezTo>
                <a:cubicBezTo>
                  <a:pt x="229574" y="494594"/>
                  <a:pt x="239805" y="509836"/>
                  <a:pt x="242409" y="492187"/>
                </a:cubicBezTo>
                <a:cubicBezTo>
                  <a:pt x="243526" y="483764"/>
                  <a:pt x="245386" y="472131"/>
                  <a:pt x="240177" y="464510"/>
                </a:cubicBezTo>
                <a:cubicBezTo>
                  <a:pt x="234224" y="455685"/>
                  <a:pt x="228644" y="445255"/>
                  <a:pt x="222133" y="438436"/>
                </a:cubicBezTo>
                <a:cubicBezTo>
                  <a:pt x="216738" y="432820"/>
                  <a:pt x="216552" y="424798"/>
                  <a:pt x="220830" y="422792"/>
                </a:cubicBezTo>
                <a:cubicBezTo>
                  <a:pt x="233852" y="416373"/>
                  <a:pt x="229946" y="395917"/>
                  <a:pt x="226783" y="385085"/>
                </a:cubicBezTo>
                <a:cubicBezTo>
                  <a:pt x="220458" y="362622"/>
                  <a:pt x="227341" y="354600"/>
                  <a:pt x="232550" y="343369"/>
                </a:cubicBezTo>
                <a:cubicBezTo>
                  <a:pt x="236829" y="352595"/>
                  <a:pt x="240549" y="361018"/>
                  <a:pt x="246316" y="373855"/>
                </a:cubicBezTo>
                <a:cubicBezTo>
                  <a:pt x="245944" y="352194"/>
                  <a:pt x="257849" y="330933"/>
                  <a:pt x="239991" y="325318"/>
                </a:cubicBezTo>
                <a:cubicBezTo>
                  <a:pt x="237387" y="324516"/>
                  <a:pt x="237201" y="317295"/>
                  <a:pt x="237201" y="312481"/>
                </a:cubicBezTo>
                <a:cubicBezTo>
                  <a:pt x="237201" y="290821"/>
                  <a:pt x="231620" y="265951"/>
                  <a:pt x="246874" y="253516"/>
                </a:cubicBezTo>
                <a:cubicBezTo>
                  <a:pt x="252641" y="248702"/>
                  <a:pt x="248548" y="239074"/>
                  <a:pt x="244828" y="232657"/>
                </a:cubicBezTo>
                <a:cubicBezTo>
                  <a:pt x="242595" y="228646"/>
                  <a:pt x="237573" y="225437"/>
                  <a:pt x="240921" y="216612"/>
                </a:cubicBezTo>
                <a:cubicBezTo>
                  <a:pt x="242967" y="210996"/>
                  <a:pt x="246874" y="210595"/>
                  <a:pt x="250222" y="214606"/>
                </a:cubicBezTo>
                <a:cubicBezTo>
                  <a:pt x="260826" y="227443"/>
                  <a:pt x="273475" y="220222"/>
                  <a:pt x="284637" y="229848"/>
                </a:cubicBezTo>
                <a:cubicBezTo>
                  <a:pt x="286497" y="231454"/>
                  <a:pt x="289846" y="226239"/>
                  <a:pt x="292636" y="223833"/>
                </a:cubicBezTo>
                <a:cubicBezTo>
                  <a:pt x="292078" y="212199"/>
                  <a:pt x="283707" y="220623"/>
                  <a:pt x="284079" y="207787"/>
                </a:cubicBezTo>
                <a:cubicBezTo>
                  <a:pt x="290218" y="194951"/>
                  <a:pt x="300077" y="206183"/>
                  <a:pt x="302309" y="209392"/>
                </a:cubicBezTo>
                <a:cubicBezTo>
                  <a:pt x="315889" y="228646"/>
                  <a:pt x="330585" y="191340"/>
                  <a:pt x="343421" y="215810"/>
                </a:cubicBezTo>
                <a:cubicBezTo>
                  <a:pt x="346955" y="222629"/>
                  <a:pt x="348257" y="191742"/>
                  <a:pt x="356070" y="208189"/>
                </a:cubicBezTo>
                <a:cubicBezTo>
                  <a:pt x="359047" y="214205"/>
                  <a:pt x="367604" y="191742"/>
                  <a:pt x="370208" y="216612"/>
                </a:cubicBezTo>
                <a:cubicBezTo>
                  <a:pt x="370394" y="219821"/>
                  <a:pt x="376905" y="211398"/>
                  <a:pt x="379510" y="206183"/>
                </a:cubicBezTo>
                <a:cubicBezTo>
                  <a:pt x="387323" y="189737"/>
                  <a:pt x="387137" y="189335"/>
                  <a:pt x="396624" y="187330"/>
                </a:cubicBezTo>
                <a:cubicBezTo>
                  <a:pt x="398112" y="201369"/>
                  <a:pt x="380998" y="196556"/>
                  <a:pt x="389555" y="215810"/>
                </a:cubicBezTo>
                <a:cubicBezTo>
                  <a:pt x="394020" y="225838"/>
                  <a:pt x="402391" y="215409"/>
                  <a:pt x="406669" y="228245"/>
                </a:cubicBezTo>
                <a:cubicBezTo>
                  <a:pt x="410762" y="214606"/>
                  <a:pt x="402019" y="203776"/>
                  <a:pt x="407041" y="191742"/>
                </a:cubicBezTo>
                <a:cubicBezTo>
                  <a:pt x="413552" y="189335"/>
                  <a:pt x="408529" y="214606"/>
                  <a:pt x="415412" y="208590"/>
                </a:cubicBezTo>
                <a:cubicBezTo>
                  <a:pt x="418947" y="205782"/>
                  <a:pt x="421551" y="196957"/>
                  <a:pt x="424156" y="190539"/>
                </a:cubicBezTo>
                <a:cubicBezTo>
                  <a:pt x="427876" y="181313"/>
                  <a:pt x="430108" y="169680"/>
                  <a:pt x="438852" y="168477"/>
                </a:cubicBezTo>
                <a:cubicBezTo>
                  <a:pt x="430294" y="150025"/>
                  <a:pt x="420993" y="142403"/>
                  <a:pt x="411878" y="129567"/>
                </a:cubicBezTo>
                <a:cubicBezTo>
                  <a:pt x="424156" y="111517"/>
                  <a:pt x="428062" y="73409"/>
                  <a:pt x="446851" y="76217"/>
                </a:cubicBezTo>
                <a:cubicBezTo>
                  <a:pt x="472336" y="80229"/>
                  <a:pt x="497821" y="74212"/>
                  <a:pt x="523493" y="78223"/>
                </a:cubicBezTo>
                <a:cubicBezTo>
                  <a:pt x="540235" y="80630"/>
                  <a:pt x="559768" y="81833"/>
                  <a:pt x="577068" y="62980"/>
                </a:cubicBezTo>
                <a:cubicBezTo>
                  <a:pt x="581160" y="58167"/>
                  <a:pt x="592136" y="38110"/>
                  <a:pt x="595298" y="69799"/>
                </a:cubicBezTo>
                <a:cubicBezTo>
                  <a:pt x="601623" y="65387"/>
                  <a:pt x="611855" y="65387"/>
                  <a:pt x="613901" y="60172"/>
                </a:cubicBezTo>
                <a:cubicBezTo>
                  <a:pt x="621528" y="41319"/>
                  <a:pt x="631387" y="48941"/>
                  <a:pt x="637526" y="51748"/>
                </a:cubicBezTo>
                <a:cubicBezTo>
                  <a:pt x="648501" y="56562"/>
                  <a:pt x="660779" y="50946"/>
                  <a:pt x="670638" y="66189"/>
                </a:cubicBezTo>
                <a:cubicBezTo>
                  <a:pt x="678265" y="77822"/>
                  <a:pt x="678451" y="58167"/>
                  <a:pt x="683474" y="51347"/>
                </a:cubicBezTo>
                <a:cubicBezTo>
                  <a:pt x="684404" y="64183"/>
                  <a:pt x="684404" y="78223"/>
                  <a:pt x="691845" y="77020"/>
                </a:cubicBezTo>
                <a:cubicBezTo>
                  <a:pt x="693891" y="76618"/>
                  <a:pt x="703007" y="84240"/>
                  <a:pt x="696496" y="65387"/>
                </a:cubicBezTo>
                <a:cubicBezTo>
                  <a:pt x="695380" y="61777"/>
                  <a:pt x="699286" y="56562"/>
                  <a:pt x="701518" y="57765"/>
                </a:cubicBezTo>
                <a:cubicBezTo>
                  <a:pt x="709331" y="62178"/>
                  <a:pt x="718075" y="47737"/>
                  <a:pt x="725330" y="60974"/>
                </a:cubicBezTo>
                <a:cubicBezTo>
                  <a:pt x="730166" y="69799"/>
                  <a:pt x="736119" y="61777"/>
                  <a:pt x="738351" y="59370"/>
                </a:cubicBezTo>
                <a:cubicBezTo>
                  <a:pt x="751373" y="44528"/>
                  <a:pt x="762349" y="49743"/>
                  <a:pt x="774440" y="64183"/>
                </a:cubicBezTo>
                <a:cubicBezTo>
                  <a:pt x="779463" y="68997"/>
                  <a:pt x="788764" y="65387"/>
                  <a:pt x="796205" y="64986"/>
                </a:cubicBezTo>
                <a:cubicBezTo>
                  <a:pt x="804018" y="64986"/>
                  <a:pt x="810901" y="69799"/>
                  <a:pt x="814249" y="88652"/>
                </a:cubicBezTo>
                <a:cubicBezTo>
                  <a:pt x="819272" y="116731"/>
                  <a:pt x="824295" y="142002"/>
                  <a:pt x="816482" y="173691"/>
                </a:cubicBezTo>
                <a:cubicBezTo>
                  <a:pt x="811087" y="195754"/>
                  <a:pt x="823551" y="204177"/>
                  <a:pt x="830620" y="213403"/>
                </a:cubicBezTo>
                <a:cubicBezTo>
                  <a:pt x="833968" y="217816"/>
                  <a:pt x="838991" y="217013"/>
                  <a:pt x="843269" y="218217"/>
                </a:cubicBezTo>
                <a:cubicBezTo>
                  <a:pt x="843269" y="218217"/>
                  <a:pt x="843269" y="218618"/>
                  <a:pt x="843269" y="218618"/>
                </a:cubicBezTo>
                <a:lnTo>
                  <a:pt x="843664" y="218405"/>
                </a:lnTo>
                <a:lnTo>
                  <a:pt x="841595" y="229047"/>
                </a:lnTo>
                <a:cubicBezTo>
                  <a:pt x="840665" y="235866"/>
                  <a:pt x="841037" y="242686"/>
                  <a:pt x="843641" y="247499"/>
                </a:cubicBezTo>
                <a:lnTo>
                  <a:pt x="844944" y="247499"/>
                </a:lnTo>
                <a:cubicBezTo>
                  <a:pt x="847176" y="242284"/>
                  <a:pt x="849408" y="237069"/>
                  <a:pt x="851640" y="231855"/>
                </a:cubicBezTo>
                <a:cubicBezTo>
                  <a:pt x="851268" y="229848"/>
                  <a:pt x="850896" y="227843"/>
                  <a:pt x="850338" y="225838"/>
                </a:cubicBezTo>
                <a:lnTo>
                  <a:pt x="844816" y="217784"/>
                </a:lnTo>
                <a:lnTo>
                  <a:pt x="850710" y="214606"/>
                </a:lnTo>
                <a:cubicBezTo>
                  <a:pt x="853082" y="215008"/>
                  <a:pt x="855361" y="216813"/>
                  <a:pt x="857593" y="219019"/>
                </a:cubicBezTo>
                <a:cubicBezTo>
                  <a:pt x="868383" y="196154"/>
                  <a:pt x="880846" y="178104"/>
                  <a:pt x="901867" y="180912"/>
                </a:cubicBezTo>
                <a:cubicBezTo>
                  <a:pt x="957675" y="188533"/>
                  <a:pt x="1013296" y="176901"/>
                  <a:pt x="1069475" y="184521"/>
                </a:cubicBezTo>
                <a:cubicBezTo>
                  <a:pt x="1105936" y="189737"/>
                  <a:pt x="1148908" y="191340"/>
                  <a:pt x="1186485" y="154838"/>
                </a:cubicBezTo>
                <a:cubicBezTo>
                  <a:pt x="1195414" y="146014"/>
                  <a:pt x="1219225" y="106703"/>
                  <a:pt x="1226294" y="168477"/>
                </a:cubicBezTo>
                <a:cubicBezTo>
                  <a:pt x="1240060" y="160053"/>
                  <a:pt x="1262383" y="159652"/>
                  <a:pt x="1267034" y="149624"/>
                </a:cubicBezTo>
                <a:cubicBezTo>
                  <a:pt x="1283404" y="113522"/>
                  <a:pt x="1304983" y="128364"/>
                  <a:pt x="1318563" y="133579"/>
                </a:cubicBezTo>
                <a:cubicBezTo>
                  <a:pt x="1342560" y="142805"/>
                  <a:pt x="1369347" y="131974"/>
                  <a:pt x="1390926" y="161658"/>
                </a:cubicBezTo>
                <a:cubicBezTo>
                  <a:pt x="1407855" y="184923"/>
                  <a:pt x="1408040" y="146014"/>
                  <a:pt x="1419016" y="132776"/>
                </a:cubicBezTo>
                <a:cubicBezTo>
                  <a:pt x="1421062" y="157245"/>
                  <a:pt x="1421248" y="184521"/>
                  <a:pt x="1437432" y="182516"/>
                </a:cubicBezTo>
                <a:cubicBezTo>
                  <a:pt x="1441711" y="181714"/>
                  <a:pt x="1461802" y="196556"/>
                  <a:pt x="1447664" y="159652"/>
                </a:cubicBezTo>
                <a:cubicBezTo>
                  <a:pt x="1444873" y="152432"/>
                  <a:pt x="1453617" y="142403"/>
                  <a:pt x="1458453" y="144810"/>
                </a:cubicBezTo>
                <a:cubicBezTo>
                  <a:pt x="1475753" y="153635"/>
                  <a:pt x="1494542" y="124754"/>
                  <a:pt x="1510540" y="150827"/>
                </a:cubicBezTo>
                <a:cubicBezTo>
                  <a:pt x="1521144" y="168076"/>
                  <a:pt x="1533979" y="152432"/>
                  <a:pt x="1538816" y="147618"/>
                </a:cubicBezTo>
                <a:cubicBezTo>
                  <a:pt x="1567464" y="119138"/>
                  <a:pt x="1591461" y="129166"/>
                  <a:pt x="1619551" y="153234"/>
                </a:cubicBezTo>
                <a:cubicBezTo>
                  <a:pt x="1630526" y="162460"/>
                  <a:pt x="1650989" y="155240"/>
                  <a:pt x="1667173" y="154437"/>
                </a:cubicBezTo>
                <a:cubicBezTo>
                  <a:pt x="1684287" y="153635"/>
                  <a:pt x="1699169" y="163262"/>
                  <a:pt x="1706610" y="200166"/>
                </a:cubicBezTo>
                <a:cubicBezTo>
                  <a:pt x="1709215" y="213002"/>
                  <a:pt x="1711819" y="225437"/>
                  <a:pt x="1714051" y="237872"/>
                </a:cubicBezTo>
                <a:lnTo>
                  <a:pt x="1848361" y="224234"/>
                </a:lnTo>
                <a:cubicBezTo>
                  <a:pt x="1852640" y="219821"/>
                  <a:pt x="1857290" y="215810"/>
                  <a:pt x="1859337" y="209792"/>
                </a:cubicBezTo>
                <a:cubicBezTo>
                  <a:pt x="1861569" y="203375"/>
                  <a:pt x="1863801" y="214606"/>
                  <a:pt x="1867522" y="222228"/>
                </a:cubicBezTo>
                <a:lnTo>
                  <a:pt x="1900448" y="219019"/>
                </a:lnTo>
                <a:cubicBezTo>
                  <a:pt x="1901378" y="217013"/>
                  <a:pt x="1902122" y="214606"/>
                  <a:pt x="1902680" y="211799"/>
                </a:cubicBezTo>
                <a:cubicBezTo>
                  <a:pt x="1905285" y="196154"/>
                  <a:pt x="1911424" y="202573"/>
                  <a:pt x="1915330" y="208189"/>
                </a:cubicBezTo>
                <a:cubicBezTo>
                  <a:pt x="1917004" y="210595"/>
                  <a:pt x="1918306" y="213403"/>
                  <a:pt x="1919609" y="217013"/>
                </a:cubicBezTo>
                <a:lnTo>
                  <a:pt x="1928352" y="216211"/>
                </a:lnTo>
                <a:cubicBezTo>
                  <a:pt x="1927050" y="204978"/>
                  <a:pt x="1932072" y="192143"/>
                  <a:pt x="1932444" y="178104"/>
                </a:cubicBezTo>
                <a:cubicBezTo>
                  <a:pt x="1935793" y="188533"/>
                  <a:pt x="1943792" y="192545"/>
                  <a:pt x="1939327" y="199364"/>
                </a:cubicBezTo>
                <a:cubicBezTo>
                  <a:pt x="1935793" y="204578"/>
                  <a:pt x="1935235" y="209792"/>
                  <a:pt x="1935421" y="215409"/>
                </a:cubicBezTo>
                <a:lnTo>
                  <a:pt x="1966301" y="212199"/>
                </a:lnTo>
                <a:cubicBezTo>
                  <a:pt x="1963138" y="206183"/>
                  <a:pt x="1959604" y="200968"/>
                  <a:pt x="1959418" y="191742"/>
                </a:cubicBezTo>
                <a:cubicBezTo>
                  <a:pt x="1959418" y="186126"/>
                  <a:pt x="1959604" y="176901"/>
                  <a:pt x="1962766" y="176499"/>
                </a:cubicBezTo>
                <a:cubicBezTo>
                  <a:pt x="1969882" y="176198"/>
                  <a:pt x="1976265" y="164616"/>
                  <a:pt x="1983328" y="164258"/>
                </a:cubicBezTo>
                <a:lnTo>
                  <a:pt x="1990064" y="168129"/>
                </a:lnTo>
                <a:lnTo>
                  <a:pt x="1984717" y="175295"/>
                </a:lnTo>
                <a:cubicBezTo>
                  <a:pt x="1982671" y="181714"/>
                  <a:pt x="1982113" y="187731"/>
                  <a:pt x="1985461" y="193747"/>
                </a:cubicBezTo>
                <a:cubicBezTo>
                  <a:pt x="1987508" y="196957"/>
                  <a:pt x="1989368" y="201369"/>
                  <a:pt x="1991972" y="197358"/>
                </a:cubicBezTo>
                <a:cubicBezTo>
                  <a:pt x="1994949" y="192545"/>
                  <a:pt x="1995321" y="185324"/>
                  <a:pt x="1994204" y="178505"/>
                </a:cubicBezTo>
                <a:lnTo>
                  <a:pt x="1991929" y="167641"/>
                </a:lnTo>
                <a:lnTo>
                  <a:pt x="2004622" y="163262"/>
                </a:lnTo>
                <a:cubicBezTo>
                  <a:pt x="2012435" y="154036"/>
                  <a:pt x="2026015" y="145211"/>
                  <a:pt x="2020062" y="123550"/>
                </a:cubicBezTo>
                <a:cubicBezTo>
                  <a:pt x="2011505" y="91861"/>
                  <a:pt x="2017086" y="66590"/>
                  <a:pt x="2022666" y="38511"/>
                </a:cubicBezTo>
                <a:cubicBezTo>
                  <a:pt x="2026387" y="19658"/>
                  <a:pt x="2033828" y="14444"/>
                  <a:pt x="2042385" y="14845"/>
                </a:cubicBezTo>
                <a:cubicBezTo>
                  <a:pt x="2050384" y="14845"/>
                  <a:pt x="2060801" y="18856"/>
                  <a:pt x="2066196" y="14042"/>
                </a:cubicBezTo>
                <a:cubicBezTo>
                  <a:pt x="2080148" y="1607"/>
                  <a:pt x="2092240" y="-3206"/>
                  <a:pt x="2106564" y="11235"/>
                </a:cubicBezTo>
                <a:cubicBezTo>
                  <a:pt x="2108982" y="13641"/>
                  <a:pt x="2115307" y="21664"/>
                  <a:pt x="2120701" y="12839"/>
                </a:cubicBezTo>
                <a:cubicBezTo>
                  <a:pt x="2128701" y="-799"/>
                  <a:pt x="2138002" y="14042"/>
                  <a:pt x="2146745" y="9630"/>
                </a:cubicBezTo>
                <a:cubicBezTo>
                  <a:pt x="2149163" y="8427"/>
                  <a:pt x="2153442" y="13641"/>
                  <a:pt x="2152140" y="17251"/>
                </a:cubicBezTo>
                <a:cubicBezTo>
                  <a:pt x="2145071" y="36104"/>
                  <a:pt x="2155116" y="28483"/>
                  <a:pt x="2157348" y="28884"/>
                </a:cubicBezTo>
                <a:cubicBezTo>
                  <a:pt x="2165533" y="29686"/>
                  <a:pt x="2165719" y="15647"/>
                  <a:pt x="2166650" y="3212"/>
                </a:cubicBezTo>
                <a:cubicBezTo>
                  <a:pt x="2172044" y="10031"/>
                  <a:pt x="2172230" y="29686"/>
                  <a:pt x="2180601" y="18054"/>
                </a:cubicBezTo>
                <a:cubicBezTo>
                  <a:pt x="2191391" y="2811"/>
                  <a:pt x="2204785" y="8427"/>
                  <a:pt x="2216876" y="3613"/>
                </a:cubicBezTo>
                <a:cubicBezTo>
                  <a:pt x="2220317" y="2409"/>
                  <a:pt x="2224735" y="-98"/>
                  <a:pt x="2229316" y="2"/>
                </a:cubicBezTo>
                <a:close/>
              </a:path>
            </a:pathLst>
          </a:custGeom>
          <a:solidFill>
            <a:schemeClr val="accent4"/>
          </a:solidFill>
          <a:ln w="185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F7EF30-B4B3-4D05-BAF4-B95CF056AC5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35E943F6-5103-4C42-9E72-645FA42220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5400000">
            <a:off x="2919981" y="5989320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CDEFDD7E-B3B7-4B79-834C-BBAE2B1A1C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2919981" y="1399032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71AA43-AD38-409B-BE34-F73524E4DBE8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3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1A2B41-FE8D-40F1-944B-14005CD6E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17"/>
            <a:ext cx="6400800" cy="4572002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blipFill dpi="0"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32143" t="-65400" r="-32143" b="-64600"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AB8721-9F07-44FB-B9D9-E7ECC8849EB8}"/>
              </a:ext>
            </a:extLst>
          </p:cNvPr>
          <p:cNvSpPr/>
          <p:nvPr/>
        </p:nvSpPr>
        <p:spPr>
          <a:xfrm>
            <a:off x="3278953" y="5465942"/>
            <a:ext cx="3198740" cy="4249808"/>
          </a:xfrm>
          <a:custGeom>
            <a:avLst/>
            <a:gdLst>
              <a:gd name="connsiteX0" fmla="*/ 1398516 w 3198740"/>
              <a:gd name="connsiteY0" fmla="*/ 4232708 h 4249808"/>
              <a:gd name="connsiteX1" fmla="*/ 1398713 w 3198740"/>
              <a:gd name="connsiteY1" fmla="*/ 4232708 h 4249808"/>
              <a:gd name="connsiteX2" fmla="*/ 1398911 w 3198740"/>
              <a:gd name="connsiteY2" fmla="*/ 4233109 h 4249808"/>
              <a:gd name="connsiteX3" fmla="*/ 1398516 w 3198740"/>
              <a:gd name="connsiteY3" fmla="*/ 4233510 h 4249808"/>
              <a:gd name="connsiteX4" fmla="*/ 1398516 w 3198740"/>
              <a:gd name="connsiteY4" fmla="*/ 4232708 h 4249808"/>
              <a:gd name="connsiteX5" fmla="*/ 1448498 w 3198740"/>
              <a:gd name="connsiteY5" fmla="*/ 4202222 h 4249808"/>
              <a:gd name="connsiteX6" fmla="*/ 1460153 w 3198740"/>
              <a:gd name="connsiteY6" fmla="*/ 4213053 h 4249808"/>
              <a:gd name="connsiteX7" fmla="*/ 1460351 w 3198740"/>
              <a:gd name="connsiteY7" fmla="*/ 4229098 h 4249808"/>
              <a:gd name="connsiteX8" fmla="*/ 1454819 w 3198740"/>
              <a:gd name="connsiteY8" fmla="*/ 4237923 h 4249808"/>
              <a:gd name="connsiteX9" fmla="*/ 1449881 w 3198740"/>
              <a:gd name="connsiteY9" fmla="*/ 4229098 h 4249808"/>
              <a:gd name="connsiteX10" fmla="*/ 1444349 w 3198740"/>
              <a:gd name="connsiteY10" fmla="*/ 4225087 h 4249808"/>
              <a:gd name="connsiteX11" fmla="*/ 1448498 w 3198740"/>
              <a:gd name="connsiteY11" fmla="*/ 4202222 h 4249808"/>
              <a:gd name="connsiteX12" fmla="*/ 1398516 w 3198740"/>
              <a:gd name="connsiteY12" fmla="*/ 4196205 h 4249808"/>
              <a:gd name="connsiteX13" fmla="*/ 1398911 w 3198740"/>
              <a:gd name="connsiteY13" fmla="*/ 4197007 h 4249808"/>
              <a:gd name="connsiteX14" fmla="*/ 1398318 w 3198740"/>
              <a:gd name="connsiteY14" fmla="*/ 4197408 h 4249808"/>
              <a:gd name="connsiteX15" fmla="*/ 1398516 w 3198740"/>
              <a:gd name="connsiteY15" fmla="*/ 4196205 h 4249808"/>
              <a:gd name="connsiteX16" fmla="*/ 522554 w 3198740"/>
              <a:gd name="connsiteY16" fmla="*/ 4184974 h 4249808"/>
              <a:gd name="connsiteX17" fmla="*/ 522752 w 3198740"/>
              <a:gd name="connsiteY17" fmla="*/ 4184974 h 4249808"/>
              <a:gd name="connsiteX18" fmla="*/ 522949 w 3198740"/>
              <a:gd name="connsiteY18" fmla="*/ 4185375 h 4249808"/>
              <a:gd name="connsiteX19" fmla="*/ 522554 w 3198740"/>
              <a:gd name="connsiteY19" fmla="*/ 4185776 h 4249808"/>
              <a:gd name="connsiteX20" fmla="*/ 522554 w 3198740"/>
              <a:gd name="connsiteY20" fmla="*/ 4184974 h 4249808"/>
              <a:gd name="connsiteX21" fmla="*/ 2546709 w 3198740"/>
              <a:gd name="connsiteY21" fmla="*/ 4181364 h 4249808"/>
              <a:gd name="connsiteX22" fmla="*/ 2551845 w 3198740"/>
              <a:gd name="connsiteY22" fmla="*/ 4209844 h 4249808"/>
              <a:gd name="connsiteX23" fmla="*/ 2545326 w 3198740"/>
              <a:gd name="connsiteY23" fmla="*/ 4215059 h 4249808"/>
              <a:gd name="connsiteX24" fmla="*/ 2539400 w 3198740"/>
              <a:gd name="connsiteY24" fmla="*/ 4226290 h 4249808"/>
              <a:gd name="connsiteX25" fmla="*/ 2532880 w 3198740"/>
              <a:gd name="connsiteY25" fmla="*/ 4215460 h 4249808"/>
              <a:gd name="connsiteX26" fmla="*/ 2533078 w 3198740"/>
              <a:gd name="connsiteY26" fmla="*/ 4195003 h 4249808"/>
              <a:gd name="connsiteX27" fmla="*/ 2546709 w 3198740"/>
              <a:gd name="connsiteY27" fmla="*/ 4181364 h 4249808"/>
              <a:gd name="connsiteX28" fmla="*/ 2605185 w 3198740"/>
              <a:gd name="connsiteY28" fmla="*/ 4174143 h 4249808"/>
              <a:gd name="connsiteX29" fmla="*/ 2605383 w 3198740"/>
              <a:gd name="connsiteY29" fmla="*/ 4175346 h 4249808"/>
              <a:gd name="connsiteX30" fmla="*/ 2604790 w 3198740"/>
              <a:gd name="connsiteY30" fmla="*/ 4174945 h 4249808"/>
              <a:gd name="connsiteX31" fmla="*/ 2605185 w 3198740"/>
              <a:gd name="connsiteY31" fmla="*/ 4174143 h 4249808"/>
              <a:gd name="connsiteX32" fmla="*/ 574116 w 3198740"/>
              <a:gd name="connsiteY32" fmla="*/ 4154088 h 4249808"/>
              <a:gd name="connsiteX33" fmla="*/ 586167 w 3198740"/>
              <a:gd name="connsiteY33" fmla="*/ 4164918 h 4249808"/>
              <a:gd name="connsiteX34" fmla="*/ 586365 w 3198740"/>
              <a:gd name="connsiteY34" fmla="*/ 4180963 h 4249808"/>
              <a:gd name="connsiteX35" fmla="*/ 580636 w 3198740"/>
              <a:gd name="connsiteY35" fmla="*/ 4189788 h 4249808"/>
              <a:gd name="connsiteX36" fmla="*/ 575499 w 3198740"/>
              <a:gd name="connsiteY36" fmla="*/ 4180963 h 4249808"/>
              <a:gd name="connsiteX37" fmla="*/ 569770 w 3198740"/>
              <a:gd name="connsiteY37" fmla="*/ 4176952 h 4249808"/>
              <a:gd name="connsiteX38" fmla="*/ 574116 w 3198740"/>
              <a:gd name="connsiteY38" fmla="*/ 4154088 h 4249808"/>
              <a:gd name="connsiteX39" fmla="*/ 1531866 w 3198740"/>
              <a:gd name="connsiteY39" fmla="*/ 4151280 h 4249808"/>
              <a:gd name="connsiteX40" fmla="*/ 1532459 w 3198740"/>
              <a:gd name="connsiteY40" fmla="*/ 4179760 h 4249808"/>
              <a:gd name="connsiteX41" fmla="*/ 1526730 w 3198740"/>
              <a:gd name="connsiteY41" fmla="*/ 4153686 h 4249808"/>
              <a:gd name="connsiteX42" fmla="*/ 1531866 w 3198740"/>
              <a:gd name="connsiteY42" fmla="*/ 4151280 h 4249808"/>
              <a:gd name="connsiteX43" fmla="*/ 1426371 w 3198740"/>
              <a:gd name="connsiteY43" fmla="*/ 4151279 h 4249808"/>
              <a:gd name="connsiteX44" fmla="*/ 1435459 w 3198740"/>
              <a:gd name="connsiteY44" fmla="*/ 4158098 h 4249808"/>
              <a:gd name="connsiteX45" fmla="*/ 1432495 w 3198740"/>
              <a:gd name="connsiteY45" fmla="*/ 4169330 h 4249808"/>
              <a:gd name="connsiteX46" fmla="*/ 1432100 w 3198740"/>
              <a:gd name="connsiteY46" fmla="*/ 4184572 h 4249808"/>
              <a:gd name="connsiteX47" fmla="*/ 1437829 w 3198740"/>
              <a:gd name="connsiteY47" fmla="*/ 4218668 h 4249808"/>
              <a:gd name="connsiteX48" fmla="*/ 1411555 w 3198740"/>
              <a:gd name="connsiteY48" fmla="*/ 4238324 h 4249808"/>
              <a:gd name="connsiteX49" fmla="*/ 1398911 w 3198740"/>
              <a:gd name="connsiteY49" fmla="*/ 4233109 h 4249808"/>
              <a:gd name="connsiteX50" fmla="*/ 1399109 w 3198740"/>
              <a:gd name="connsiteY50" fmla="*/ 4196606 h 4249808"/>
              <a:gd name="connsiteX51" fmla="*/ 1414518 w 3198740"/>
              <a:gd name="connsiteY51" fmla="*/ 4178956 h 4249808"/>
              <a:gd name="connsiteX52" fmla="*/ 1423013 w 3198740"/>
              <a:gd name="connsiteY52" fmla="*/ 4161708 h 4249808"/>
              <a:gd name="connsiteX53" fmla="*/ 1426371 w 3198740"/>
              <a:gd name="connsiteY53" fmla="*/ 4151279 h 4249808"/>
              <a:gd name="connsiteX54" fmla="*/ 522752 w 3198740"/>
              <a:gd name="connsiteY54" fmla="*/ 4148070 h 4249808"/>
              <a:gd name="connsiteX55" fmla="*/ 523009 w 3198740"/>
              <a:gd name="connsiteY55" fmla="*/ 4148592 h 4249808"/>
              <a:gd name="connsiteX56" fmla="*/ 522950 w 3198740"/>
              <a:gd name="connsiteY56" fmla="*/ 4148872 h 4249808"/>
              <a:gd name="connsiteX57" fmla="*/ 522992 w 3198740"/>
              <a:gd name="connsiteY57" fmla="*/ 4148977 h 4249808"/>
              <a:gd name="connsiteX58" fmla="*/ 522554 w 3198740"/>
              <a:gd name="connsiteY58" fmla="*/ 4149273 h 4249808"/>
              <a:gd name="connsiteX59" fmla="*/ 522752 w 3198740"/>
              <a:gd name="connsiteY59" fmla="*/ 4148070 h 4249808"/>
              <a:gd name="connsiteX60" fmla="*/ 1475958 w 3198740"/>
              <a:gd name="connsiteY60" fmla="*/ 4147268 h 4249808"/>
              <a:gd name="connsiteX61" fmla="*/ 1454226 w 3198740"/>
              <a:gd name="connsiteY61" fmla="*/ 4183771 h 4249808"/>
              <a:gd name="connsiteX62" fmla="*/ 1442373 w 3198740"/>
              <a:gd name="connsiteY62" fmla="*/ 4162110 h 4249808"/>
              <a:gd name="connsiteX63" fmla="*/ 1475958 w 3198740"/>
              <a:gd name="connsiteY63" fmla="*/ 4147268 h 4249808"/>
              <a:gd name="connsiteX64" fmla="*/ 1661660 w 3198740"/>
              <a:gd name="connsiteY64" fmla="*/ 4129217 h 4249808"/>
              <a:gd name="connsiteX65" fmla="*/ 1653956 w 3198740"/>
              <a:gd name="connsiteY65" fmla="*/ 4152883 h 4249808"/>
              <a:gd name="connsiteX66" fmla="*/ 1659092 w 3198740"/>
              <a:gd name="connsiteY66" fmla="*/ 4162109 h 4249808"/>
              <a:gd name="connsiteX67" fmla="*/ 1666006 w 3198740"/>
              <a:gd name="connsiteY67" fmla="*/ 4141652 h 4249808"/>
              <a:gd name="connsiteX68" fmla="*/ 1661660 w 3198740"/>
              <a:gd name="connsiteY68" fmla="*/ 4129217 h 4249808"/>
              <a:gd name="connsiteX69" fmla="*/ 2572786 w 3198740"/>
              <a:gd name="connsiteY69" fmla="*/ 4118387 h 4249808"/>
              <a:gd name="connsiteX70" fmla="*/ 2576737 w 3198740"/>
              <a:gd name="connsiteY70" fmla="*/ 4131223 h 4249808"/>
              <a:gd name="connsiteX71" fmla="*/ 2586812 w 3198740"/>
              <a:gd name="connsiteY71" fmla="*/ 4152884 h 4249808"/>
              <a:gd name="connsiteX72" fmla="*/ 2604790 w 3198740"/>
              <a:gd name="connsiteY72" fmla="*/ 4174946 h 4249808"/>
              <a:gd name="connsiteX73" fmla="*/ 2597650 w 3198740"/>
              <a:gd name="connsiteY73" fmla="*/ 4209242 h 4249808"/>
              <a:gd name="connsiteX74" fmla="*/ 2604593 w 3198740"/>
              <a:gd name="connsiteY74" fmla="*/ 4220359 h 4249808"/>
              <a:gd name="connsiteX75" fmla="*/ 2604593 w 3198740"/>
              <a:gd name="connsiteY75" fmla="*/ 4221481 h 4249808"/>
              <a:gd name="connsiteX76" fmla="*/ 2600295 w 3198740"/>
              <a:gd name="connsiteY76" fmla="*/ 4239076 h 4249808"/>
              <a:gd name="connsiteX77" fmla="*/ 2590171 w 3198740"/>
              <a:gd name="connsiteY77" fmla="*/ 4227093 h 4249808"/>
              <a:gd name="connsiteX78" fmla="*/ 2559352 w 3198740"/>
              <a:gd name="connsiteY78" fmla="*/ 4202624 h 4249808"/>
              <a:gd name="connsiteX79" fmla="*/ 2566069 w 3198740"/>
              <a:gd name="connsiteY79" fmla="*/ 4160104 h 4249808"/>
              <a:gd name="connsiteX80" fmla="*/ 2565674 w 3198740"/>
              <a:gd name="connsiteY80" fmla="*/ 4140850 h 4249808"/>
              <a:gd name="connsiteX81" fmla="*/ 2562118 w 3198740"/>
              <a:gd name="connsiteY81" fmla="*/ 4126810 h 4249808"/>
              <a:gd name="connsiteX82" fmla="*/ 2572786 w 3198740"/>
              <a:gd name="connsiteY82" fmla="*/ 4118387 h 4249808"/>
              <a:gd name="connsiteX83" fmla="*/ 2449116 w 3198740"/>
              <a:gd name="connsiteY83" fmla="*/ 4117584 h 4249808"/>
              <a:gd name="connsiteX84" fmla="*/ 2455043 w 3198740"/>
              <a:gd name="connsiteY84" fmla="*/ 4120392 h 4249808"/>
              <a:gd name="connsiteX85" fmla="*/ 2448326 w 3198740"/>
              <a:gd name="connsiteY85" fmla="*/ 4152884 h 4249808"/>
              <a:gd name="connsiteX86" fmla="*/ 2449116 w 3198740"/>
              <a:gd name="connsiteY86" fmla="*/ 4117584 h 4249808"/>
              <a:gd name="connsiteX87" fmla="*/ 1729422 w 3198740"/>
              <a:gd name="connsiteY87" fmla="*/ 4115579 h 4249808"/>
              <a:gd name="connsiteX88" fmla="*/ 1720729 w 3198740"/>
              <a:gd name="connsiteY88" fmla="*/ 4135635 h 4249808"/>
              <a:gd name="connsiteX89" fmla="*/ 1729817 w 3198740"/>
              <a:gd name="connsiteY89" fmla="*/ 4147669 h 4249808"/>
              <a:gd name="connsiteX90" fmla="*/ 1737719 w 3198740"/>
              <a:gd name="connsiteY90" fmla="*/ 4128013 h 4249808"/>
              <a:gd name="connsiteX91" fmla="*/ 1729422 w 3198740"/>
              <a:gd name="connsiteY91" fmla="*/ 4115579 h 4249808"/>
              <a:gd name="connsiteX92" fmla="*/ 1285884 w 3198740"/>
              <a:gd name="connsiteY92" fmla="*/ 4114526 h 4249808"/>
              <a:gd name="connsiteX93" fmla="*/ 1292231 w 3198740"/>
              <a:gd name="connsiteY93" fmla="*/ 4114777 h 4249808"/>
              <a:gd name="connsiteX94" fmla="*/ 1306257 w 3198740"/>
              <a:gd name="connsiteY94" fmla="*/ 4147268 h 4249808"/>
              <a:gd name="connsiteX95" fmla="*/ 1295787 w 3198740"/>
              <a:gd name="connsiteY95" fmla="*/ 4156895 h 4249808"/>
              <a:gd name="connsiteX96" fmla="*/ 1282353 w 3198740"/>
              <a:gd name="connsiteY96" fmla="*/ 4124805 h 4249808"/>
              <a:gd name="connsiteX97" fmla="*/ 1285884 w 3198740"/>
              <a:gd name="connsiteY97" fmla="*/ 4114526 h 4249808"/>
              <a:gd name="connsiteX98" fmla="*/ 1932114 w 3198740"/>
              <a:gd name="connsiteY98" fmla="*/ 4114375 h 4249808"/>
              <a:gd name="connsiteX99" fmla="*/ 1928953 w 3198740"/>
              <a:gd name="connsiteY99" fmla="*/ 4117985 h 4249808"/>
              <a:gd name="connsiteX100" fmla="*/ 1925199 w 3198740"/>
              <a:gd name="connsiteY100" fmla="*/ 4122799 h 4249808"/>
              <a:gd name="connsiteX101" fmla="*/ 1928163 w 3198740"/>
              <a:gd name="connsiteY101" fmla="*/ 4133228 h 4249808"/>
              <a:gd name="connsiteX102" fmla="*/ 1932114 w 3198740"/>
              <a:gd name="connsiteY102" fmla="*/ 4114375 h 4249808"/>
              <a:gd name="connsiteX103" fmla="*/ 2514507 w 3198740"/>
              <a:gd name="connsiteY103" fmla="*/ 4112771 h 4249808"/>
              <a:gd name="connsiteX104" fmla="*/ 2554018 w 3198740"/>
              <a:gd name="connsiteY104" fmla="*/ 4131624 h 4249808"/>
              <a:gd name="connsiteX105" fmla="*/ 2539992 w 3198740"/>
              <a:gd name="connsiteY105" fmla="*/ 4158500 h 4249808"/>
              <a:gd name="connsiteX106" fmla="*/ 2514507 w 3198740"/>
              <a:gd name="connsiteY106" fmla="*/ 4112771 h 4249808"/>
              <a:gd name="connsiteX107" fmla="*/ 551200 w 3198740"/>
              <a:gd name="connsiteY107" fmla="*/ 4103545 h 4249808"/>
              <a:gd name="connsiteX108" fmla="*/ 560683 w 3198740"/>
              <a:gd name="connsiteY108" fmla="*/ 4110364 h 4249808"/>
              <a:gd name="connsiteX109" fmla="*/ 557522 w 3198740"/>
              <a:gd name="connsiteY109" fmla="*/ 4121595 h 4249808"/>
              <a:gd name="connsiteX110" fmla="*/ 557127 w 3198740"/>
              <a:gd name="connsiteY110" fmla="*/ 4136839 h 4249808"/>
              <a:gd name="connsiteX111" fmla="*/ 563054 w 3198740"/>
              <a:gd name="connsiteY111" fmla="*/ 4170934 h 4249808"/>
              <a:gd name="connsiteX112" fmla="*/ 535989 w 3198740"/>
              <a:gd name="connsiteY112" fmla="*/ 4190590 h 4249808"/>
              <a:gd name="connsiteX113" fmla="*/ 523148 w 3198740"/>
              <a:gd name="connsiteY113" fmla="*/ 4185375 h 4249808"/>
              <a:gd name="connsiteX114" fmla="*/ 530309 w 3198740"/>
              <a:gd name="connsiteY114" fmla="*/ 4167274 h 4249808"/>
              <a:gd name="connsiteX115" fmla="*/ 522992 w 3198740"/>
              <a:gd name="connsiteY115" fmla="*/ 4148977 h 4249808"/>
              <a:gd name="connsiteX116" fmla="*/ 523147 w 3198740"/>
              <a:gd name="connsiteY116" fmla="*/ 4148872 h 4249808"/>
              <a:gd name="connsiteX117" fmla="*/ 523009 w 3198740"/>
              <a:gd name="connsiteY117" fmla="*/ 4148592 h 4249808"/>
              <a:gd name="connsiteX118" fmla="*/ 525170 w 3198740"/>
              <a:gd name="connsiteY118" fmla="*/ 4138387 h 4249808"/>
              <a:gd name="connsiteX119" fmla="*/ 538754 w 3198740"/>
              <a:gd name="connsiteY119" fmla="*/ 4131223 h 4249808"/>
              <a:gd name="connsiteX120" fmla="*/ 547644 w 3198740"/>
              <a:gd name="connsiteY120" fmla="*/ 4113974 h 4249808"/>
              <a:gd name="connsiteX121" fmla="*/ 551200 w 3198740"/>
              <a:gd name="connsiteY121" fmla="*/ 4103545 h 4249808"/>
              <a:gd name="connsiteX122" fmla="*/ 659855 w 3198740"/>
              <a:gd name="connsiteY122" fmla="*/ 4103143 h 4249808"/>
              <a:gd name="connsiteX123" fmla="*/ 660448 w 3198740"/>
              <a:gd name="connsiteY123" fmla="*/ 4131624 h 4249808"/>
              <a:gd name="connsiteX124" fmla="*/ 654521 w 3198740"/>
              <a:gd name="connsiteY124" fmla="*/ 4105550 h 4249808"/>
              <a:gd name="connsiteX125" fmla="*/ 659855 w 3198740"/>
              <a:gd name="connsiteY125" fmla="*/ 4103143 h 4249808"/>
              <a:gd name="connsiteX126" fmla="*/ 602367 w 3198740"/>
              <a:gd name="connsiteY126" fmla="*/ 4099132 h 4249808"/>
              <a:gd name="connsiteX127" fmla="*/ 580043 w 3198740"/>
              <a:gd name="connsiteY127" fmla="*/ 4135635 h 4249808"/>
              <a:gd name="connsiteX128" fmla="*/ 567795 w 3198740"/>
              <a:gd name="connsiteY128" fmla="*/ 4113974 h 4249808"/>
              <a:gd name="connsiteX129" fmla="*/ 602367 w 3198740"/>
              <a:gd name="connsiteY129" fmla="*/ 4099132 h 4249808"/>
              <a:gd name="connsiteX130" fmla="*/ 2297196 w 3198740"/>
              <a:gd name="connsiteY130" fmla="*/ 4090709 h 4249808"/>
              <a:gd name="connsiteX131" fmla="*/ 2292060 w 3198740"/>
              <a:gd name="connsiteY131" fmla="*/ 4106352 h 4249808"/>
              <a:gd name="connsiteX132" fmla="*/ 2300160 w 3198740"/>
              <a:gd name="connsiteY132" fmla="*/ 4131623 h 4249808"/>
              <a:gd name="connsiteX133" fmla="*/ 2306086 w 3198740"/>
              <a:gd name="connsiteY133" fmla="*/ 4119991 h 4249808"/>
              <a:gd name="connsiteX134" fmla="*/ 2297196 w 3198740"/>
              <a:gd name="connsiteY134" fmla="*/ 4090709 h 4249808"/>
              <a:gd name="connsiteX135" fmla="*/ 793206 w 3198740"/>
              <a:gd name="connsiteY135" fmla="*/ 4081482 h 4249808"/>
              <a:gd name="connsiteX136" fmla="*/ 785304 w 3198740"/>
              <a:gd name="connsiteY136" fmla="*/ 4105149 h 4249808"/>
              <a:gd name="connsiteX137" fmla="*/ 790638 w 3198740"/>
              <a:gd name="connsiteY137" fmla="*/ 4114375 h 4249808"/>
              <a:gd name="connsiteX138" fmla="*/ 797750 w 3198740"/>
              <a:gd name="connsiteY138" fmla="*/ 4093918 h 4249808"/>
              <a:gd name="connsiteX139" fmla="*/ 793206 w 3198740"/>
              <a:gd name="connsiteY139" fmla="*/ 4081482 h 4249808"/>
              <a:gd name="connsiteX140" fmla="*/ 1411357 w 3198740"/>
              <a:gd name="connsiteY140" fmla="*/ 4074663 h 4249808"/>
              <a:gd name="connsiteX141" fmla="*/ 1392392 w 3198740"/>
              <a:gd name="connsiteY141" fmla="*/ 4077070 h 4249808"/>
              <a:gd name="connsiteX142" fmla="*/ 1392392 w 3198740"/>
              <a:gd name="connsiteY142" fmla="*/ 4085895 h 4249808"/>
              <a:gd name="connsiteX143" fmla="*/ 1398911 w 3198740"/>
              <a:gd name="connsiteY143" fmla="*/ 4089104 h 4249808"/>
              <a:gd name="connsiteX144" fmla="*/ 1410172 w 3198740"/>
              <a:gd name="connsiteY144" fmla="*/ 4087499 h 4249808"/>
              <a:gd name="connsiteX145" fmla="*/ 1411357 w 3198740"/>
              <a:gd name="connsiteY145" fmla="*/ 4074663 h 4249808"/>
              <a:gd name="connsiteX146" fmla="*/ 2217779 w 3198740"/>
              <a:gd name="connsiteY146" fmla="*/ 4073059 h 4249808"/>
              <a:gd name="connsiteX147" fmla="*/ 2207901 w 3198740"/>
              <a:gd name="connsiteY147" fmla="*/ 4088703 h 4249808"/>
              <a:gd name="connsiteX148" fmla="*/ 2217186 w 3198740"/>
              <a:gd name="connsiteY148" fmla="*/ 4113172 h 4249808"/>
              <a:gd name="connsiteX149" fmla="*/ 2227854 w 3198740"/>
              <a:gd name="connsiteY149" fmla="*/ 4098330 h 4249808"/>
              <a:gd name="connsiteX150" fmla="*/ 2217779 w 3198740"/>
              <a:gd name="connsiteY150" fmla="*/ 4073059 h 4249808"/>
              <a:gd name="connsiteX151" fmla="*/ 2737275 w 3198740"/>
              <a:gd name="connsiteY151" fmla="*/ 4071605 h 4249808"/>
              <a:gd name="connsiteX152" fmla="*/ 2741301 w 3198740"/>
              <a:gd name="connsiteY152" fmla="*/ 4084290 h 4249808"/>
              <a:gd name="connsiteX153" fmla="*/ 2725694 w 3198740"/>
              <a:gd name="connsiteY153" fmla="*/ 4124805 h 4249808"/>
              <a:gd name="connsiteX154" fmla="*/ 2713446 w 3198740"/>
              <a:gd name="connsiteY154" fmla="*/ 4112771 h 4249808"/>
              <a:gd name="connsiteX155" fmla="*/ 2729843 w 3198740"/>
              <a:gd name="connsiteY155" fmla="*/ 4071856 h 4249808"/>
              <a:gd name="connsiteX156" fmla="*/ 2737275 w 3198740"/>
              <a:gd name="connsiteY156" fmla="*/ 4071605 h 4249808"/>
              <a:gd name="connsiteX157" fmla="*/ 1794220 w 3198740"/>
              <a:gd name="connsiteY157" fmla="*/ 4070652 h 4249808"/>
              <a:gd name="connsiteX158" fmla="*/ 1789281 w 3198740"/>
              <a:gd name="connsiteY158" fmla="*/ 4081082 h 4249808"/>
              <a:gd name="connsiteX159" fmla="*/ 1794417 w 3198740"/>
              <a:gd name="connsiteY159" fmla="*/ 4102742 h 4249808"/>
              <a:gd name="connsiteX160" fmla="*/ 1801727 w 3198740"/>
              <a:gd name="connsiteY160" fmla="*/ 4086697 h 4249808"/>
              <a:gd name="connsiteX161" fmla="*/ 1794220 w 3198740"/>
              <a:gd name="connsiteY161" fmla="*/ 4070652 h 4249808"/>
              <a:gd name="connsiteX162" fmla="*/ 862943 w 3198740"/>
              <a:gd name="connsiteY162" fmla="*/ 4067844 h 4249808"/>
              <a:gd name="connsiteX163" fmla="*/ 854053 w 3198740"/>
              <a:gd name="connsiteY163" fmla="*/ 4087901 h 4249808"/>
              <a:gd name="connsiteX164" fmla="*/ 863536 w 3198740"/>
              <a:gd name="connsiteY164" fmla="*/ 4099934 h 4249808"/>
              <a:gd name="connsiteX165" fmla="*/ 871635 w 3198740"/>
              <a:gd name="connsiteY165" fmla="*/ 4080279 h 4249808"/>
              <a:gd name="connsiteX166" fmla="*/ 862943 w 3198740"/>
              <a:gd name="connsiteY166" fmla="*/ 4067844 h 4249808"/>
              <a:gd name="connsiteX167" fmla="*/ 406713 w 3198740"/>
              <a:gd name="connsiteY167" fmla="*/ 4066390 h 4249808"/>
              <a:gd name="connsiteX168" fmla="*/ 413306 w 3198740"/>
              <a:gd name="connsiteY168" fmla="*/ 4066641 h 4249808"/>
              <a:gd name="connsiteX169" fmla="*/ 427727 w 3198740"/>
              <a:gd name="connsiteY169" fmla="*/ 4099132 h 4249808"/>
              <a:gd name="connsiteX170" fmla="*/ 417060 w 3198740"/>
              <a:gd name="connsiteY170" fmla="*/ 4108759 h 4249808"/>
              <a:gd name="connsiteX171" fmla="*/ 403231 w 3198740"/>
              <a:gd name="connsiteY171" fmla="*/ 4076669 h 4249808"/>
              <a:gd name="connsiteX172" fmla="*/ 406713 w 3198740"/>
              <a:gd name="connsiteY172" fmla="*/ 4066390 h 4249808"/>
              <a:gd name="connsiteX173" fmla="*/ 1636768 w 3198740"/>
              <a:gd name="connsiteY173" fmla="*/ 4061827 h 4249808"/>
              <a:gd name="connsiteX174" fmla="*/ 1630841 w 3198740"/>
              <a:gd name="connsiteY174" fmla="*/ 4071454 h 4249808"/>
              <a:gd name="connsiteX175" fmla="*/ 1635583 w 3198740"/>
              <a:gd name="connsiteY175" fmla="*/ 4086697 h 4249808"/>
              <a:gd name="connsiteX176" fmla="*/ 1640917 w 3198740"/>
              <a:gd name="connsiteY176" fmla="*/ 4076669 h 4249808"/>
              <a:gd name="connsiteX177" fmla="*/ 1636768 w 3198740"/>
              <a:gd name="connsiteY177" fmla="*/ 4061827 h 4249808"/>
              <a:gd name="connsiteX178" fmla="*/ 2022372 w 3198740"/>
              <a:gd name="connsiteY178" fmla="*/ 4056061 h 4249808"/>
              <a:gd name="connsiteX179" fmla="*/ 2003629 w 3198740"/>
              <a:gd name="connsiteY179" fmla="*/ 4063833 h 4249808"/>
              <a:gd name="connsiteX180" fmla="*/ 1999875 w 3198740"/>
              <a:gd name="connsiteY180" fmla="*/ 4063833 h 4249808"/>
              <a:gd name="connsiteX181" fmla="*/ 1999678 w 3198740"/>
              <a:gd name="connsiteY181" fmla="*/ 4065438 h 4249808"/>
              <a:gd name="connsiteX182" fmla="*/ 2003629 w 3198740"/>
              <a:gd name="connsiteY182" fmla="*/ 4063833 h 4249808"/>
              <a:gd name="connsiteX183" fmla="*/ 2001258 w 3198740"/>
              <a:gd name="connsiteY183" fmla="*/ 4076669 h 4249808"/>
              <a:gd name="connsiteX184" fmla="*/ 2006000 w 3198740"/>
              <a:gd name="connsiteY184" fmla="*/ 4083889 h 4249808"/>
              <a:gd name="connsiteX185" fmla="*/ 2015284 w 3198740"/>
              <a:gd name="connsiteY185" fmla="*/ 4090307 h 4249808"/>
              <a:gd name="connsiteX186" fmla="*/ 2018050 w 3198740"/>
              <a:gd name="connsiteY186" fmla="*/ 4092714 h 4249808"/>
              <a:gd name="connsiteX187" fmla="*/ 2031682 w 3198740"/>
              <a:gd name="connsiteY187" fmla="*/ 4085093 h 4249808"/>
              <a:gd name="connsiteX188" fmla="*/ 2038003 w 3198740"/>
              <a:gd name="connsiteY188" fmla="*/ 4082285 h 4249808"/>
              <a:gd name="connsiteX189" fmla="*/ 2022372 w 3198740"/>
              <a:gd name="connsiteY189" fmla="*/ 4056061 h 4249808"/>
              <a:gd name="connsiteX190" fmla="*/ 1031458 w 3198740"/>
              <a:gd name="connsiteY190" fmla="*/ 4055008 h 4249808"/>
              <a:gd name="connsiteX191" fmla="*/ 1020592 w 3198740"/>
              <a:gd name="connsiteY191" fmla="*/ 4075065 h 4249808"/>
              <a:gd name="connsiteX192" fmla="*/ 1026321 w 3198740"/>
              <a:gd name="connsiteY192" fmla="*/ 4077070 h 4249808"/>
              <a:gd name="connsiteX193" fmla="*/ 1052004 w 3198740"/>
              <a:gd name="connsiteY193" fmla="*/ 4076268 h 4249808"/>
              <a:gd name="connsiteX194" fmla="*/ 1050818 w 3198740"/>
              <a:gd name="connsiteY194" fmla="*/ 4060223 h 4249808"/>
              <a:gd name="connsiteX195" fmla="*/ 1067808 w 3198740"/>
              <a:gd name="connsiteY195" fmla="*/ 4085093 h 4249808"/>
              <a:gd name="connsiteX196" fmla="*/ 1072747 w 3198740"/>
              <a:gd name="connsiteY196" fmla="*/ 4061426 h 4249808"/>
              <a:gd name="connsiteX197" fmla="*/ 1066030 w 3198740"/>
              <a:gd name="connsiteY197" fmla="*/ 4060223 h 4249808"/>
              <a:gd name="connsiteX198" fmla="*/ 1050818 w 3198740"/>
              <a:gd name="connsiteY198" fmla="*/ 4060223 h 4249808"/>
              <a:gd name="connsiteX199" fmla="*/ 1050621 w 3198740"/>
              <a:gd name="connsiteY199" fmla="*/ 4060223 h 4249808"/>
              <a:gd name="connsiteX200" fmla="*/ 1044497 w 3198740"/>
              <a:gd name="connsiteY200" fmla="*/ 4057014 h 4249808"/>
              <a:gd name="connsiteX201" fmla="*/ 924778 w 3198740"/>
              <a:gd name="connsiteY201" fmla="*/ 4038161 h 4249808"/>
              <a:gd name="connsiteX202" fmla="*/ 929914 w 3198740"/>
              <a:gd name="connsiteY202" fmla="*/ 4054607 h 4249808"/>
              <a:gd name="connsiteX203" fmla="*/ 937224 w 3198740"/>
              <a:gd name="connsiteY203" fmla="*/ 4040166 h 4249808"/>
              <a:gd name="connsiteX204" fmla="*/ 531445 w 3198740"/>
              <a:gd name="connsiteY204" fmla="*/ 4019308 h 4249808"/>
              <a:gd name="connsiteX205" fmla="*/ 520579 w 3198740"/>
              <a:gd name="connsiteY205" fmla="*/ 4023319 h 4249808"/>
              <a:gd name="connsiteX206" fmla="*/ 516233 w 3198740"/>
              <a:gd name="connsiteY206" fmla="*/ 4037760 h 4249808"/>
              <a:gd name="connsiteX207" fmla="*/ 522950 w 3198740"/>
              <a:gd name="connsiteY207" fmla="*/ 4040969 h 4249808"/>
              <a:gd name="connsiteX208" fmla="*/ 534606 w 3198740"/>
              <a:gd name="connsiteY208" fmla="*/ 4039364 h 4249808"/>
              <a:gd name="connsiteX209" fmla="*/ 531445 w 3198740"/>
              <a:gd name="connsiteY209" fmla="*/ 4019308 h 4249808"/>
              <a:gd name="connsiteX210" fmla="*/ 2141720 w 3198740"/>
              <a:gd name="connsiteY210" fmla="*/ 4016500 h 4249808"/>
              <a:gd name="connsiteX211" fmla="*/ 2132830 w 3198740"/>
              <a:gd name="connsiteY211" fmla="*/ 4036957 h 4249808"/>
              <a:gd name="connsiteX212" fmla="*/ 2141523 w 3198740"/>
              <a:gd name="connsiteY212" fmla="*/ 4057014 h 4249808"/>
              <a:gd name="connsiteX213" fmla="*/ 2147647 w 3198740"/>
              <a:gd name="connsiteY213" fmla="*/ 4029737 h 4249808"/>
              <a:gd name="connsiteX214" fmla="*/ 2141720 w 3198740"/>
              <a:gd name="connsiteY214" fmla="*/ 4016500 h 4249808"/>
              <a:gd name="connsiteX215" fmla="*/ 768116 w 3198740"/>
              <a:gd name="connsiteY215" fmla="*/ 4013692 h 4249808"/>
              <a:gd name="connsiteX216" fmla="*/ 761992 w 3198740"/>
              <a:gd name="connsiteY216" fmla="*/ 4023319 h 4249808"/>
              <a:gd name="connsiteX217" fmla="*/ 766733 w 3198740"/>
              <a:gd name="connsiteY217" fmla="*/ 4038562 h 4249808"/>
              <a:gd name="connsiteX218" fmla="*/ 772463 w 3198740"/>
              <a:gd name="connsiteY218" fmla="*/ 4028533 h 4249808"/>
              <a:gd name="connsiteX219" fmla="*/ 768116 w 3198740"/>
              <a:gd name="connsiteY219" fmla="*/ 4013692 h 4249808"/>
              <a:gd name="connsiteX220" fmla="*/ 2595184 w 3198740"/>
              <a:gd name="connsiteY220" fmla="*/ 4012539 h 4249808"/>
              <a:gd name="connsiteX221" fmla="*/ 2591554 w 3198740"/>
              <a:gd name="connsiteY221" fmla="*/ 4037760 h 4249808"/>
              <a:gd name="connsiteX222" fmla="*/ 2604790 w 3198740"/>
              <a:gd name="connsiteY222" fmla="*/ 4039765 h 4249808"/>
              <a:gd name="connsiteX223" fmla="*/ 2612495 w 3198740"/>
              <a:gd name="connsiteY223" fmla="*/ 4035754 h 4249808"/>
              <a:gd name="connsiteX224" fmla="*/ 2607556 w 3198740"/>
              <a:gd name="connsiteY224" fmla="*/ 4017703 h 4249808"/>
              <a:gd name="connsiteX225" fmla="*/ 2595184 w 3198740"/>
              <a:gd name="connsiteY225" fmla="*/ 4012539 h 4249808"/>
              <a:gd name="connsiteX226" fmla="*/ 2325644 w 3198740"/>
              <a:gd name="connsiteY226" fmla="*/ 4005669 h 4249808"/>
              <a:gd name="connsiteX227" fmla="*/ 2320903 w 3198740"/>
              <a:gd name="connsiteY227" fmla="*/ 4024121 h 4249808"/>
              <a:gd name="connsiteX228" fmla="*/ 2327422 w 3198740"/>
              <a:gd name="connsiteY228" fmla="*/ 4036957 h 4249808"/>
              <a:gd name="connsiteX229" fmla="*/ 2332756 w 3198740"/>
              <a:gd name="connsiteY229" fmla="*/ 4017703 h 4249808"/>
              <a:gd name="connsiteX230" fmla="*/ 2325644 w 3198740"/>
              <a:gd name="connsiteY230" fmla="*/ 4005669 h 4249808"/>
              <a:gd name="connsiteX231" fmla="*/ 462103 w 3198740"/>
              <a:gd name="connsiteY231" fmla="*/ 3998449 h 4249808"/>
              <a:gd name="connsiteX232" fmla="*/ 453805 w 3198740"/>
              <a:gd name="connsiteY232" fmla="*/ 4018505 h 4249808"/>
              <a:gd name="connsiteX233" fmla="*/ 461708 w 3198740"/>
              <a:gd name="connsiteY233" fmla="*/ 4034149 h 4249808"/>
              <a:gd name="connsiteX234" fmla="*/ 466844 w 3198740"/>
              <a:gd name="connsiteY234" fmla="*/ 4021714 h 4249808"/>
              <a:gd name="connsiteX235" fmla="*/ 462103 w 3198740"/>
              <a:gd name="connsiteY235" fmla="*/ 3998449 h 4249808"/>
              <a:gd name="connsiteX236" fmla="*/ 2674330 w 3198740"/>
              <a:gd name="connsiteY236" fmla="*/ 3986014 h 4249808"/>
              <a:gd name="connsiteX237" fmla="*/ 2668996 w 3198740"/>
              <a:gd name="connsiteY237" fmla="*/ 4015296 h 4249808"/>
              <a:gd name="connsiteX238" fmla="*/ 2674725 w 3198740"/>
              <a:gd name="connsiteY238" fmla="*/ 4030940 h 4249808"/>
              <a:gd name="connsiteX239" fmla="*/ 2683813 w 3198740"/>
              <a:gd name="connsiteY239" fmla="*/ 4010884 h 4249808"/>
              <a:gd name="connsiteX240" fmla="*/ 2674330 w 3198740"/>
              <a:gd name="connsiteY240" fmla="*/ 3986014 h 4249808"/>
              <a:gd name="connsiteX241" fmla="*/ 318480 w 3198740"/>
              <a:gd name="connsiteY241" fmla="*/ 3895359 h 4249808"/>
              <a:gd name="connsiteX242" fmla="*/ 313541 w 3198740"/>
              <a:gd name="connsiteY242" fmla="*/ 3906992 h 4249808"/>
              <a:gd name="connsiteX243" fmla="*/ 319665 w 3198740"/>
              <a:gd name="connsiteY243" fmla="*/ 3923839 h 4249808"/>
              <a:gd name="connsiteX244" fmla="*/ 324999 w 3198740"/>
              <a:gd name="connsiteY244" fmla="*/ 3911805 h 4249808"/>
              <a:gd name="connsiteX245" fmla="*/ 318480 w 3198740"/>
              <a:gd name="connsiteY245" fmla="*/ 3895359 h 4249808"/>
              <a:gd name="connsiteX246" fmla="*/ 2837906 w 3198740"/>
              <a:gd name="connsiteY246" fmla="*/ 3857653 h 4249808"/>
              <a:gd name="connsiteX247" fmla="*/ 2830399 w 3198740"/>
              <a:gd name="connsiteY247" fmla="*/ 3878110 h 4249808"/>
              <a:gd name="connsiteX248" fmla="*/ 2836523 w 3198740"/>
              <a:gd name="connsiteY248" fmla="*/ 3892952 h 4249808"/>
              <a:gd name="connsiteX249" fmla="*/ 2843438 w 3198740"/>
              <a:gd name="connsiteY249" fmla="*/ 3872093 h 4249808"/>
              <a:gd name="connsiteX250" fmla="*/ 2837906 w 3198740"/>
              <a:gd name="connsiteY250" fmla="*/ 3857653 h 4249808"/>
              <a:gd name="connsiteX251" fmla="*/ 256842 w 3198740"/>
              <a:gd name="connsiteY251" fmla="*/ 3834388 h 4249808"/>
              <a:gd name="connsiteX252" fmla="*/ 272844 w 3198740"/>
              <a:gd name="connsiteY252" fmla="*/ 3884930 h 4249808"/>
              <a:gd name="connsiteX253" fmla="*/ 273832 w 3198740"/>
              <a:gd name="connsiteY253" fmla="*/ 3956732 h 4249808"/>
              <a:gd name="connsiteX254" fmla="*/ 246569 w 3198740"/>
              <a:gd name="connsiteY254" fmla="*/ 3873297 h 4249808"/>
              <a:gd name="connsiteX255" fmla="*/ 250323 w 3198740"/>
              <a:gd name="connsiteY255" fmla="*/ 3840004 h 4249808"/>
              <a:gd name="connsiteX256" fmla="*/ 256842 w 3198740"/>
              <a:gd name="connsiteY256" fmla="*/ 3834388 h 4249808"/>
              <a:gd name="connsiteX257" fmla="*/ 307614 w 3198740"/>
              <a:gd name="connsiteY257" fmla="*/ 3828772 h 4249808"/>
              <a:gd name="connsiteX258" fmla="*/ 284698 w 3198740"/>
              <a:gd name="connsiteY258" fmla="*/ 3861664 h 4249808"/>
              <a:gd name="connsiteX259" fmla="*/ 299515 w 3198740"/>
              <a:gd name="connsiteY259" fmla="*/ 3878512 h 4249808"/>
              <a:gd name="connsiteX260" fmla="*/ 305441 w 3198740"/>
              <a:gd name="connsiteY260" fmla="*/ 3895359 h 4249808"/>
              <a:gd name="connsiteX261" fmla="*/ 311368 w 3198740"/>
              <a:gd name="connsiteY261" fmla="*/ 3880918 h 4249808"/>
              <a:gd name="connsiteX262" fmla="*/ 307614 w 3198740"/>
              <a:gd name="connsiteY262" fmla="*/ 3828772 h 4249808"/>
              <a:gd name="connsiteX263" fmla="*/ 313936 w 3198740"/>
              <a:gd name="connsiteY263" fmla="*/ 3805105 h 4249808"/>
              <a:gd name="connsiteX264" fmla="*/ 307219 w 3198740"/>
              <a:gd name="connsiteY264" fmla="*/ 3814331 h 4249808"/>
              <a:gd name="connsiteX265" fmla="*/ 307812 w 3198740"/>
              <a:gd name="connsiteY265" fmla="*/ 3827969 h 4249808"/>
              <a:gd name="connsiteX266" fmla="*/ 313343 w 3198740"/>
              <a:gd name="connsiteY266" fmla="*/ 3824761 h 4249808"/>
              <a:gd name="connsiteX267" fmla="*/ 317887 w 3198740"/>
              <a:gd name="connsiteY267" fmla="*/ 3813128 h 4249808"/>
              <a:gd name="connsiteX268" fmla="*/ 313936 w 3198740"/>
              <a:gd name="connsiteY268" fmla="*/ 3805105 h 4249808"/>
              <a:gd name="connsiteX269" fmla="*/ 2907840 w 3198740"/>
              <a:gd name="connsiteY269" fmla="*/ 3781038 h 4249808"/>
              <a:gd name="connsiteX270" fmla="*/ 2915348 w 3198740"/>
              <a:gd name="connsiteY270" fmla="*/ 3788258 h 4249808"/>
              <a:gd name="connsiteX271" fmla="*/ 2919496 w 3198740"/>
              <a:gd name="connsiteY271" fmla="*/ 3829976 h 4249808"/>
              <a:gd name="connsiteX272" fmla="*/ 2888480 w 3198740"/>
              <a:gd name="connsiteY272" fmla="*/ 3934670 h 4249808"/>
              <a:gd name="connsiteX273" fmla="*/ 2889665 w 3198740"/>
              <a:gd name="connsiteY273" fmla="*/ 3844416 h 4249808"/>
              <a:gd name="connsiteX274" fmla="*/ 2907840 w 3198740"/>
              <a:gd name="connsiteY274" fmla="*/ 3781038 h 4249808"/>
              <a:gd name="connsiteX275" fmla="*/ 2850154 w 3198740"/>
              <a:gd name="connsiteY275" fmla="*/ 3774620 h 4249808"/>
              <a:gd name="connsiteX276" fmla="*/ 2846006 w 3198740"/>
              <a:gd name="connsiteY276" fmla="*/ 3839602 h 4249808"/>
              <a:gd name="connsiteX277" fmla="*/ 2852723 w 3198740"/>
              <a:gd name="connsiteY277" fmla="*/ 3857653 h 4249808"/>
              <a:gd name="connsiteX278" fmla="*/ 2859440 w 3198740"/>
              <a:gd name="connsiteY278" fmla="*/ 3836794 h 4249808"/>
              <a:gd name="connsiteX279" fmla="*/ 2876232 w 3198740"/>
              <a:gd name="connsiteY279" fmla="*/ 3815534 h 4249808"/>
              <a:gd name="connsiteX280" fmla="*/ 2850154 w 3198740"/>
              <a:gd name="connsiteY280" fmla="*/ 3774620 h 4249808"/>
              <a:gd name="connsiteX281" fmla="*/ 2843042 w 3198740"/>
              <a:gd name="connsiteY281" fmla="*/ 3744134 h 4249808"/>
              <a:gd name="connsiteX282" fmla="*/ 2838499 w 3198740"/>
              <a:gd name="connsiteY282" fmla="*/ 3754162 h 4249808"/>
              <a:gd name="connsiteX283" fmla="*/ 2843833 w 3198740"/>
              <a:gd name="connsiteY283" fmla="*/ 3769003 h 4249808"/>
              <a:gd name="connsiteX284" fmla="*/ 2849957 w 3198740"/>
              <a:gd name="connsiteY284" fmla="*/ 3773015 h 4249808"/>
              <a:gd name="connsiteX285" fmla="*/ 2850550 w 3198740"/>
              <a:gd name="connsiteY285" fmla="*/ 3755766 h 4249808"/>
              <a:gd name="connsiteX286" fmla="*/ 2843042 w 3198740"/>
              <a:gd name="connsiteY286" fmla="*/ 3744134 h 4249808"/>
              <a:gd name="connsiteX287" fmla="*/ 217134 w 3198740"/>
              <a:gd name="connsiteY287" fmla="*/ 3547180 h 4249808"/>
              <a:gd name="connsiteX288" fmla="*/ 203503 w 3198740"/>
              <a:gd name="connsiteY288" fmla="*/ 3593711 h 4249808"/>
              <a:gd name="connsiteX289" fmla="*/ 209627 w 3198740"/>
              <a:gd name="connsiteY289" fmla="*/ 3610157 h 4249808"/>
              <a:gd name="connsiteX290" fmla="*/ 224641 w 3198740"/>
              <a:gd name="connsiteY290" fmla="*/ 3572852 h 4249808"/>
              <a:gd name="connsiteX291" fmla="*/ 217134 w 3198740"/>
              <a:gd name="connsiteY291" fmla="*/ 3547180 h 4249808"/>
              <a:gd name="connsiteX292" fmla="*/ 2953278 w 3198740"/>
              <a:gd name="connsiteY292" fmla="*/ 3420824 h 4249808"/>
              <a:gd name="connsiteX293" fmla="*/ 2944784 w 3198740"/>
              <a:gd name="connsiteY293" fmla="*/ 3453316 h 4249808"/>
              <a:gd name="connsiteX294" fmla="*/ 2961773 w 3198740"/>
              <a:gd name="connsiteY294" fmla="*/ 3500248 h 4249808"/>
              <a:gd name="connsiteX295" fmla="*/ 2968688 w 3198740"/>
              <a:gd name="connsiteY295" fmla="*/ 3479389 h 4249808"/>
              <a:gd name="connsiteX296" fmla="*/ 2953278 w 3198740"/>
              <a:gd name="connsiteY296" fmla="*/ 3420824 h 4249808"/>
              <a:gd name="connsiteX297" fmla="*/ 3021435 w 3198740"/>
              <a:gd name="connsiteY297" fmla="*/ 3270802 h 4249808"/>
              <a:gd name="connsiteX298" fmla="*/ 2994963 w 3198740"/>
              <a:gd name="connsiteY298" fmla="*/ 3297678 h 4249808"/>
              <a:gd name="connsiteX299" fmla="*/ 3021435 w 3198740"/>
              <a:gd name="connsiteY299" fmla="*/ 3270802 h 4249808"/>
              <a:gd name="connsiteX300" fmla="*/ 21554 w 3198740"/>
              <a:gd name="connsiteY300" fmla="*/ 3089492 h 4249808"/>
              <a:gd name="connsiteX301" fmla="*/ 8713 w 3198740"/>
              <a:gd name="connsiteY301" fmla="*/ 3116769 h 4249808"/>
              <a:gd name="connsiteX302" fmla="*/ 15232 w 3198740"/>
              <a:gd name="connsiteY302" fmla="*/ 3130407 h 4249808"/>
              <a:gd name="connsiteX303" fmla="*/ 25307 w 3198740"/>
              <a:gd name="connsiteY303" fmla="*/ 3110752 h 4249808"/>
              <a:gd name="connsiteX304" fmla="*/ 21554 w 3198740"/>
              <a:gd name="connsiteY304" fmla="*/ 3089492 h 4249808"/>
              <a:gd name="connsiteX305" fmla="*/ 191254 w 3198740"/>
              <a:gd name="connsiteY305" fmla="*/ 2946290 h 4249808"/>
              <a:gd name="connsiteX306" fmla="*/ 195008 w 3198740"/>
              <a:gd name="connsiteY306" fmla="*/ 2978380 h 4249808"/>
              <a:gd name="connsiteX307" fmla="*/ 199947 w 3198740"/>
              <a:gd name="connsiteY307" fmla="*/ 2973566 h 4249808"/>
              <a:gd name="connsiteX308" fmla="*/ 191254 w 3198740"/>
              <a:gd name="connsiteY308" fmla="*/ 2946290 h 4249808"/>
              <a:gd name="connsiteX309" fmla="*/ 3175924 w 3198740"/>
              <a:gd name="connsiteY309" fmla="*/ 2848815 h 4249808"/>
              <a:gd name="connsiteX310" fmla="*/ 3171577 w 3198740"/>
              <a:gd name="connsiteY310" fmla="*/ 2875290 h 4249808"/>
              <a:gd name="connsiteX311" fmla="*/ 3183036 w 3198740"/>
              <a:gd name="connsiteY311" fmla="*/ 2900160 h 4249808"/>
              <a:gd name="connsiteX312" fmla="*/ 3190543 w 3198740"/>
              <a:gd name="connsiteY312" fmla="*/ 2882911 h 4249808"/>
              <a:gd name="connsiteX313" fmla="*/ 3175924 w 3198740"/>
              <a:gd name="connsiteY313" fmla="*/ 2848815 h 4249808"/>
              <a:gd name="connsiteX314" fmla="*/ 2982517 w 3198740"/>
              <a:gd name="connsiteY314" fmla="*/ 2669110 h 4249808"/>
              <a:gd name="connsiteX315" fmla="*/ 2972837 w 3198740"/>
              <a:gd name="connsiteY315" fmla="*/ 2703206 h 4249808"/>
              <a:gd name="connsiteX316" fmla="*/ 2978368 w 3198740"/>
              <a:gd name="connsiteY316" fmla="*/ 2709223 h 4249808"/>
              <a:gd name="connsiteX317" fmla="*/ 2982517 w 3198740"/>
              <a:gd name="connsiteY317" fmla="*/ 2669110 h 4249808"/>
              <a:gd name="connsiteX318" fmla="*/ 56324 w 3198740"/>
              <a:gd name="connsiteY318" fmla="*/ 2518286 h 4249808"/>
              <a:gd name="connsiteX319" fmla="*/ 43482 w 3198740"/>
              <a:gd name="connsiteY319" fmla="*/ 2545562 h 4249808"/>
              <a:gd name="connsiteX320" fmla="*/ 50002 w 3198740"/>
              <a:gd name="connsiteY320" fmla="*/ 2559201 h 4249808"/>
              <a:gd name="connsiteX321" fmla="*/ 60077 w 3198740"/>
              <a:gd name="connsiteY321" fmla="*/ 2539545 h 4249808"/>
              <a:gd name="connsiteX322" fmla="*/ 56324 w 3198740"/>
              <a:gd name="connsiteY322" fmla="*/ 2518286 h 4249808"/>
              <a:gd name="connsiteX323" fmla="*/ 2971453 w 3198740"/>
              <a:gd name="connsiteY323" fmla="*/ 2513071 h 4249808"/>
              <a:gd name="connsiteX324" fmla="*/ 2975207 w 3198740"/>
              <a:gd name="connsiteY324" fmla="*/ 2518686 h 4249808"/>
              <a:gd name="connsiteX325" fmla="*/ 2964934 w 3198740"/>
              <a:gd name="connsiteY325" fmla="*/ 2549573 h 4249808"/>
              <a:gd name="connsiteX326" fmla="*/ 2971453 w 3198740"/>
              <a:gd name="connsiteY326" fmla="*/ 2513071 h 4249808"/>
              <a:gd name="connsiteX327" fmla="*/ 226024 w 3198740"/>
              <a:gd name="connsiteY327" fmla="*/ 2375083 h 4249808"/>
              <a:gd name="connsiteX328" fmla="*/ 229777 w 3198740"/>
              <a:gd name="connsiteY328" fmla="*/ 2407173 h 4249808"/>
              <a:gd name="connsiteX329" fmla="*/ 234716 w 3198740"/>
              <a:gd name="connsiteY329" fmla="*/ 2402359 h 4249808"/>
              <a:gd name="connsiteX330" fmla="*/ 226024 w 3198740"/>
              <a:gd name="connsiteY330" fmla="*/ 2375083 h 4249808"/>
              <a:gd name="connsiteX331" fmla="*/ 235902 w 3198740"/>
              <a:gd name="connsiteY331" fmla="*/ 2250332 h 4249808"/>
              <a:gd name="connsiteX332" fmla="*/ 241631 w 3198740"/>
              <a:gd name="connsiteY332" fmla="*/ 2279614 h 4249808"/>
              <a:gd name="connsiteX333" fmla="*/ 232543 w 3198740"/>
              <a:gd name="connsiteY333" fmla="*/ 2254744 h 4249808"/>
              <a:gd name="connsiteX334" fmla="*/ 235902 w 3198740"/>
              <a:gd name="connsiteY334" fmla="*/ 2250332 h 4249808"/>
              <a:gd name="connsiteX335" fmla="*/ 263559 w 3198740"/>
              <a:gd name="connsiteY335" fmla="*/ 2141225 h 4249808"/>
              <a:gd name="connsiteX336" fmla="*/ 257238 w 3198740"/>
              <a:gd name="connsiteY336" fmla="*/ 2150451 h 4249808"/>
              <a:gd name="connsiteX337" fmla="*/ 261584 w 3198740"/>
              <a:gd name="connsiteY337" fmla="*/ 2159677 h 4249808"/>
              <a:gd name="connsiteX338" fmla="*/ 263559 w 3198740"/>
              <a:gd name="connsiteY338" fmla="*/ 2141225 h 4249808"/>
              <a:gd name="connsiteX339" fmla="*/ 2842647 w 3198740"/>
              <a:gd name="connsiteY339" fmla="*/ 1971146 h 4249808"/>
              <a:gd name="connsiteX340" fmla="*/ 2845808 w 3198740"/>
              <a:gd name="connsiteY340" fmla="*/ 2020084 h 4249808"/>
              <a:gd name="connsiteX341" fmla="*/ 2859637 w 3198740"/>
              <a:gd name="connsiteY341" fmla="*/ 2002434 h 4249808"/>
              <a:gd name="connsiteX342" fmla="*/ 2842647 w 3198740"/>
              <a:gd name="connsiteY342" fmla="*/ 1971146 h 4249808"/>
              <a:gd name="connsiteX343" fmla="*/ 2902308 w 3198740"/>
              <a:gd name="connsiteY343" fmla="*/ 1803074 h 4249808"/>
              <a:gd name="connsiteX344" fmla="*/ 2902308 w 3198740"/>
              <a:gd name="connsiteY344" fmla="*/ 1837170 h 4249808"/>
              <a:gd name="connsiteX345" fmla="*/ 2890455 w 3198740"/>
              <a:gd name="connsiteY345" fmla="*/ 1868057 h 4249808"/>
              <a:gd name="connsiteX346" fmla="*/ 2884529 w 3198740"/>
              <a:gd name="connsiteY346" fmla="*/ 1866051 h 4249808"/>
              <a:gd name="connsiteX347" fmla="*/ 2891245 w 3198740"/>
              <a:gd name="connsiteY347" fmla="*/ 1831153 h 4249808"/>
              <a:gd name="connsiteX348" fmla="*/ 2902308 w 3198740"/>
              <a:gd name="connsiteY348" fmla="*/ 1803074 h 4249808"/>
              <a:gd name="connsiteX349" fmla="*/ 2861810 w 3198740"/>
              <a:gd name="connsiteY349" fmla="*/ 1693566 h 4249808"/>
              <a:gd name="connsiteX350" fmla="*/ 2853513 w 3198740"/>
              <a:gd name="connsiteY350" fmla="*/ 1719639 h 4249808"/>
              <a:gd name="connsiteX351" fmla="*/ 2869910 w 3198740"/>
              <a:gd name="connsiteY351" fmla="*/ 1756944 h 4249808"/>
              <a:gd name="connsiteX352" fmla="*/ 2876627 w 3198740"/>
              <a:gd name="connsiteY352" fmla="*/ 1740097 h 4249808"/>
              <a:gd name="connsiteX353" fmla="*/ 2861810 w 3198740"/>
              <a:gd name="connsiteY353" fmla="*/ 1693566 h 4249808"/>
              <a:gd name="connsiteX354" fmla="*/ 43680 w 3198740"/>
              <a:gd name="connsiteY354" fmla="*/ 1462115 h 4249808"/>
              <a:gd name="connsiteX355" fmla="*/ 15430 w 3198740"/>
              <a:gd name="connsiteY355" fmla="*/ 1515064 h 4249808"/>
              <a:gd name="connsiteX356" fmla="*/ 29851 w 3198740"/>
              <a:gd name="connsiteY356" fmla="*/ 1541939 h 4249808"/>
              <a:gd name="connsiteX357" fmla="*/ 51977 w 3198740"/>
              <a:gd name="connsiteY357" fmla="*/ 1503832 h 4249808"/>
              <a:gd name="connsiteX358" fmla="*/ 43680 w 3198740"/>
              <a:gd name="connsiteY358" fmla="*/ 1462115 h 4249808"/>
              <a:gd name="connsiteX359" fmla="*/ 3075763 w 3198740"/>
              <a:gd name="connsiteY359" fmla="*/ 1236279 h 4249808"/>
              <a:gd name="connsiteX360" fmla="*/ 3071812 w 3198740"/>
              <a:gd name="connsiteY360" fmla="*/ 1257539 h 4249808"/>
              <a:gd name="connsiteX361" fmla="*/ 3082875 w 3198740"/>
              <a:gd name="connsiteY361" fmla="*/ 1277194 h 4249808"/>
              <a:gd name="connsiteX362" fmla="*/ 3089987 w 3198740"/>
              <a:gd name="connsiteY362" fmla="*/ 1263556 h 4249808"/>
              <a:gd name="connsiteX363" fmla="*/ 3075763 w 3198740"/>
              <a:gd name="connsiteY363" fmla="*/ 1236279 h 4249808"/>
              <a:gd name="connsiteX364" fmla="*/ 251508 w 3198740"/>
              <a:gd name="connsiteY364" fmla="*/ 1190551 h 4249808"/>
              <a:gd name="connsiteX365" fmla="*/ 248743 w 3198740"/>
              <a:gd name="connsiteY365" fmla="*/ 1192556 h 4249808"/>
              <a:gd name="connsiteX366" fmla="*/ 256250 w 3198740"/>
              <a:gd name="connsiteY366" fmla="*/ 1194963 h 4249808"/>
              <a:gd name="connsiteX367" fmla="*/ 251508 w 3198740"/>
              <a:gd name="connsiteY367" fmla="*/ 1190551 h 4249808"/>
              <a:gd name="connsiteX368" fmla="*/ 2889863 w 3198740"/>
              <a:gd name="connsiteY368" fmla="*/ 1093077 h 4249808"/>
              <a:gd name="connsiteX369" fmla="*/ 2880380 w 3198740"/>
              <a:gd name="connsiteY369" fmla="*/ 1120353 h 4249808"/>
              <a:gd name="connsiteX370" fmla="*/ 2885714 w 3198740"/>
              <a:gd name="connsiteY370" fmla="*/ 1125167 h 4249808"/>
              <a:gd name="connsiteX371" fmla="*/ 2889863 w 3198740"/>
              <a:gd name="connsiteY371" fmla="*/ 1093077 h 4249808"/>
              <a:gd name="connsiteX372" fmla="*/ 55928 w 3198740"/>
              <a:gd name="connsiteY372" fmla="*/ 733264 h 4249808"/>
              <a:gd name="connsiteX373" fmla="*/ 43087 w 3198740"/>
              <a:gd name="connsiteY373" fmla="*/ 760541 h 4249808"/>
              <a:gd name="connsiteX374" fmla="*/ 49607 w 3198740"/>
              <a:gd name="connsiteY374" fmla="*/ 774180 h 4249808"/>
              <a:gd name="connsiteX375" fmla="*/ 59682 w 3198740"/>
              <a:gd name="connsiteY375" fmla="*/ 754524 h 4249808"/>
              <a:gd name="connsiteX376" fmla="*/ 55928 w 3198740"/>
              <a:gd name="connsiteY376" fmla="*/ 733264 h 4249808"/>
              <a:gd name="connsiteX377" fmla="*/ 3034671 w 3198740"/>
              <a:gd name="connsiteY377" fmla="*/ 682722 h 4249808"/>
              <a:gd name="connsiteX378" fmla="*/ 3030720 w 3198740"/>
              <a:gd name="connsiteY378" fmla="*/ 703982 h 4249808"/>
              <a:gd name="connsiteX379" fmla="*/ 3041783 w 3198740"/>
              <a:gd name="connsiteY379" fmla="*/ 723637 h 4249808"/>
              <a:gd name="connsiteX380" fmla="*/ 3048895 w 3198740"/>
              <a:gd name="connsiteY380" fmla="*/ 709999 h 4249808"/>
              <a:gd name="connsiteX381" fmla="*/ 3034671 w 3198740"/>
              <a:gd name="connsiteY381" fmla="*/ 682722 h 4249808"/>
              <a:gd name="connsiteX382" fmla="*/ 225629 w 3198740"/>
              <a:gd name="connsiteY382" fmla="*/ 590062 h 4249808"/>
              <a:gd name="connsiteX383" fmla="*/ 229382 w 3198740"/>
              <a:gd name="connsiteY383" fmla="*/ 622152 h 4249808"/>
              <a:gd name="connsiteX384" fmla="*/ 234321 w 3198740"/>
              <a:gd name="connsiteY384" fmla="*/ 617338 h 4249808"/>
              <a:gd name="connsiteX385" fmla="*/ 225629 w 3198740"/>
              <a:gd name="connsiteY385" fmla="*/ 590062 h 4249808"/>
              <a:gd name="connsiteX386" fmla="*/ 2848772 w 3198740"/>
              <a:gd name="connsiteY386" fmla="*/ 539520 h 4249808"/>
              <a:gd name="connsiteX387" fmla="*/ 2839289 w 3198740"/>
              <a:gd name="connsiteY387" fmla="*/ 566796 h 4249808"/>
              <a:gd name="connsiteX388" fmla="*/ 2844623 w 3198740"/>
              <a:gd name="connsiteY388" fmla="*/ 571610 h 4249808"/>
              <a:gd name="connsiteX389" fmla="*/ 2848772 w 3198740"/>
              <a:gd name="connsiteY389" fmla="*/ 539520 h 4249808"/>
              <a:gd name="connsiteX390" fmla="*/ 235506 w 3198740"/>
              <a:gd name="connsiteY390" fmla="*/ 465311 h 4249808"/>
              <a:gd name="connsiteX391" fmla="*/ 241235 w 3198740"/>
              <a:gd name="connsiteY391" fmla="*/ 494593 h 4249808"/>
              <a:gd name="connsiteX392" fmla="*/ 232147 w 3198740"/>
              <a:gd name="connsiteY392" fmla="*/ 469723 h 4249808"/>
              <a:gd name="connsiteX393" fmla="*/ 235506 w 3198740"/>
              <a:gd name="connsiteY393" fmla="*/ 465311 h 4249808"/>
              <a:gd name="connsiteX394" fmla="*/ 2838104 w 3198740"/>
              <a:gd name="connsiteY394" fmla="*/ 414769 h 4249808"/>
              <a:gd name="connsiteX395" fmla="*/ 2841660 w 3198740"/>
              <a:gd name="connsiteY395" fmla="*/ 418780 h 4249808"/>
              <a:gd name="connsiteX396" fmla="*/ 2831782 w 3198740"/>
              <a:gd name="connsiteY396" fmla="*/ 443650 h 4249808"/>
              <a:gd name="connsiteX397" fmla="*/ 2838104 w 3198740"/>
              <a:gd name="connsiteY397" fmla="*/ 414769 h 4249808"/>
              <a:gd name="connsiteX398" fmla="*/ 356608 w 3198740"/>
              <a:gd name="connsiteY398" fmla="*/ 284001 h 4249808"/>
              <a:gd name="connsiteX399" fmla="*/ 352855 w 3198740"/>
              <a:gd name="connsiteY399" fmla="*/ 311278 h 4249808"/>
              <a:gd name="connsiteX400" fmla="*/ 357003 w 3198740"/>
              <a:gd name="connsiteY400" fmla="*/ 311278 h 4249808"/>
              <a:gd name="connsiteX401" fmla="*/ 356608 w 3198740"/>
              <a:gd name="connsiteY401" fmla="*/ 284001 h 4249808"/>
              <a:gd name="connsiteX402" fmla="*/ 2705544 w 3198740"/>
              <a:gd name="connsiteY402" fmla="*/ 233057 h 4249808"/>
              <a:gd name="connsiteX403" fmla="*/ 2705149 w 3198740"/>
              <a:gd name="connsiteY403" fmla="*/ 260334 h 4249808"/>
              <a:gd name="connsiteX404" fmla="*/ 2709692 w 3198740"/>
              <a:gd name="connsiteY404" fmla="*/ 260334 h 4249808"/>
              <a:gd name="connsiteX405" fmla="*/ 2705544 w 3198740"/>
              <a:gd name="connsiteY405" fmla="*/ 233057 h 4249808"/>
              <a:gd name="connsiteX406" fmla="*/ 896330 w 3198740"/>
              <a:gd name="connsiteY406" fmla="*/ 216611 h 4249808"/>
              <a:gd name="connsiteX407" fmla="*/ 897183 w 3198740"/>
              <a:gd name="connsiteY407" fmla="*/ 217783 h 4249808"/>
              <a:gd name="connsiteX408" fmla="*/ 895960 w 3198740"/>
              <a:gd name="connsiteY408" fmla="*/ 218404 h 4249808"/>
              <a:gd name="connsiteX409" fmla="*/ 860375 w 3198740"/>
              <a:gd name="connsiteY409" fmla="*/ 182114 h 4249808"/>
              <a:gd name="connsiteX410" fmla="*/ 854053 w 3198740"/>
              <a:gd name="connsiteY410" fmla="*/ 194148 h 4249808"/>
              <a:gd name="connsiteX411" fmla="*/ 862350 w 3198740"/>
              <a:gd name="connsiteY411" fmla="*/ 206984 h 4249808"/>
              <a:gd name="connsiteX412" fmla="*/ 860375 w 3198740"/>
              <a:gd name="connsiteY412" fmla="*/ 182114 h 4249808"/>
              <a:gd name="connsiteX413" fmla="*/ 2173724 w 3198740"/>
              <a:gd name="connsiteY413" fmla="*/ 179707 h 4249808"/>
              <a:gd name="connsiteX414" fmla="*/ 2168390 w 3198740"/>
              <a:gd name="connsiteY414" fmla="*/ 199764 h 4249808"/>
              <a:gd name="connsiteX415" fmla="*/ 2165624 w 3198740"/>
              <a:gd name="connsiteY415" fmla="*/ 201769 h 4249808"/>
              <a:gd name="connsiteX416" fmla="*/ 2181824 w 3198740"/>
              <a:gd name="connsiteY416" fmla="*/ 200165 h 4249808"/>
              <a:gd name="connsiteX417" fmla="*/ 2173724 w 3198740"/>
              <a:gd name="connsiteY417" fmla="*/ 179707 h 4249808"/>
              <a:gd name="connsiteX418" fmla="*/ 2115050 w 3198740"/>
              <a:gd name="connsiteY418" fmla="*/ 166069 h 4249808"/>
              <a:gd name="connsiteX419" fmla="*/ 2115399 w 3198740"/>
              <a:gd name="connsiteY419" fmla="*/ 167640 h 4249808"/>
              <a:gd name="connsiteX420" fmla="*/ 2114062 w 3198740"/>
              <a:gd name="connsiteY420" fmla="*/ 168075 h 4249808"/>
              <a:gd name="connsiteX421" fmla="*/ 2114062 w 3198740"/>
              <a:gd name="connsiteY421" fmla="*/ 168476 h 4249808"/>
              <a:gd name="connsiteX422" fmla="*/ 2113419 w 3198740"/>
              <a:gd name="connsiteY422" fmla="*/ 168128 h 4249808"/>
              <a:gd name="connsiteX423" fmla="*/ 2154166 w 3198740"/>
              <a:gd name="connsiteY423" fmla="*/ 131171 h 4249808"/>
              <a:gd name="connsiteX424" fmla="*/ 2156932 w 3198740"/>
              <a:gd name="connsiteY424" fmla="*/ 162058 h 4249808"/>
              <a:gd name="connsiteX425" fmla="*/ 2153573 w 3198740"/>
              <a:gd name="connsiteY425" fmla="*/ 183318 h 4249808"/>
              <a:gd name="connsiteX426" fmla="*/ 2147054 w 3198740"/>
              <a:gd name="connsiteY426" fmla="*/ 203374 h 4249808"/>
              <a:gd name="connsiteX427" fmla="*/ 2161673 w 3198740"/>
              <a:gd name="connsiteY427" fmla="*/ 202171 h 4249808"/>
              <a:gd name="connsiteX428" fmla="*/ 2160685 w 3198740"/>
              <a:gd name="connsiteY428" fmla="*/ 200967 h 4249808"/>
              <a:gd name="connsiteX429" fmla="*/ 2161278 w 3198740"/>
              <a:gd name="connsiteY429" fmla="*/ 190137 h 4249808"/>
              <a:gd name="connsiteX430" fmla="*/ 2154166 w 3198740"/>
              <a:gd name="connsiteY430" fmla="*/ 131171 h 4249808"/>
              <a:gd name="connsiteX431" fmla="*/ 2367502 w 3198740"/>
              <a:gd name="connsiteY431" fmla="*/ 2 h 4249808"/>
              <a:gd name="connsiteX432" fmla="*/ 2381750 w 3198740"/>
              <a:gd name="connsiteY432" fmla="*/ 12036 h 4249808"/>
              <a:gd name="connsiteX433" fmla="*/ 2403284 w 3198740"/>
              <a:gd name="connsiteY433" fmla="*/ 21663 h 4249808"/>
              <a:gd name="connsiteX434" fmla="*/ 2424422 w 3198740"/>
              <a:gd name="connsiteY434" fmla="*/ 14844 h 4249808"/>
              <a:gd name="connsiteX435" fmla="*/ 2486652 w 3198740"/>
              <a:gd name="connsiteY435" fmla="*/ 30087 h 4249808"/>
              <a:gd name="connsiteX436" fmla="*/ 2575750 w 3198740"/>
              <a:gd name="connsiteY436" fmla="*/ 28081 h 4249808"/>
              <a:gd name="connsiteX437" fmla="*/ 2616446 w 3198740"/>
              <a:gd name="connsiteY437" fmla="*/ 81431 h 4249808"/>
              <a:gd name="connsiteX438" fmla="*/ 2585035 w 3198740"/>
              <a:gd name="connsiteY438" fmla="*/ 120340 h 4249808"/>
              <a:gd name="connsiteX439" fmla="*/ 2602025 w 3198740"/>
              <a:gd name="connsiteY439" fmla="*/ 142402 h 4249808"/>
              <a:gd name="connsiteX440" fmla="*/ 2612100 w 3198740"/>
              <a:gd name="connsiteY440" fmla="*/ 160453 h 4249808"/>
              <a:gd name="connsiteX441" fmla="*/ 2621780 w 3198740"/>
              <a:gd name="connsiteY441" fmla="*/ 143606 h 4249808"/>
              <a:gd name="connsiteX442" fmla="*/ 2622175 w 3198740"/>
              <a:gd name="connsiteY442" fmla="*/ 180109 h 4249808"/>
              <a:gd name="connsiteX443" fmla="*/ 2641931 w 3198740"/>
              <a:gd name="connsiteY443" fmla="*/ 167674 h 4249808"/>
              <a:gd name="connsiteX444" fmla="*/ 2633634 w 3198740"/>
              <a:gd name="connsiteY444" fmla="*/ 139193 h 4249808"/>
              <a:gd name="connsiteX445" fmla="*/ 2653587 w 3198740"/>
              <a:gd name="connsiteY445" fmla="*/ 158046 h 4249808"/>
              <a:gd name="connsiteX446" fmla="*/ 2664452 w 3198740"/>
              <a:gd name="connsiteY446" fmla="*/ 168476 h 4249808"/>
              <a:gd name="connsiteX447" fmla="*/ 2680849 w 3198740"/>
              <a:gd name="connsiteY447" fmla="*/ 160052 h 4249808"/>
              <a:gd name="connsiteX448" fmla="*/ 2695666 w 3198740"/>
              <a:gd name="connsiteY448" fmla="*/ 167674 h 4249808"/>
              <a:gd name="connsiteX449" fmla="*/ 2743474 w 3198740"/>
              <a:gd name="connsiteY449" fmla="*/ 161256 h 4249808"/>
              <a:gd name="connsiteX450" fmla="*/ 2764613 w 3198740"/>
              <a:gd name="connsiteY450" fmla="*/ 159651 h 4249808"/>
              <a:gd name="connsiteX451" fmla="*/ 2754735 w 3198740"/>
              <a:gd name="connsiteY451" fmla="*/ 175696 h 4249808"/>
              <a:gd name="connsiteX452" fmla="*/ 2764020 w 3198740"/>
              <a:gd name="connsiteY452" fmla="*/ 181713 h 4249808"/>
              <a:gd name="connsiteX453" fmla="*/ 2804124 w 3198740"/>
              <a:gd name="connsiteY453" fmla="*/ 166470 h 4249808"/>
              <a:gd name="connsiteX454" fmla="*/ 2814990 w 3198740"/>
              <a:gd name="connsiteY454" fmla="*/ 168476 h 4249808"/>
              <a:gd name="connsiteX455" fmla="*/ 2810446 w 3198740"/>
              <a:gd name="connsiteY455" fmla="*/ 184521 h 4249808"/>
              <a:gd name="connsiteX456" fmla="*/ 2808075 w 3198740"/>
              <a:gd name="connsiteY456" fmla="*/ 205380 h 4249808"/>
              <a:gd name="connsiteX457" fmla="*/ 2819336 w 3198740"/>
              <a:gd name="connsiteY457" fmla="*/ 264345 h 4249808"/>
              <a:gd name="connsiteX458" fmla="*/ 2815977 w 3198740"/>
              <a:gd name="connsiteY458" fmla="*/ 277182 h 4249808"/>
              <a:gd name="connsiteX459" fmla="*/ 2808668 w 3198740"/>
              <a:gd name="connsiteY459" fmla="*/ 325718 h 4249808"/>
              <a:gd name="connsiteX460" fmla="*/ 2824670 w 3198740"/>
              <a:gd name="connsiteY460" fmla="*/ 295232 h 4249808"/>
              <a:gd name="connsiteX461" fmla="*/ 2831387 w 3198740"/>
              <a:gd name="connsiteY461" fmla="*/ 336950 h 4249808"/>
              <a:gd name="connsiteX462" fmla="*/ 2838301 w 3198740"/>
              <a:gd name="connsiteY462" fmla="*/ 374656 h 4249808"/>
              <a:gd name="connsiteX463" fmla="*/ 2836918 w 3198740"/>
              <a:gd name="connsiteY463" fmla="*/ 390300 h 4249808"/>
              <a:gd name="connsiteX464" fmla="*/ 2815977 w 3198740"/>
              <a:gd name="connsiteY464" fmla="*/ 416373 h 4249808"/>
              <a:gd name="connsiteX465" fmla="*/ 2813409 w 3198740"/>
              <a:gd name="connsiteY465" fmla="*/ 444051 h 4249808"/>
              <a:gd name="connsiteX466" fmla="*/ 2833362 w 3198740"/>
              <a:gd name="connsiteY466" fmla="*/ 458492 h 4249808"/>
              <a:gd name="connsiteX467" fmla="*/ 2846203 w 3198740"/>
              <a:gd name="connsiteY467" fmla="*/ 465311 h 4249808"/>
              <a:gd name="connsiteX468" fmla="*/ 2836128 w 3198740"/>
              <a:gd name="connsiteY468" fmla="*/ 499006 h 4249808"/>
              <a:gd name="connsiteX469" fmla="*/ 2856674 w 3198740"/>
              <a:gd name="connsiteY469" fmla="*/ 510638 h 4249808"/>
              <a:gd name="connsiteX470" fmla="*/ 2863786 w 3198740"/>
              <a:gd name="connsiteY470" fmla="*/ 520666 h 4249808"/>
              <a:gd name="connsiteX471" fmla="*/ 2879788 w 3198740"/>
              <a:gd name="connsiteY471" fmla="*/ 543130 h 4249808"/>
              <a:gd name="connsiteX472" fmla="*/ 2878405 w 3198740"/>
              <a:gd name="connsiteY472" fmla="*/ 518661 h 4249808"/>
              <a:gd name="connsiteX473" fmla="*/ 2889665 w 3198740"/>
              <a:gd name="connsiteY473" fmla="*/ 532299 h 4249808"/>
              <a:gd name="connsiteX474" fmla="*/ 2923052 w 3198740"/>
              <a:gd name="connsiteY474" fmla="*/ 549949 h 4249808"/>
              <a:gd name="connsiteX475" fmla="*/ 2957032 w 3198740"/>
              <a:gd name="connsiteY475" fmla="*/ 541926 h 4249808"/>
              <a:gd name="connsiteX476" fmla="*/ 3015311 w 3198740"/>
              <a:gd name="connsiteY476" fmla="*/ 549548 h 4249808"/>
              <a:gd name="connsiteX477" fmla="*/ 3034276 w 3198740"/>
              <a:gd name="connsiteY477" fmla="*/ 596881 h 4249808"/>
              <a:gd name="connsiteX478" fmla="*/ 3033091 w 3198740"/>
              <a:gd name="connsiteY478" fmla="*/ 617740 h 4249808"/>
              <a:gd name="connsiteX479" fmla="*/ 3040203 w 3198740"/>
              <a:gd name="connsiteY479" fmla="*/ 660259 h 4249808"/>
              <a:gd name="connsiteX480" fmla="*/ 3040598 w 3198740"/>
              <a:gd name="connsiteY480" fmla="*/ 774982 h 4249808"/>
              <a:gd name="connsiteX481" fmla="*/ 3036844 w 3198740"/>
              <a:gd name="connsiteY481" fmla="*/ 809479 h 4249808"/>
              <a:gd name="connsiteX482" fmla="*/ 3047907 w 3198740"/>
              <a:gd name="connsiteY482" fmla="*/ 816298 h 4249808"/>
              <a:gd name="connsiteX483" fmla="*/ 3055415 w 3198740"/>
              <a:gd name="connsiteY483" fmla="*/ 835953 h 4249808"/>
              <a:gd name="connsiteX484" fmla="*/ 3049488 w 3198740"/>
              <a:gd name="connsiteY484" fmla="*/ 918586 h 4249808"/>
              <a:gd name="connsiteX485" fmla="*/ 3040993 w 3198740"/>
              <a:gd name="connsiteY485" fmla="*/ 929817 h 4249808"/>
              <a:gd name="connsiteX486" fmla="*/ 3032893 w 3198740"/>
              <a:gd name="connsiteY486" fmla="*/ 954286 h 4249808"/>
              <a:gd name="connsiteX487" fmla="*/ 3031708 w 3198740"/>
              <a:gd name="connsiteY487" fmla="*/ 972738 h 4249808"/>
              <a:gd name="connsiteX488" fmla="*/ 3026967 w 3198740"/>
              <a:gd name="connsiteY488" fmla="*/ 972738 h 4249808"/>
              <a:gd name="connsiteX489" fmla="*/ 3024003 w 3198740"/>
              <a:gd name="connsiteY489" fmla="*/ 954687 h 4249808"/>
              <a:gd name="connsiteX490" fmla="*/ 3011360 w 3198740"/>
              <a:gd name="connsiteY490" fmla="*/ 915377 h 4249808"/>
              <a:gd name="connsiteX491" fmla="*/ 3006026 w 3198740"/>
              <a:gd name="connsiteY491" fmla="*/ 1015659 h 4249808"/>
              <a:gd name="connsiteX492" fmla="*/ 2990814 w 3198740"/>
              <a:gd name="connsiteY492" fmla="*/ 1043337 h 4249808"/>
              <a:gd name="connsiteX493" fmla="*/ 2936289 w 3198740"/>
              <a:gd name="connsiteY493" fmla="*/ 1056173 h 4249808"/>
              <a:gd name="connsiteX494" fmla="*/ 2922460 w 3198740"/>
              <a:gd name="connsiteY494" fmla="*/ 1032506 h 4249808"/>
              <a:gd name="connsiteX495" fmla="*/ 2900136 w 3198740"/>
              <a:gd name="connsiteY495" fmla="*/ 1033710 h 4249808"/>
              <a:gd name="connsiteX496" fmla="*/ 2888678 w 3198740"/>
              <a:gd name="connsiteY496" fmla="*/ 998410 h 4249808"/>
              <a:gd name="connsiteX497" fmla="*/ 2876232 w 3198740"/>
              <a:gd name="connsiteY497" fmla="*/ 1013653 h 4249808"/>
              <a:gd name="connsiteX498" fmla="*/ 2887492 w 3198740"/>
              <a:gd name="connsiteY498" fmla="*/ 1018467 h 4249808"/>
              <a:gd name="connsiteX499" fmla="*/ 2877417 w 3198740"/>
              <a:gd name="connsiteY499" fmla="*/ 1052162 h 4249808"/>
              <a:gd name="connsiteX500" fmla="*/ 2897963 w 3198740"/>
              <a:gd name="connsiteY500" fmla="*/ 1063794 h 4249808"/>
              <a:gd name="connsiteX501" fmla="*/ 2905075 w 3198740"/>
              <a:gd name="connsiteY501" fmla="*/ 1073822 h 4249808"/>
              <a:gd name="connsiteX502" fmla="*/ 2921077 w 3198740"/>
              <a:gd name="connsiteY502" fmla="*/ 1096286 h 4249808"/>
              <a:gd name="connsiteX503" fmla="*/ 2919694 w 3198740"/>
              <a:gd name="connsiteY503" fmla="*/ 1071817 h 4249808"/>
              <a:gd name="connsiteX504" fmla="*/ 2930955 w 3198740"/>
              <a:gd name="connsiteY504" fmla="*/ 1085455 h 4249808"/>
              <a:gd name="connsiteX505" fmla="*/ 2964341 w 3198740"/>
              <a:gd name="connsiteY505" fmla="*/ 1103105 h 4249808"/>
              <a:gd name="connsiteX506" fmla="*/ 2998321 w 3198740"/>
              <a:gd name="connsiteY506" fmla="*/ 1095082 h 4249808"/>
              <a:gd name="connsiteX507" fmla="*/ 3056600 w 3198740"/>
              <a:gd name="connsiteY507" fmla="*/ 1102704 h 4249808"/>
              <a:gd name="connsiteX508" fmla="*/ 3075565 w 3198740"/>
              <a:gd name="connsiteY508" fmla="*/ 1150037 h 4249808"/>
              <a:gd name="connsiteX509" fmla="*/ 3074380 w 3198740"/>
              <a:gd name="connsiteY509" fmla="*/ 1170895 h 4249808"/>
              <a:gd name="connsiteX510" fmla="*/ 3081492 w 3198740"/>
              <a:gd name="connsiteY510" fmla="*/ 1213415 h 4249808"/>
              <a:gd name="connsiteX511" fmla="*/ 3081887 w 3198740"/>
              <a:gd name="connsiteY511" fmla="*/ 1328138 h 4249808"/>
              <a:gd name="connsiteX512" fmla="*/ 3078134 w 3198740"/>
              <a:gd name="connsiteY512" fmla="*/ 1362635 h 4249808"/>
              <a:gd name="connsiteX513" fmla="*/ 3089197 w 3198740"/>
              <a:gd name="connsiteY513" fmla="*/ 1369454 h 4249808"/>
              <a:gd name="connsiteX514" fmla="*/ 3096704 w 3198740"/>
              <a:gd name="connsiteY514" fmla="*/ 1389109 h 4249808"/>
              <a:gd name="connsiteX515" fmla="*/ 3090777 w 3198740"/>
              <a:gd name="connsiteY515" fmla="*/ 1471742 h 4249808"/>
              <a:gd name="connsiteX516" fmla="*/ 3082282 w 3198740"/>
              <a:gd name="connsiteY516" fmla="*/ 1482973 h 4249808"/>
              <a:gd name="connsiteX517" fmla="*/ 3074182 w 3198740"/>
              <a:gd name="connsiteY517" fmla="*/ 1507442 h 4249808"/>
              <a:gd name="connsiteX518" fmla="*/ 3072997 w 3198740"/>
              <a:gd name="connsiteY518" fmla="*/ 1525894 h 4249808"/>
              <a:gd name="connsiteX519" fmla="*/ 3068256 w 3198740"/>
              <a:gd name="connsiteY519" fmla="*/ 1525894 h 4249808"/>
              <a:gd name="connsiteX520" fmla="*/ 3065292 w 3198740"/>
              <a:gd name="connsiteY520" fmla="*/ 1507843 h 4249808"/>
              <a:gd name="connsiteX521" fmla="*/ 3052649 w 3198740"/>
              <a:gd name="connsiteY521" fmla="*/ 1468533 h 4249808"/>
              <a:gd name="connsiteX522" fmla="*/ 3047315 w 3198740"/>
              <a:gd name="connsiteY522" fmla="*/ 1568815 h 4249808"/>
              <a:gd name="connsiteX523" fmla="*/ 3032103 w 3198740"/>
              <a:gd name="connsiteY523" fmla="*/ 1596493 h 4249808"/>
              <a:gd name="connsiteX524" fmla="*/ 2977578 w 3198740"/>
              <a:gd name="connsiteY524" fmla="*/ 1609329 h 4249808"/>
              <a:gd name="connsiteX525" fmla="*/ 2963749 w 3198740"/>
              <a:gd name="connsiteY525" fmla="*/ 1585662 h 4249808"/>
              <a:gd name="connsiteX526" fmla="*/ 2941425 w 3198740"/>
              <a:gd name="connsiteY526" fmla="*/ 1586866 h 4249808"/>
              <a:gd name="connsiteX527" fmla="*/ 2929967 w 3198740"/>
              <a:gd name="connsiteY527" fmla="*/ 1551566 h 4249808"/>
              <a:gd name="connsiteX528" fmla="*/ 2902112 w 3198740"/>
              <a:gd name="connsiteY528" fmla="*/ 1592882 h 4249808"/>
              <a:gd name="connsiteX529" fmla="*/ 2927596 w 3198740"/>
              <a:gd name="connsiteY529" fmla="*/ 1571623 h 4249808"/>
              <a:gd name="connsiteX530" fmla="*/ 2902309 w 3198740"/>
              <a:gd name="connsiteY530" fmla="*/ 1592882 h 4249808"/>
              <a:gd name="connsiteX531" fmla="*/ 2903494 w 3198740"/>
              <a:gd name="connsiteY531" fmla="*/ 1628583 h 4249808"/>
              <a:gd name="connsiteX532" fmla="*/ 2897765 w 3198740"/>
              <a:gd name="connsiteY532" fmla="*/ 1663481 h 4249808"/>
              <a:gd name="connsiteX533" fmla="*/ 2892036 w 3198740"/>
              <a:gd name="connsiteY533" fmla="*/ 1628583 h 4249808"/>
              <a:gd name="connsiteX534" fmla="*/ 2886900 w 3198740"/>
              <a:gd name="connsiteY534" fmla="*/ 1656662 h 4249808"/>
              <a:gd name="connsiteX535" fmla="*/ 2899938 w 3198740"/>
              <a:gd name="connsiteY535" fmla="*/ 1696775 h 4249808"/>
              <a:gd name="connsiteX536" fmla="*/ 2902112 w 3198740"/>
              <a:gd name="connsiteY536" fmla="*/ 1733678 h 4249808"/>
              <a:gd name="connsiteX537" fmla="*/ 2898951 w 3198740"/>
              <a:gd name="connsiteY537" fmla="*/ 1758950 h 4249808"/>
              <a:gd name="connsiteX538" fmla="*/ 2891049 w 3198740"/>
              <a:gd name="connsiteY538" fmla="*/ 1781413 h 4249808"/>
              <a:gd name="connsiteX539" fmla="*/ 2882751 w 3198740"/>
              <a:gd name="connsiteY539" fmla="*/ 1790639 h 4249808"/>
              <a:gd name="connsiteX540" fmla="*/ 2871293 w 3198740"/>
              <a:gd name="connsiteY540" fmla="*/ 1780611 h 4249808"/>
              <a:gd name="connsiteX541" fmla="*/ 2840474 w 3198740"/>
              <a:gd name="connsiteY541" fmla="*/ 1868057 h 4249808"/>
              <a:gd name="connsiteX542" fmla="*/ 2835930 w 3198740"/>
              <a:gd name="connsiteY542" fmla="*/ 1873672 h 4249808"/>
              <a:gd name="connsiteX543" fmla="*/ 2839091 w 3198740"/>
              <a:gd name="connsiteY543" fmla="*/ 1923412 h 4249808"/>
              <a:gd name="connsiteX544" fmla="*/ 2860625 w 3198740"/>
              <a:gd name="connsiteY544" fmla="*/ 2002434 h 4249808"/>
              <a:gd name="connsiteX545" fmla="*/ 2885714 w 3198740"/>
              <a:gd name="connsiteY545" fmla="*/ 2034525 h 4249808"/>
              <a:gd name="connsiteX546" fmla="*/ 2870305 w 3198740"/>
              <a:gd name="connsiteY546" fmla="*/ 2069824 h 4249808"/>
              <a:gd name="connsiteX547" fmla="*/ 2867539 w 3198740"/>
              <a:gd name="connsiteY547" fmla="*/ 2115152 h 4249808"/>
              <a:gd name="connsiteX548" fmla="*/ 2857069 w 3198740"/>
              <a:gd name="connsiteY548" fmla="*/ 2196581 h 4249808"/>
              <a:gd name="connsiteX549" fmla="*/ 2857859 w 3198740"/>
              <a:gd name="connsiteY549" fmla="*/ 2200592 h 4249808"/>
              <a:gd name="connsiteX550" fmla="*/ 2873861 w 3198740"/>
              <a:gd name="connsiteY550" fmla="*/ 2194575 h 4249808"/>
              <a:gd name="connsiteX551" fmla="*/ 2895987 w 3198740"/>
              <a:gd name="connsiteY551" fmla="*/ 2192970 h 4249808"/>
              <a:gd name="connsiteX552" fmla="*/ 2885714 w 3198740"/>
              <a:gd name="connsiteY552" fmla="*/ 2213027 h 4249808"/>
              <a:gd name="connsiteX553" fmla="*/ 2895395 w 3198740"/>
              <a:gd name="connsiteY553" fmla="*/ 2220648 h 4249808"/>
              <a:gd name="connsiteX554" fmla="*/ 2937079 w 3198740"/>
              <a:gd name="connsiteY554" fmla="*/ 2201795 h 4249808"/>
              <a:gd name="connsiteX555" fmla="*/ 2948340 w 3198740"/>
              <a:gd name="connsiteY555" fmla="*/ 2204202 h 4249808"/>
              <a:gd name="connsiteX556" fmla="*/ 2943598 w 3198740"/>
              <a:gd name="connsiteY556" fmla="*/ 2224258 h 4249808"/>
              <a:gd name="connsiteX557" fmla="*/ 2941030 w 3198740"/>
              <a:gd name="connsiteY557" fmla="*/ 2250332 h 4249808"/>
              <a:gd name="connsiteX558" fmla="*/ 2952883 w 3198740"/>
              <a:gd name="connsiteY558" fmla="*/ 2323738 h 4249808"/>
              <a:gd name="connsiteX559" fmla="*/ 2949525 w 3198740"/>
              <a:gd name="connsiteY559" fmla="*/ 2339783 h 4249808"/>
              <a:gd name="connsiteX560" fmla="*/ 2942018 w 3198740"/>
              <a:gd name="connsiteY560" fmla="*/ 2400755 h 4249808"/>
              <a:gd name="connsiteX561" fmla="*/ 2958810 w 3198740"/>
              <a:gd name="connsiteY561" fmla="*/ 2362247 h 4249808"/>
              <a:gd name="connsiteX562" fmla="*/ 2965724 w 3198740"/>
              <a:gd name="connsiteY562" fmla="*/ 2414393 h 4249808"/>
              <a:gd name="connsiteX563" fmla="*/ 2972837 w 3198740"/>
              <a:gd name="connsiteY563" fmla="*/ 2461726 h 4249808"/>
              <a:gd name="connsiteX564" fmla="*/ 2971256 w 3198740"/>
              <a:gd name="connsiteY564" fmla="*/ 2481382 h 4249808"/>
              <a:gd name="connsiteX565" fmla="*/ 2949327 w 3198740"/>
              <a:gd name="connsiteY565" fmla="*/ 2513873 h 4249808"/>
              <a:gd name="connsiteX566" fmla="*/ 2946759 w 3198740"/>
              <a:gd name="connsiteY566" fmla="*/ 2548771 h 4249808"/>
              <a:gd name="connsiteX567" fmla="*/ 2967502 w 3198740"/>
              <a:gd name="connsiteY567" fmla="*/ 2566822 h 4249808"/>
              <a:gd name="connsiteX568" fmla="*/ 2980936 w 3198740"/>
              <a:gd name="connsiteY568" fmla="*/ 2575246 h 4249808"/>
              <a:gd name="connsiteX569" fmla="*/ 2970466 w 3198740"/>
              <a:gd name="connsiteY569" fmla="*/ 2617364 h 4249808"/>
              <a:gd name="connsiteX570" fmla="*/ 2991802 w 3198740"/>
              <a:gd name="connsiteY570" fmla="*/ 2631805 h 4249808"/>
              <a:gd name="connsiteX571" fmla="*/ 2999309 w 3198740"/>
              <a:gd name="connsiteY571" fmla="*/ 2644240 h 4249808"/>
              <a:gd name="connsiteX572" fmla="*/ 3015903 w 3198740"/>
              <a:gd name="connsiteY572" fmla="*/ 2672319 h 4249808"/>
              <a:gd name="connsiteX573" fmla="*/ 3014521 w 3198740"/>
              <a:gd name="connsiteY573" fmla="*/ 2641432 h 4249808"/>
              <a:gd name="connsiteX574" fmla="*/ 3026176 w 3198740"/>
              <a:gd name="connsiteY574" fmla="*/ 2658279 h 4249808"/>
              <a:gd name="connsiteX575" fmla="*/ 3060749 w 3198740"/>
              <a:gd name="connsiteY575" fmla="*/ 2680341 h 4249808"/>
              <a:gd name="connsiteX576" fmla="*/ 3096111 w 3198740"/>
              <a:gd name="connsiteY576" fmla="*/ 2670313 h 4249808"/>
              <a:gd name="connsiteX577" fmla="*/ 3156761 w 3198740"/>
              <a:gd name="connsiteY577" fmla="*/ 2679940 h 4249808"/>
              <a:gd name="connsiteX578" fmla="*/ 3176516 w 3198740"/>
              <a:gd name="connsiteY578" fmla="*/ 2738906 h 4249808"/>
              <a:gd name="connsiteX579" fmla="*/ 3175331 w 3198740"/>
              <a:gd name="connsiteY579" fmla="*/ 2764979 h 4249808"/>
              <a:gd name="connsiteX580" fmla="*/ 3182640 w 3198740"/>
              <a:gd name="connsiteY580" fmla="*/ 2817928 h 4249808"/>
              <a:gd name="connsiteX581" fmla="*/ 3183036 w 3198740"/>
              <a:gd name="connsiteY581" fmla="*/ 2961532 h 4249808"/>
              <a:gd name="connsiteX582" fmla="*/ 3179084 w 3198740"/>
              <a:gd name="connsiteY582" fmla="*/ 3004854 h 4249808"/>
              <a:gd name="connsiteX583" fmla="*/ 3190543 w 3198740"/>
              <a:gd name="connsiteY583" fmla="*/ 3013679 h 4249808"/>
              <a:gd name="connsiteX584" fmla="*/ 3198445 w 3198740"/>
              <a:gd name="connsiteY584" fmla="*/ 3038549 h 4249808"/>
              <a:gd name="connsiteX585" fmla="*/ 3191333 w 3198740"/>
              <a:gd name="connsiteY585" fmla="*/ 3146452 h 4249808"/>
              <a:gd name="connsiteX586" fmla="*/ 3182443 w 3198740"/>
              <a:gd name="connsiteY586" fmla="*/ 3160492 h 4249808"/>
              <a:gd name="connsiteX587" fmla="*/ 3173948 w 3198740"/>
              <a:gd name="connsiteY587" fmla="*/ 3191379 h 4249808"/>
              <a:gd name="connsiteX588" fmla="*/ 3172763 w 3198740"/>
              <a:gd name="connsiteY588" fmla="*/ 3214243 h 4249808"/>
              <a:gd name="connsiteX589" fmla="*/ 3167824 w 3198740"/>
              <a:gd name="connsiteY589" fmla="*/ 3214243 h 4249808"/>
              <a:gd name="connsiteX590" fmla="*/ 3164663 w 3198740"/>
              <a:gd name="connsiteY590" fmla="*/ 3191780 h 4249808"/>
              <a:gd name="connsiteX591" fmla="*/ 3151427 w 3198740"/>
              <a:gd name="connsiteY591" fmla="*/ 3142441 h 4249808"/>
              <a:gd name="connsiteX592" fmla="*/ 3145895 w 3198740"/>
              <a:gd name="connsiteY592" fmla="*/ 3267994 h 4249808"/>
              <a:gd name="connsiteX593" fmla="*/ 3130091 w 3198740"/>
              <a:gd name="connsiteY593" fmla="*/ 3302491 h 4249808"/>
              <a:gd name="connsiteX594" fmla="*/ 3073392 w 3198740"/>
              <a:gd name="connsiteY594" fmla="*/ 3318537 h 4249808"/>
              <a:gd name="connsiteX595" fmla="*/ 3058971 w 3198740"/>
              <a:gd name="connsiteY595" fmla="*/ 3288853 h 4249808"/>
              <a:gd name="connsiteX596" fmla="*/ 3035856 w 3198740"/>
              <a:gd name="connsiteY596" fmla="*/ 3290056 h 4249808"/>
              <a:gd name="connsiteX597" fmla="*/ 3024003 w 3198740"/>
              <a:gd name="connsiteY597" fmla="*/ 3245932 h 4249808"/>
              <a:gd name="connsiteX598" fmla="*/ 2994963 w 3198740"/>
              <a:gd name="connsiteY598" fmla="*/ 3297678 h 4249808"/>
              <a:gd name="connsiteX599" fmla="*/ 2996148 w 3198740"/>
              <a:gd name="connsiteY599" fmla="*/ 3342203 h 4249808"/>
              <a:gd name="connsiteX600" fmla="*/ 2990221 w 3198740"/>
              <a:gd name="connsiteY600" fmla="*/ 3385926 h 4249808"/>
              <a:gd name="connsiteX601" fmla="*/ 2984097 w 3198740"/>
              <a:gd name="connsiteY601" fmla="*/ 3342203 h 4249808"/>
              <a:gd name="connsiteX602" fmla="*/ 2978763 w 3198740"/>
              <a:gd name="connsiteY602" fmla="*/ 3377101 h 4249808"/>
              <a:gd name="connsiteX603" fmla="*/ 2992394 w 3198740"/>
              <a:gd name="connsiteY603" fmla="*/ 3427643 h 4249808"/>
              <a:gd name="connsiteX604" fmla="*/ 2994765 w 3198740"/>
              <a:gd name="connsiteY604" fmla="*/ 3474174 h 4249808"/>
              <a:gd name="connsiteX605" fmla="*/ 2991604 w 3198740"/>
              <a:gd name="connsiteY605" fmla="*/ 3505863 h 4249808"/>
              <a:gd name="connsiteX606" fmla="*/ 2983504 w 3198740"/>
              <a:gd name="connsiteY606" fmla="*/ 3533943 h 4249808"/>
              <a:gd name="connsiteX607" fmla="*/ 2974812 w 3198740"/>
              <a:gd name="connsiteY607" fmla="*/ 3545174 h 4249808"/>
              <a:gd name="connsiteX608" fmla="*/ 2962761 w 3198740"/>
              <a:gd name="connsiteY608" fmla="*/ 3532739 h 4249808"/>
              <a:gd name="connsiteX609" fmla="*/ 2918904 w 3198740"/>
              <a:gd name="connsiteY609" fmla="*/ 3652676 h 4249808"/>
              <a:gd name="connsiteX610" fmla="*/ 2875046 w 3198740"/>
              <a:gd name="connsiteY610" fmla="*/ 3685970 h 4249808"/>
              <a:gd name="connsiteX611" fmla="*/ 2863193 w 3198740"/>
              <a:gd name="connsiteY611" fmla="*/ 3701614 h 4249808"/>
              <a:gd name="connsiteX612" fmla="*/ 2875639 w 3198740"/>
              <a:gd name="connsiteY612" fmla="*/ 3728891 h 4249808"/>
              <a:gd name="connsiteX613" fmla="*/ 2880776 w 3198740"/>
              <a:gd name="connsiteY613" fmla="*/ 3739721 h 4249808"/>
              <a:gd name="connsiteX614" fmla="*/ 2876824 w 3198740"/>
              <a:gd name="connsiteY614" fmla="*/ 3750151 h 4249808"/>
              <a:gd name="connsiteX615" fmla="*/ 2871688 w 3198740"/>
              <a:gd name="connsiteY615" fmla="*/ 3776224 h 4249808"/>
              <a:gd name="connsiteX616" fmla="*/ 2867342 w 3198740"/>
              <a:gd name="connsiteY616" fmla="*/ 3897365 h 4249808"/>
              <a:gd name="connsiteX617" fmla="*/ 2863983 w 3198740"/>
              <a:gd name="connsiteY617" fmla="*/ 3927851 h 4249808"/>
              <a:gd name="connsiteX618" fmla="*/ 2861217 w 3198740"/>
              <a:gd name="connsiteY618" fmla="*/ 3951918 h 4249808"/>
              <a:gd name="connsiteX619" fmla="*/ 2852130 w 3198740"/>
              <a:gd name="connsiteY619" fmla="*/ 3944297 h 4249808"/>
              <a:gd name="connsiteX620" fmla="*/ 2829806 w 3198740"/>
              <a:gd name="connsiteY620" fmla="*/ 3938280 h 4249808"/>
              <a:gd name="connsiteX621" fmla="*/ 2841660 w 3198740"/>
              <a:gd name="connsiteY621" fmla="*/ 3971172 h 4249808"/>
              <a:gd name="connsiteX622" fmla="*/ 2815977 w 3198740"/>
              <a:gd name="connsiteY622" fmla="*/ 4015296 h 4249808"/>
              <a:gd name="connsiteX623" fmla="*/ 2805309 w 3198740"/>
              <a:gd name="connsiteY623" fmla="*/ 4038963 h 4249808"/>
              <a:gd name="connsiteX624" fmla="*/ 2771725 w 3198740"/>
              <a:gd name="connsiteY624" fmla="*/ 4022517 h 4249808"/>
              <a:gd name="connsiteX625" fmla="*/ 2764415 w 3198740"/>
              <a:gd name="connsiteY625" fmla="*/ 4015296 h 4249808"/>
              <a:gd name="connsiteX626" fmla="*/ 2759476 w 3198740"/>
              <a:gd name="connsiteY626" fmla="*/ 4030539 h 4249808"/>
              <a:gd name="connsiteX627" fmla="*/ 2754340 w 3198740"/>
              <a:gd name="connsiteY627" fmla="*/ 4047387 h 4249808"/>
              <a:gd name="connsiteX628" fmla="*/ 2716409 w 3198740"/>
              <a:gd name="connsiteY628" fmla="*/ 4049392 h 4249808"/>
              <a:gd name="connsiteX629" fmla="*/ 2699024 w 3198740"/>
              <a:gd name="connsiteY629" fmla="*/ 4080680 h 4249808"/>
              <a:gd name="connsiteX630" fmla="*/ 2689739 w 3198740"/>
              <a:gd name="connsiteY630" fmla="*/ 4089906 h 4249808"/>
              <a:gd name="connsiteX631" fmla="*/ 2688159 w 3198740"/>
              <a:gd name="connsiteY631" fmla="*/ 4071855 h 4249808"/>
              <a:gd name="connsiteX632" fmla="*/ 2687961 w 3198740"/>
              <a:gd name="connsiteY632" fmla="*/ 4054607 h 4249808"/>
              <a:gd name="connsiteX633" fmla="*/ 2665045 w 3198740"/>
              <a:gd name="connsiteY633" fmla="*/ 4109562 h 4249808"/>
              <a:gd name="connsiteX634" fmla="*/ 2666033 w 3198740"/>
              <a:gd name="connsiteY634" fmla="*/ 4128816 h 4249808"/>
              <a:gd name="connsiteX635" fmla="*/ 2679269 w 3198740"/>
              <a:gd name="connsiteY635" fmla="*/ 4187380 h 4249808"/>
              <a:gd name="connsiteX636" fmla="*/ 2677688 w 3198740"/>
              <a:gd name="connsiteY636" fmla="*/ 4219070 h 4249808"/>
              <a:gd name="connsiteX637" fmla="*/ 2644104 w 3198740"/>
              <a:gd name="connsiteY637" fmla="*/ 4231104 h 4249808"/>
              <a:gd name="connsiteX638" fmla="*/ 2604593 w 3198740"/>
              <a:gd name="connsiteY638" fmla="*/ 4222680 h 4249808"/>
              <a:gd name="connsiteX639" fmla="*/ 2604593 w 3198740"/>
              <a:gd name="connsiteY639" fmla="*/ 4221481 h 4249808"/>
              <a:gd name="connsiteX640" fmla="*/ 2604790 w 3198740"/>
              <a:gd name="connsiteY640" fmla="*/ 4220674 h 4249808"/>
              <a:gd name="connsiteX641" fmla="*/ 2605383 w 3198740"/>
              <a:gd name="connsiteY641" fmla="*/ 4221075 h 4249808"/>
              <a:gd name="connsiteX642" fmla="*/ 2605383 w 3198740"/>
              <a:gd name="connsiteY642" fmla="*/ 4219872 h 4249808"/>
              <a:gd name="connsiteX643" fmla="*/ 2605185 w 3198740"/>
              <a:gd name="connsiteY643" fmla="*/ 4219872 h 4249808"/>
              <a:gd name="connsiteX644" fmla="*/ 2604790 w 3198740"/>
              <a:gd name="connsiteY644" fmla="*/ 4220674 h 4249808"/>
              <a:gd name="connsiteX645" fmla="*/ 2604593 w 3198740"/>
              <a:gd name="connsiteY645" fmla="*/ 4220359 h 4249808"/>
              <a:gd name="connsiteX646" fmla="*/ 2604593 w 3198740"/>
              <a:gd name="connsiteY646" fmla="*/ 4178154 h 4249808"/>
              <a:gd name="connsiteX647" fmla="*/ 2610717 w 3198740"/>
              <a:gd name="connsiteY647" fmla="*/ 4180160 h 4249808"/>
              <a:gd name="connsiteX648" fmla="*/ 2643511 w 3198740"/>
              <a:gd name="connsiteY648" fmla="*/ 4153686 h 4249808"/>
              <a:gd name="connsiteX649" fmla="*/ 2642524 w 3198740"/>
              <a:gd name="connsiteY649" fmla="*/ 4138443 h 4249808"/>
              <a:gd name="connsiteX650" fmla="*/ 2636597 w 3198740"/>
              <a:gd name="connsiteY650" fmla="*/ 4132025 h 4249808"/>
              <a:gd name="connsiteX651" fmla="*/ 2642918 w 3198740"/>
              <a:gd name="connsiteY651" fmla="*/ 4126008 h 4249808"/>
              <a:gd name="connsiteX652" fmla="*/ 2651809 w 3198740"/>
              <a:gd name="connsiteY652" fmla="*/ 4101539 h 4249808"/>
              <a:gd name="connsiteX653" fmla="*/ 2645289 w 3198740"/>
              <a:gd name="connsiteY653" fmla="*/ 4058217 h 4249808"/>
              <a:gd name="connsiteX654" fmla="*/ 2630077 w 3198740"/>
              <a:gd name="connsiteY654" fmla="*/ 4080279 h 4249808"/>
              <a:gd name="connsiteX655" fmla="*/ 2607161 w 3198740"/>
              <a:gd name="connsiteY655" fmla="*/ 4069048 h 4249808"/>
              <a:gd name="connsiteX656" fmla="*/ 2590369 w 3198740"/>
              <a:gd name="connsiteY656" fmla="*/ 4042172 h 4249808"/>
              <a:gd name="connsiteX657" fmla="*/ 2563106 w 3198740"/>
              <a:gd name="connsiteY657" fmla="*/ 4074663 h 4249808"/>
              <a:gd name="connsiteX658" fmla="*/ 2538017 w 3198740"/>
              <a:gd name="connsiteY658" fmla="*/ 4094319 h 4249808"/>
              <a:gd name="connsiteX659" fmla="*/ 2519446 w 3198740"/>
              <a:gd name="connsiteY659" fmla="*/ 4101138 h 4249808"/>
              <a:gd name="connsiteX660" fmla="*/ 2502259 w 3198740"/>
              <a:gd name="connsiteY660" fmla="*/ 4119189 h 4249808"/>
              <a:gd name="connsiteX661" fmla="*/ 2488628 w 3198740"/>
              <a:gd name="connsiteY661" fmla="*/ 4139245 h 4249808"/>
              <a:gd name="connsiteX662" fmla="*/ 2472626 w 3198740"/>
              <a:gd name="connsiteY662" fmla="*/ 4164115 h 4249808"/>
              <a:gd name="connsiteX663" fmla="*/ 2461167 w 3198740"/>
              <a:gd name="connsiteY663" fmla="*/ 4182968 h 4249808"/>
              <a:gd name="connsiteX664" fmla="*/ 2462353 w 3198740"/>
              <a:gd name="connsiteY664" fmla="*/ 4139646 h 4249808"/>
              <a:gd name="connsiteX665" fmla="*/ 2488430 w 3198740"/>
              <a:gd name="connsiteY665" fmla="*/ 4111166 h 4249808"/>
              <a:gd name="connsiteX666" fmla="*/ 2501469 w 3198740"/>
              <a:gd name="connsiteY666" fmla="*/ 4093516 h 4249808"/>
              <a:gd name="connsiteX667" fmla="*/ 2481713 w 3198740"/>
              <a:gd name="connsiteY667" fmla="*/ 4046985 h 4249808"/>
              <a:gd name="connsiteX668" fmla="*/ 2477367 w 3198740"/>
              <a:gd name="connsiteY668" fmla="*/ 4061426 h 4249808"/>
              <a:gd name="connsiteX669" fmla="*/ 2474404 w 3198740"/>
              <a:gd name="connsiteY669" fmla="*/ 4083087 h 4249808"/>
              <a:gd name="connsiteX670" fmla="*/ 2463538 w 3198740"/>
              <a:gd name="connsiteY670" fmla="*/ 4071855 h 4249808"/>
              <a:gd name="connsiteX671" fmla="*/ 2455636 w 3198740"/>
              <a:gd name="connsiteY671" fmla="*/ 4062228 h 4249808"/>
              <a:gd name="connsiteX672" fmla="*/ 2450697 w 3198740"/>
              <a:gd name="connsiteY672" fmla="*/ 4080279 h 4249808"/>
              <a:gd name="connsiteX673" fmla="*/ 2447734 w 3198740"/>
              <a:gd name="connsiteY673" fmla="*/ 4100335 h 4249808"/>
              <a:gd name="connsiteX674" fmla="*/ 2441807 w 3198740"/>
              <a:gd name="connsiteY674" fmla="*/ 4071053 h 4249808"/>
              <a:gd name="connsiteX675" fmla="*/ 2436078 w 3198740"/>
              <a:gd name="connsiteY675" fmla="*/ 4059421 h 4249808"/>
              <a:gd name="connsiteX676" fmla="*/ 2428571 w 3198740"/>
              <a:gd name="connsiteY676" fmla="*/ 4070251 h 4249808"/>
              <a:gd name="connsiteX677" fmla="*/ 2426003 w 3198740"/>
              <a:gd name="connsiteY677" fmla="*/ 4096324 h 4249808"/>
              <a:gd name="connsiteX678" fmla="*/ 2412569 w 3198740"/>
              <a:gd name="connsiteY678" fmla="*/ 4126008 h 4249808"/>
              <a:gd name="connsiteX679" fmla="*/ 2404667 w 3198740"/>
              <a:gd name="connsiteY679" fmla="*/ 4137640 h 4249808"/>
              <a:gd name="connsiteX680" fmla="*/ 2412569 w 3198740"/>
              <a:gd name="connsiteY680" fmla="*/ 4142053 h 4249808"/>
              <a:gd name="connsiteX681" fmla="*/ 2420866 w 3198740"/>
              <a:gd name="connsiteY681" fmla="*/ 4172539 h 4249808"/>
              <a:gd name="connsiteX682" fmla="*/ 2415532 w 3198740"/>
              <a:gd name="connsiteY682" fmla="*/ 4183770 h 4249808"/>
              <a:gd name="connsiteX683" fmla="*/ 2383331 w 3198740"/>
              <a:gd name="connsiteY683" fmla="*/ 4151680 h 4249808"/>
              <a:gd name="connsiteX684" fmla="*/ 2361402 w 3198740"/>
              <a:gd name="connsiteY684" fmla="*/ 4163714 h 4249808"/>
              <a:gd name="connsiteX685" fmla="*/ 2363773 w 3198740"/>
              <a:gd name="connsiteY685" fmla="*/ 4128415 h 4249808"/>
              <a:gd name="connsiteX686" fmla="*/ 2363970 w 3198740"/>
              <a:gd name="connsiteY686" fmla="*/ 4113172 h 4249808"/>
              <a:gd name="connsiteX687" fmla="*/ 2355278 w 3198740"/>
              <a:gd name="connsiteY687" fmla="*/ 4118386 h 4249808"/>
              <a:gd name="connsiteX688" fmla="*/ 2350536 w 3198740"/>
              <a:gd name="connsiteY688" fmla="*/ 4146465 h 4249808"/>
              <a:gd name="connsiteX689" fmla="*/ 2342239 w 3198740"/>
              <a:gd name="connsiteY689" fmla="*/ 4156494 h 4249808"/>
              <a:gd name="connsiteX690" fmla="*/ 2324064 w 3198740"/>
              <a:gd name="connsiteY690" fmla="*/ 4143256 h 4249808"/>
              <a:gd name="connsiteX691" fmla="*/ 2307864 w 3198740"/>
              <a:gd name="connsiteY691" fmla="*/ 4148070 h 4249808"/>
              <a:gd name="connsiteX692" fmla="*/ 2317940 w 3198740"/>
              <a:gd name="connsiteY692" fmla="*/ 4179358 h 4249808"/>
              <a:gd name="connsiteX693" fmla="*/ 2264402 w 3198740"/>
              <a:gd name="connsiteY693" fmla="*/ 4156494 h 4249808"/>
              <a:gd name="connsiteX694" fmla="*/ 2240103 w 3198740"/>
              <a:gd name="connsiteY694" fmla="*/ 4157697 h 4249808"/>
              <a:gd name="connsiteX695" fmla="*/ 2216396 w 3198740"/>
              <a:gd name="connsiteY695" fmla="*/ 4164115 h 4249808"/>
              <a:gd name="connsiteX696" fmla="*/ 2189134 w 3198740"/>
              <a:gd name="connsiteY696" fmla="*/ 4150878 h 4249808"/>
              <a:gd name="connsiteX697" fmla="*/ 2167402 w 3198740"/>
              <a:gd name="connsiteY697" fmla="*/ 4136437 h 4249808"/>
              <a:gd name="connsiteX698" fmla="*/ 2144684 w 3198740"/>
              <a:gd name="connsiteY698" fmla="*/ 4079477 h 4249808"/>
              <a:gd name="connsiteX699" fmla="*/ 2119199 w 3198740"/>
              <a:gd name="connsiteY699" fmla="*/ 4100737 h 4249808"/>
              <a:gd name="connsiteX700" fmla="*/ 2049264 w 3198740"/>
              <a:gd name="connsiteY700" fmla="*/ 4101940 h 4249808"/>
              <a:gd name="connsiteX701" fmla="*/ 2036423 w 3198740"/>
              <a:gd name="connsiteY701" fmla="*/ 4109562 h 4249808"/>
              <a:gd name="connsiteX702" fmla="*/ 2015284 w 3198740"/>
              <a:gd name="connsiteY702" fmla="*/ 4118386 h 4249808"/>
              <a:gd name="connsiteX703" fmla="*/ 2009951 w 3198740"/>
              <a:gd name="connsiteY703" fmla="*/ 4117584 h 4249808"/>
              <a:gd name="connsiteX704" fmla="*/ 2006395 w 3198740"/>
              <a:gd name="connsiteY704" fmla="*/ 4121595 h 4249808"/>
              <a:gd name="connsiteX705" fmla="*/ 2011136 w 3198740"/>
              <a:gd name="connsiteY705" fmla="*/ 4145663 h 4249808"/>
              <a:gd name="connsiteX706" fmla="*/ 2019631 w 3198740"/>
              <a:gd name="connsiteY706" fmla="*/ 4147669 h 4249808"/>
              <a:gd name="connsiteX707" fmla="*/ 2027928 w 3198740"/>
              <a:gd name="connsiteY707" fmla="*/ 4150075 h 4249808"/>
              <a:gd name="connsiteX708" fmla="*/ 2022199 w 3198740"/>
              <a:gd name="connsiteY708" fmla="*/ 4167725 h 4249808"/>
              <a:gd name="connsiteX709" fmla="*/ 1974983 w 3198740"/>
              <a:gd name="connsiteY709" fmla="*/ 4152883 h 4249808"/>
              <a:gd name="connsiteX710" fmla="*/ 1969649 w 3198740"/>
              <a:gd name="connsiteY710" fmla="*/ 4143657 h 4249808"/>
              <a:gd name="connsiteX711" fmla="*/ 1960759 w 3198740"/>
              <a:gd name="connsiteY711" fmla="*/ 4121595 h 4249808"/>
              <a:gd name="connsiteX712" fmla="*/ 1956018 w 3198740"/>
              <a:gd name="connsiteY712" fmla="*/ 4120793 h 4249808"/>
              <a:gd name="connsiteX713" fmla="*/ 1945943 w 3198740"/>
              <a:gd name="connsiteY713" fmla="*/ 4123601 h 4249808"/>
              <a:gd name="connsiteX714" fmla="*/ 1940609 w 3198740"/>
              <a:gd name="connsiteY714" fmla="*/ 4130420 h 4249808"/>
              <a:gd name="connsiteX715" fmla="*/ 1945745 w 3198740"/>
              <a:gd name="connsiteY715" fmla="*/ 4138844 h 4249808"/>
              <a:gd name="connsiteX716" fmla="*/ 1952462 w 3198740"/>
              <a:gd name="connsiteY716" fmla="*/ 4148872 h 4249808"/>
              <a:gd name="connsiteX717" fmla="*/ 1943769 w 3198740"/>
              <a:gd name="connsiteY717" fmla="*/ 4152081 h 4249808"/>
              <a:gd name="connsiteX718" fmla="*/ 1931521 w 3198740"/>
              <a:gd name="connsiteY718" fmla="*/ 4155290 h 4249808"/>
              <a:gd name="connsiteX719" fmla="*/ 1925199 w 3198740"/>
              <a:gd name="connsiteY719" fmla="*/ 4159703 h 4249808"/>
              <a:gd name="connsiteX720" fmla="*/ 1900702 w 3198740"/>
              <a:gd name="connsiteY720" fmla="*/ 4152482 h 4249808"/>
              <a:gd name="connsiteX721" fmla="*/ 1882527 w 3198740"/>
              <a:gd name="connsiteY721" fmla="*/ 4145262 h 4249808"/>
              <a:gd name="connsiteX722" fmla="*/ 1871464 w 3198740"/>
              <a:gd name="connsiteY722" fmla="*/ 4139245 h 4249808"/>
              <a:gd name="connsiteX723" fmla="*/ 1811802 w 3198740"/>
              <a:gd name="connsiteY723" fmla="*/ 4138042 h 4249808"/>
              <a:gd name="connsiteX724" fmla="*/ 1790071 w 3198740"/>
              <a:gd name="connsiteY724" fmla="*/ 4120793 h 4249808"/>
              <a:gd name="connsiteX725" fmla="*/ 1770711 w 3198740"/>
              <a:gd name="connsiteY725" fmla="*/ 4166121 h 4249808"/>
              <a:gd name="connsiteX726" fmla="*/ 1752140 w 3198740"/>
              <a:gd name="connsiteY726" fmla="*/ 4177352 h 4249808"/>
              <a:gd name="connsiteX727" fmla="*/ 1728829 w 3198740"/>
              <a:gd name="connsiteY727" fmla="*/ 4188183 h 4249808"/>
              <a:gd name="connsiteX728" fmla="*/ 1708678 w 3198740"/>
              <a:gd name="connsiteY728" fmla="*/ 4182968 h 4249808"/>
              <a:gd name="connsiteX729" fmla="*/ 1687935 w 3198740"/>
              <a:gd name="connsiteY729" fmla="*/ 4182166 h 4249808"/>
              <a:gd name="connsiteX730" fmla="*/ 1642102 w 3198740"/>
              <a:gd name="connsiteY730" fmla="*/ 4200216 h 4249808"/>
              <a:gd name="connsiteX731" fmla="*/ 1650795 w 3198740"/>
              <a:gd name="connsiteY731" fmla="*/ 4175347 h 4249808"/>
              <a:gd name="connsiteX732" fmla="*/ 1636966 w 3198740"/>
              <a:gd name="connsiteY732" fmla="*/ 4171335 h 4249808"/>
              <a:gd name="connsiteX733" fmla="*/ 1621359 w 3198740"/>
              <a:gd name="connsiteY733" fmla="*/ 4181764 h 4249808"/>
              <a:gd name="connsiteX734" fmla="*/ 1614247 w 3198740"/>
              <a:gd name="connsiteY734" fmla="*/ 4173742 h 4249808"/>
              <a:gd name="connsiteX735" fmla="*/ 1610296 w 3198740"/>
              <a:gd name="connsiteY735" fmla="*/ 4151279 h 4249808"/>
              <a:gd name="connsiteX736" fmla="*/ 1602789 w 3198740"/>
              <a:gd name="connsiteY736" fmla="*/ 4146867 h 4249808"/>
              <a:gd name="connsiteX737" fmla="*/ 1602986 w 3198740"/>
              <a:gd name="connsiteY737" fmla="*/ 4158900 h 4249808"/>
              <a:gd name="connsiteX738" fmla="*/ 1604962 w 3198740"/>
              <a:gd name="connsiteY738" fmla="*/ 4186979 h 4249808"/>
              <a:gd name="connsiteX739" fmla="*/ 1586391 w 3198740"/>
              <a:gd name="connsiteY739" fmla="*/ 4177352 h 4249808"/>
              <a:gd name="connsiteX740" fmla="*/ 1558931 w 3198740"/>
              <a:gd name="connsiteY740" fmla="*/ 4203024 h 4249808"/>
              <a:gd name="connsiteX741" fmla="*/ 1554387 w 3198740"/>
              <a:gd name="connsiteY741" fmla="*/ 4194200 h 4249808"/>
              <a:gd name="connsiteX742" fmla="*/ 1561500 w 3198740"/>
              <a:gd name="connsiteY742" fmla="*/ 4169731 h 4249808"/>
              <a:gd name="connsiteX743" fmla="*/ 1568216 w 3198740"/>
              <a:gd name="connsiteY743" fmla="*/ 4166522 h 4249808"/>
              <a:gd name="connsiteX744" fmla="*/ 1561500 w 3198740"/>
              <a:gd name="connsiteY744" fmla="*/ 4157296 h 4249808"/>
              <a:gd name="connsiteX745" fmla="*/ 1550041 w 3198740"/>
              <a:gd name="connsiteY745" fmla="*/ 4133629 h 4249808"/>
              <a:gd name="connsiteX746" fmla="*/ 1547868 w 3198740"/>
              <a:gd name="connsiteY746" fmla="*/ 4112770 h 4249808"/>
              <a:gd name="connsiteX747" fmla="*/ 1541349 w 3198740"/>
              <a:gd name="connsiteY747" fmla="*/ 4104347 h 4249808"/>
              <a:gd name="connsiteX748" fmla="*/ 1536410 w 3198740"/>
              <a:gd name="connsiteY748" fmla="*/ 4113573 h 4249808"/>
              <a:gd name="connsiteX749" fmla="*/ 1531471 w 3198740"/>
              <a:gd name="connsiteY749" fmla="*/ 4136838 h 4249808"/>
              <a:gd name="connsiteX750" fmla="*/ 1528903 w 3198740"/>
              <a:gd name="connsiteY750" fmla="*/ 4120793 h 4249808"/>
              <a:gd name="connsiteX751" fmla="*/ 1524754 w 3198740"/>
              <a:gd name="connsiteY751" fmla="*/ 4106352 h 4249808"/>
              <a:gd name="connsiteX752" fmla="*/ 1518037 w 3198740"/>
              <a:gd name="connsiteY752" fmla="*/ 4113974 h 4249808"/>
              <a:gd name="connsiteX753" fmla="*/ 1508752 w 3198740"/>
              <a:gd name="connsiteY753" fmla="*/ 4122799 h 4249808"/>
              <a:gd name="connsiteX754" fmla="*/ 1506184 w 3198740"/>
              <a:gd name="connsiteY754" fmla="*/ 4105550 h 4249808"/>
              <a:gd name="connsiteX755" fmla="*/ 1502430 w 3198740"/>
              <a:gd name="connsiteY755" fmla="*/ 4093918 h 4249808"/>
              <a:gd name="connsiteX756" fmla="*/ 1485638 w 3198740"/>
              <a:gd name="connsiteY756" fmla="*/ 4131223 h 4249808"/>
              <a:gd name="connsiteX757" fmla="*/ 1496701 w 3198740"/>
              <a:gd name="connsiteY757" fmla="*/ 4145262 h 4249808"/>
              <a:gd name="connsiteX758" fmla="*/ 1518827 w 3198740"/>
              <a:gd name="connsiteY758" fmla="*/ 4167725 h 4249808"/>
              <a:gd name="connsiteX759" fmla="*/ 1519815 w 3198740"/>
              <a:gd name="connsiteY759" fmla="*/ 4202222 h 4249808"/>
              <a:gd name="connsiteX760" fmla="*/ 1510135 w 3198740"/>
              <a:gd name="connsiteY760" fmla="*/ 4187380 h 4249808"/>
              <a:gd name="connsiteX761" fmla="*/ 1496504 w 3198740"/>
              <a:gd name="connsiteY761" fmla="*/ 4167324 h 4249808"/>
              <a:gd name="connsiteX762" fmla="*/ 1484848 w 3198740"/>
              <a:gd name="connsiteY762" fmla="*/ 4151279 h 4249808"/>
              <a:gd name="connsiteX763" fmla="*/ 1470229 w 3198740"/>
              <a:gd name="connsiteY763" fmla="*/ 4136838 h 4249808"/>
              <a:gd name="connsiteX764" fmla="*/ 1454424 w 3198740"/>
              <a:gd name="connsiteY764" fmla="*/ 4131223 h 4249808"/>
              <a:gd name="connsiteX765" fmla="*/ 1433088 w 3198740"/>
              <a:gd name="connsiteY765" fmla="*/ 4115579 h 4249808"/>
              <a:gd name="connsiteX766" fmla="*/ 1409777 w 3198740"/>
              <a:gd name="connsiteY766" fmla="*/ 4089505 h 4249808"/>
              <a:gd name="connsiteX767" fmla="*/ 1395355 w 3198740"/>
              <a:gd name="connsiteY767" fmla="*/ 4111166 h 4249808"/>
              <a:gd name="connsiteX768" fmla="*/ 1375797 w 3198740"/>
              <a:gd name="connsiteY768" fmla="*/ 4119991 h 4249808"/>
              <a:gd name="connsiteX769" fmla="*/ 1362759 w 3198740"/>
              <a:gd name="connsiteY769" fmla="*/ 4102341 h 4249808"/>
              <a:gd name="connsiteX770" fmla="*/ 1357227 w 3198740"/>
              <a:gd name="connsiteY770" fmla="*/ 4136838 h 4249808"/>
              <a:gd name="connsiteX771" fmla="*/ 1364734 w 3198740"/>
              <a:gd name="connsiteY771" fmla="*/ 4156092 h 4249808"/>
              <a:gd name="connsiteX772" fmla="*/ 1370266 w 3198740"/>
              <a:gd name="connsiteY772" fmla="*/ 4160906 h 4249808"/>
              <a:gd name="connsiteX773" fmla="*/ 1365129 w 3198740"/>
              <a:gd name="connsiteY773" fmla="*/ 4166121 h 4249808"/>
              <a:gd name="connsiteX774" fmla="*/ 1364339 w 3198740"/>
              <a:gd name="connsiteY774" fmla="*/ 4178154 h 4249808"/>
              <a:gd name="connsiteX775" fmla="*/ 1392194 w 3198740"/>
              <a:gd name="connsiteY775" fmla="*/ 4199013 h 4249808"/>
              <a:gd name="connsiteX776" fmla="*/ 1397331 w 3198740"/>
              <a:gd name="connsiteY776" fmla="*/ 4197409 h 4249808"/>
              <a:gd name="connsiteX777" fmla="*/ 1397331 w 3198740"/>
              <a:gd name="connsiteY777" fmla="*/ 4233109 h 4249808"/>
              <a:gd name="connsiteX778" fmla="*/ 1363549 w 3198740"/>
              <a:gd name="connsiteY778" fmla="*/ 4239928 h 4249808"/>
              <a:gd name="connsiteX779" fmla="*/ 1334903 w 3198740"/>
              <a:gd name="connsiteY779" fmla="*/ 4230301 h 4249808"/>
              <a:gd name="connsiteX780" fmla="*/ 1333520 w 3198740"/>
              <a:gd name="connsiteY780" fmla="*/ 4205030 h 4249808"/>
              <a:gd name="connsiteX781" fmla="*/ 1344781 w 3198740"/>
              <a:gd name="connsiteY781" fmla="*/ 4158098 h 4249808"/>
              <a:gd name="connsiteX782" fmla="*/ 1345769 w 3198740"/>
              <a:gd name="connsiteY782" fmla="*/ 4142454 h 4249808"/>
              <a:gd name="connsiteX783" fmla="*/ 1326211 w 3198740"/>
              <a:gd name="connsiteY783" fmla="*/ 4098330 h 4249808"/>
              <a:gd name="connsiteX784" fmla="*/ 1326013 w 3198740"/>
              <a:gd name="connsiteY784" fmla="*/ 4111968 h 4249808"/>
              <a:gd name="connsiteX785" fmla="*/ 1324630 w 3198740"/>
              <a:gd name="connsiteY785" fmla="*/ 4126409 h 4249808"/>
              <a:gd name="connsiteX786" fmla="*/ 1316728 w 3198740"/>
              <a:gd name="connsiteY786" fmla="*/ 4119189 h 4249808"/>
              <a:gd name="connsiteX787" fmla="*/ 1301912 w 3198740"/>
              <a:gd name="connsiteY787" fmla="*/ 4094319 h 4249808"/>
              <a:gd name="connsiteX788" fmla="*/ 1293614 w 3198740"/>
              <a:gd name="connsiteY788" fmla="*/ 4089505 h 4249808"/>
              <a:gd name="connsiteX789" fmla="*/ 1269512 w 3198740"/>
              <a:gd name="connsiteY789" fmla="*/ 4092714 h 4249808"/>
              <a:gd name="connsiteX790" fmla="*/ 1266154 w 3198740"/>
              <a:gd name="connsiteY790" fmla="*/ 4092313 h 4249808"/>
              <a:gd name="connsiteX791" fmla="*/ 1249757 w 3198740"/>
              <a:gd name="connsiteY791" fmla="*/ 4089906 h 4249808"/>
              <a:gd name="connsiteX792" fmla="*/ 1226050 w 3198740"/>
              <a:gd name="connsiteY792" fmla="*/ 4086296 h 4249808"/>
              <a:gd name="connsiteX793" fmla="*/ 1225260 w 3198740"/>
              <a:gd name="connsiteY793" fmla="*/ 4086296 h 4249808"/>
              <a:gd name="connsiteX794" fmla="*/ 1147621 w 3198740"/>
              <a:gd name="connsiteY794" fmla="*/ 4074262 h 4249808"/>
              <a:gd name="connsiteX795" fmla="*/ 1152559 w 3198740"/>
              <a:gd name="connsiteY795" fmla="*/ 4097126 h 4249808"/>
              <a:gd name="connsiteX796" fmla="*/ 1161252 w 3198740"/>
              <a:gd name="connsiteY796" fmla="*/ 4099132 h 4249808"/>
              <a:gd name="connsiteX797" fmla="*/ 1169944 w 3198740"/>
              <a:gd name="connsiteY797" fmla="*/ 4101539 h 4249808"/>
              <a:gd name="connsiteX798" fmla="*/ 1164018 w 3198740"/>
              <a:gd name="connsiteY798" fmla="*/ 4119189 h 4249808"/>
              <a:gd name="connsiteX799" fmla="*/ 1115419 w 3198740"/>
              <a:gd name="connsiteY799" fmla="*/ 4104347 h 4249808"/>
              <a:gd name="connsiteX800" fmla="*/ 1110085 w 3198740"/>
              <a:gd name="connsiteY800" fmla="*/ 4095121 h 4249808"/>
              <a:gd name="connsiteX801" fmla="*/ 1085786 w 3198740"/>
              <a:gd name="connsiteY801" fmla="*/ 4074663 h 4249808"/>
              <a:gd name="connsiteX802" fmla="*/ 1080254 w 3198740"/>
              <a:gd name="connsiteY802" fmla="*/ 4081482 h 4249808"/>
              <a:gd name="connsiteX803" fmla="*/ 1085588 w 3198740"/>
              <a:gd name="connsiteY803" fmla="*/ 4089906 h 4249808"/>
              <a:gd name="connsiteX804" fmla="*/ 1092503 w 3198740"/>
              <a:gd name="connsiteY804" fmla="*/ 4099934 h 4249808"/>
              <a:gd name="connsiteX805" fmla="*/ 1083613 w 3198740"/>
              <a:gd name="connsiteY805" fmla="*/ 4103143 h 4249808"/>
              <a:gd name="connsiteX806" fmla="*/ 1071167 w 3198740"/>
              <a:gd name="connsiteY806" fmla="*/ 4106352 h 4249808"/>
              <a:gd name="connsiteX807" fmla="*/ 1064647 w 3198740"/>
              <a:gd name="connsiteY807" fmla="*/ 4110765 h 4249808"/>
              <a:gd name="connsiteX808" fmla="*/ 1039360 w 3198740"/>
              <a:gd name="connsiteY808" fmla="*/ 4103545 h 4249808"/>
              <a:gd name="connsiteX809" fmla="*/ 1020592 w 3198740"/>
              <a:gd name="connsiteY809" fmla="*/ 4096324 h 4249808"/>
              <a:gd name="connsiteX810" fmla="*/ 1009332 w 3198740"/>
              <a:gd name="connsiteY810" fmla="*/ 4090307 h 4249808"/>
              <a:gd name="connsiteX811" fmla="*/ 947892 w 3198740"/>
              <a:gd name="connsiteY811" fmla="*/ 4089104 h 4249808"/>
              <a:gd name="connsiteX812" fmla="*/ 925568 w 3198740"/>
              <a:gd name="connsiteY812" fmla="*/ 4071855 h 4249808"/>
              <a:gd name="connsiteX813" fmla="*/ 905615 w 3198740"/>
              <a:gd name="connsiteY813" fmla="*/ 4117183 h 4249808"/>
              <a:gd name="connsiteX814" fmla="*/ 886452 w 3198740"/>
              <a:gd name="connsiteY814" fmla="*/ 4128415 h 4249808"/>
              <a:gd name="connsiteX815" fmla="*/ 862548 w 3198740"/>
              <a:gd name="connsiteY815" fmla="*/ 4139245 h 4249808"/>
              <a:gd name="connsiteX816" fmla="*/ 841805 w 3198740"/>
              <a:gd name="connsiteY816" fmla="*/ 4134030 h 4249808"/>
              <a:gd name="connsiteX817" fmla="*/ 820469 w 3198740"/>
              <a:gd name="connsiteY817" fmla="*/ 4133228 h 4249808"/>
              <a:gd name="connsiteX818" fmla="*/ 773450 w 3198740"/>
              <a:gd name="connsiteY818" fmla="*/ 4151279 h 4249808"/>
              <a:gd name="connsiteX819" fmla="*/ 782340 w 3198740"/>
              <a:gd name="connsiteY819" fmla="*/ 4126409 h 4249808"/>
              <a:gd name="connsiteX820" fmla="*/ 768116 w 3198740"/>
              <a:gd name="connsiteY820" fmla="*/ 4122398 h 4249808"/>
              <a:gd name="connsiteX821" fmla="*/ 752114 w 3198740"/>
              <a:gd name="connsiteY821" fmla="*/ 4132827 h 4249808"/>
              <a:gd name="connsiteX822" fmla="*/ 744805 w 3198740"/>
              <a:gd name="connsiteY822" fmla="*/ 4124804 h 4249808"/>
              <a:gd name="connsiteX823" fmla="*/ 740656 w 3198740"/>
              <a:gd name="connsiteY823" fmla="*/ 4102341 h 4249808"/>
              <a:gd name="connsiteX824" fmla="*/ 732951 w 3198740"/>
              <a:gd name="connsiteY824" fmla="*/ 4097929 h 4249808"/>
              <a:gd name="connsiteX825" fmla="*/ 733149 w 3198740"/>
              <a:gd name="connsiteY825" fmla="*/ 4109962 h 4249808"/>
              <a:gd name="connsiteX826" fmla="*/ 735322 w 3198740"/>
              <a:gd name="connsiteY826" fmla="*/ 4138042 h 4249808"/>
              <a:gd name="connsiteX827" fmla="*/ 716159 w 3198740"/>
              <a:gd name="connsiteY827" fmla="*/ 4128415 h 4249808"/>
              <a:gd name="connsiteX828" fmla="*/ 687909 w 3198740"/>
              <a:gd name="connsiteY828" fmla="*/ 4154087 h 4249808"/>
              <a:gd name="connsiteX829" fmla="*/ 683167 w 3198740"/>
              <a:gd name="connsiteY829" fmla="*/ 4145262 h 4249808"/>
              <a:gd name="connsiteX830" fmla="*/ 690477 w 3198740"/>
              <a:gd name="connsiteY830" fmla="*/ 4120793 h 4249808"/>
              <a:gd name="connsiteX831" fmla="*/ 697391 w 3198740"/>
              <a:gd name="connsiteY831" fmla="*/ 4117584 h 4249808"/>
              <a:gd name="connsiteX832" fmla="*/ 690477 w 3198740"/>
              <a:gd name="connsiteY832" fmla="*/ 4108358 h 4249808"/>
              <a:gd name="connsiteX833" fmla="*/ 678624 w 3198740"/>
              <a:gd name="connsiteY833" fmla="*/ 4084692 h 4249808"/>
              <a:gd name="connsiteX834" fmla="*/ 676451 w 3198740"/>
              <a:gd name="connsiteY834" fmla="*/ 4063833 h 4249808"/>
              <a:gd name="connsiteX835" fmla="*/ 669734 w 3198740"/>
              <a:gd name="connsiteY835" fmla="*/ 4055409 h 4249808"/>
              <a:gd name="connsiteX836" fmla="*/ 664597 w 3198740"/>
              <a:gd name="connsiteY836" fmla="*/ 4064635 h 4249808"/>
              <a:gd name="connsiteX837" fmla="*/ 659461 w 3198740"/>
              <a:gd name="connsiteY837" fmla="*/ 4087901 h 4249808"/>
              <a:gd name="connsiteX838" fmla="*/ 656892 w 3198740"/>
              <a:gd name="connsiteY838" fmla="*/ 4071855 h 4249808"/>
              <a:gd name="connsiteX839" fmla="*/ 652546 w 3198740"/>
              <a:gd name="connsiteY839" fmla="*/ 4057415 h 4249808"/>
              <a:gd name="connsiteX840" fmla="*/ 645632 w 3198740"/>
              <a:gd name="connsiteY840" fmla="*/ 4065036 h 4249808"/>
              <a:gd name="connsiteX841" fmla="*/ 635952 w 3198740"/>
              <a:gd name="connsiteY841" fmla="*/ 4073861 h 4249808"/>
              <a:gd name="connsiteX842" fmla="*/ 633383 w 3198740"/>
              <a:gd name="connsiteY842" fmla="*/ 4056613 h 4249808"/>
              <a:gd name="connsiteX843" fmla="*/ 629630 w 3198740"/>
              <a:gd name="connsiteY843" fmla="*/ 4044980 h 4249808"/>
              <a:gd name="connsiteX844" fmla="*/ 612245 w 3198740"/>
              <a:gd name="connsiteY844" fmla="*/ 4082285 h 4249808"/>
              <a:gd name="connsiteX845" fmla="*/ 623703 w 3198740"/>
              <a:gd name="connsiteY845" fmla="*/ 4096324 h 4249808"/>
              <a:gd name="connsiteX846" fmla="*/ 646620 w 3198740"/>
              <a:gd name="connsiteY846" fmla="*/ 4118787 h 4249808"/>
              <a:gd name="connsiteX847" fmla="*/ 647805 w 3198740"/>
              <a:gd name="connsiteY847" fmla="*/ 4153284 h 4249808"/>
              <a:gd name="connsiteX848" fmla="*/ 637730 w 3198740"/>
              <a:gd name="connsiteY848" fmla="*/ 4138443 h 4249808"/>
              <a:gd name="connsiteX849" fmla="*/ 623703 w 3198740"/>
              <a:gd name="connsiteY849" fmla="*/ 4118386 h 4249808"/>
              <a:gd name="connsiteX850" fmla="*/ 611850 w 3198740"/>
              <a:gd name="connsiteY850" fmla="*/ 4102341 h 4249808"/>
              <a:gd name="connsiteX851" fmla="*/ 596836 w 3198740"/>
              <a:gd name="connsiteY851" fmla="*/ 4087901 h 4249808"/>
              <a:gd name="connsiteX852" fmla="*/ 580439 w 3198740"/>
              <a:gd name="connsiteY852" fmla="*/ 4082285 h 4249808"/>
              <a:gd name="connsiteX853" fmla="*/ 558510 w 3198740"/>
              <a:gd name="connsiteY853" fmla="*/ 4066641 h 4249808"/>
              <a:gd name="connsiteX854" fmla="*/ 534606 w 3198740"/>
              <a:gd name="connsiteY854" fmla="*/ 4040567 h 4249808"/>
              <a:gd name="connsiteX855" fmla="*/ 519789 w 3198740"/>
              <a:gd name="connsiteY855" fmla="*/ 4062228 h 4249808"/>
              <a:gd name="connsiteX856" fmla="*/ 499638 w 3198740"/>
              <a:gd name="connsiteY856" fmla="*/ 4071053 h 4249808"/>
              <a:gd name="connsiteX857" fmla="*/ 486402 w 3198740"/>
              <a:gd name="connsiteY857" fmla="*/ 4053404 h 4249808"/>
              <a:gd name="connsiteX858" fmla="*/ 480673 w 3198740"/>
              <a:gd name="connsiteY858" fmla="*/ 4087901 h 4249808"/>
              <a:gd name="connsiteX859" fmla="*/ 488575 w 3198740"/>
              <a:gd name="connsiteY859" fmla="*/ 4107155 h 4249808"/>
              <a:gd name="connsiteX860" fmla="*/ 494107 w 3198740"/>
              <a:gd name="connsiteY860" fmla="*/ 4111968 h 4249808"/>
              <a:gd name="connsiteX861" fmla="*/ 488773 w 3198740"/>
              <a:gd name="connsiteY861" fmla="*/ 4117183 h 4249808"/>
              <a:gd name="connsiteX862" fmla="*/ 487982 w 3198740"/>
              <a:gd name="connsiteY862" fmla="*/ 4129217 h 4249808"/>
              <a:gd name="connsiteX863" fmla="*/ 516628 w 3198740"/>
              <a:gd name="connsiteY863" fmla="*/ 4150075 h 4249808"/>
              <a:gd name="connsiteX864" fmla="*/ 521962 w 3198740"/>
              <a:gd name="connsiteY864" fmla="*/ 4148471 h 4249808"/>
              <a:gd name="connsiteX865" fmla="*/ 521962 w 3198740"/>
              <a:gd name="connsiteY865" fmla="*/ 4184171 h 4249808"/>
              <a:gd name="connsiteX866" fmla="*/ 487192 w 3198740"/>
              <a:gd name="connsiteY866" fmla="*/ 4190991 h 4249808"/>
              <a:gd name="connsiteX867" fmla="*/ 457559 w 3198740"/>
              <a:gd name="connsiteY867" fmla="*/ 4181364 h 4249808"/>
              <a:gd name="connsiteX868" fmla="*/ 456176 w 3198740"/>
              <a:gd name="connsiteY868" fmla="*/ 4156092 h 4249808"/>
              <a:gd name="connsiteX869" fmla="*/ 467832 w 3198740"/>
              <a:gd name="connsiteY869" fmla="*/ 4109160 h 4249808"/>
              <a:gd name="connsiteX870" fmla="*/ 468820 w 3198740"/>
              <a:gd name="connsiteY870" fmla="*/ 4093516 h 4249808"/>
              <a:gd name="connsiteX871" fmla="*/ 448669 w 3198740"/>
              <a:gd name="connsiteY871" fmla="*/ 4049392 h 4249808"/>
              <a:gd name="connsiteX872" fmla="*/ 448471 w 3198740"/>
              <a:gd name="connsiteY872" fmla="*/ 4063031 h 4249808"/>
              <a:gd name="connsiteX873" fmla="*/ 447088 w 3198740"/>
              <a:gd name="connsiteY873" fmla="*/ 4077471 h 4249808"/>
              <a:gd name="connsiteX874" fmla="*/ 438989 w 3198740"/>
              <a:gd name="connsiteY874" fmla="*/ 4070251 h 4249808"/>
              <a:gd name="connsiteX875" fmla="*/ 423777 w 3198740"/>
              <a:gd name="connsiteY875" fmla="*/ 4045381 h 4249808"/>
              <a:gd name="connsiteX876" fmla="*/ 390588 w 3198740"/>
              <a:gd name="connsiteY876" fmla="*/ 4043777 h 4249808"/>
              <a:gd name="connsiteX877" fmla="*/ 386044 w 3198740"/>
              <a:gd name="connsiteY877" fmla="*/ 4030539 h 4249808"/>
              <a:gd name="connsiteX878" fmla="*/ 381698 w 3198740"/>
              <a:gd name="connsiteY878" fmla="*/ 4018104 h 4249808"/>
              <a:gd name="connsiteX879" fmla="*/ 375178 w 3198740"/>
              <a:gd name="connsiteY879" fmla="*/ 4024121 h 4249808"/>
              <a:gd name="connsiteX880" fmla="*/ 345743 w 3198740"/>
              <a:gd name="connsiteY880" fmla="*/ 4036957 h 4249808"/>
              <a:gd name="connsiteX881" fmla="*/ 336260 w 3198740"/>
              <a:gd name="connsiteY881" fmla="*/ 4018104 h 4249808"/>
              <a:gd name="connsiteX882" fmla="*/ 313739 w 3198740"/>
              <a:gd name="connsiteY882" fmla="*/ 3982805 h 4249808"/>
              <a:gd name="connsiteX883" fmla="*/ 324209 w 3198740"/>
              <a:gd name="connsiteY883" fmla="*/ 3956331 h 4249808"/>
              <a:gd name="connsiteX884" fmla="*/ 304651 w 3198740"/>
              <a:gd name="connsiteY884" fmla="*/ 3961144 h 4249808"/>
              <a:gd name="connsiteX885" fmla="*/ 296749 w 3198740"/>
              <a:gd name="connsiteY885" fmla="*/ 3967161 h 4249808"/>
              <a:gd name="connsiteX886" fmla="*/ 294378 w 3198740"/>
              <a:gd name="connsiteY886" fmla="*/ 3947907 h 4249808"/>
              <a:gd name="connsiteX887" fmla="*/ 291415 w 3198740"/>
              <a:gd name="connsiteY887" fmla="*/ 3923438 h 4249808"/>
              <a:gd name="connsiteX888" fmla="*/ 287661 w 3198740"/>
              <a:gd name="connsiteY888" fmla="*/ 3826766 h 4249808"/>
              <a:gd name="connsiteX889" fmla="*/ 283117 w 3198740"/>
              <a:gd name="connsiteY889" fmla="*/ 3805907 h 4249808"/>
              <a:gd name="connsiteX890" fmla="*/ 279759 w 3198740"/>
              <a:gd name="connsiteY890" fmla="*/ 3797484 h 4249808"/>
              <a:gd name="connsiteX891" fmla="*/ 284303 w 3198740"/>
              <a:gd name="connsiteY891" fmla="*/ 3789060 h 4249808"/>
              <a:gd name="connsiteX892" fmla="*/ 295366 w 3198740"/>
              <a:gd name="connsiteY892" fmla="*/ 3767399 h 4249808"/>
              <a:gd name="connsiteX893" fmla="*/ 284895 w 3198740"/>
              <a:gd name="connsiteY893" fmla="*/ 3754964 h 4249808"/>
              <a:gd name="connsiteX894" fmla="*/ 246372 w 3198740"/>
              <a:gd name="connsiteY894" fmla="*/ 3728490 h 4249808"/>
              <a:gd name="connsiteX895" fmla="*/ 207849 w 3198740"/>
              <a:gd name="connsiteY895" fmla="*/ 3632620 h 4249808"/>
              <a:gd name="connsiteX896" fmla="*/ 197378 w 3198740"/>
              <a:gd name="connsiteY896" fmla="*/ 3642648 h 4249808"/>
              <a:gd name="connsiteX897" fmla="*/ 189674 w 3198740"/>
              <a:gd name="connsiteY897" fmla="*/ 3633422 h 4249808"/>
              <a:gd name="connsiteX898" fmla="*/ 182562 w 3198740"/>
              <a:gd name="connsiteY898" fmla="*/ 3610959 h 4249808"/>
              <a:gd name="connsiteX899" fmla="*/ 179796 w 3198740"/>
              <a:gd name="connsiteY899" fmla="*/ 3585688 h 4249808"/>
              <a:gd name="connsiteX900" fmla="*/ 181771 w 3198740"/>
              <a:gd name="connsiteY900" fmla="*/ 3548784 h 4249808"/>
              <a:gd name="connsiteX901" fmla="*/ 193625 w 3198740"/>
              <a:gd name="connsiteY901" fmla="*/ 3508671 h 4249808"/>
              <a:gd name="connsiteX902" fmla="*/ 188883 w 3198740"/>
              <a:gd name="connsiteY902" fmla="*/ 3480592 h 4249808"/>
              <a:gd name="connsiteX903" fmla="*/ 183549 w 3198740"/>
              <a:gd name="connsiteY903" fmla="*/ 3515490 h 4249808"/>
              <a:gd name="connsiteX904" fmla="*/ 178215 w 3198740"/>
              <a:gd name="connsiteY904" fmla="*/ 3480592 h 4249808"/>
              <a:gd name="connsiteX905" fmla="*/ 179401 w 3198740"/>
              <a:gd name="connsiteY905" fmla="*/ 3444892 h 4249808"/>
              <a:gd name="connsiteX906" fmla="*/ 156287 w 3198740"/>
              <a:gd name="connsiteY906" fmla="*/ 3423632 h 4249808"/>
              <a:gd name="connsiteX907" fmla="*/ 179598 w 3198740"/>
              <a:gd name="connsiteY907" fmla="*/ 3444892 h 4249808"/>
              <a:gd name="connsiteX908" fmla="*/ 154114 w 3198740"/>
              <a:gd name="connsiteY908" fmla="*/ 3403576 h 4249808"/>
              <a:gd name="connsiteX909" fmla="*/ 143643 w 3198740"/>
              <a:gd name="connsiteY909" fmla="*/ 3438875 h 4249808"/>
              <a:gd name="connsiteX910" fmla="*/ 123295 w 3198740"/>
              <a:gd name="connsiteY910" fmla="*/ 3437672 h 4249808"/>
              <a:gd name="connsiteX911" fmla="*/ 110651 w 3198740"/>
              <a:gd name="connsiteY911" fmla="*/ 3461338 h 4249808"/>
              <a:gd name="connsiteX912" fmla="*/ 60867 w 3198740"/>
              <a:gd name="connsiteY912" fmla="*/ 3448502 h 4249808"/>
              <a:gd name="connsiteX913" fmla="*/ 47038 w 3198740"/>
              <a:gd name="connsiteY913" fmla="*/ 3420824 h 4249808"/>
              <a:gd name="connsiteX914" fmla="*/ 42100 w 3198740"/>
              <a:gd name="connsiteY914" fmla="*/ 3320542 h 4249808"/>
              <a:gd name="connsiteX915" fmla="*/ 30641 w 3198740"/>
              <a:gd name="connsiteY915" fmla="*/ 3359853 h 4249808"/>
              <a:gd name="connsiteX916" fmla="*/ 27876 w 3198740"/>
              <a:gd name="connsiteY916" fmla="*/ 3377903 h 4249808"/>
              <a:gd name="connsiteX917" fmla="*/ 23529 w 3198740"/>
              <a:gd name="connsiteY917" fmla="*/ 3377903 h 4249808"/>
              <a:gd name="connsiteX918" fmla="*/ 22542 w 3198740"/>
              <a:gd name="connsiteY918" fmla="*/ 3359451 h 4249808"/>
              <a:gd name="connsiteX919" fmla="*/ 15034 w 3198740"/>
              <a:gd name="connsiteY919" fmla="*/ 3334983 h 4249808"/>
              <a:gd name="connsiteX920" fmla="*/ 7132 w 3198740"/>
              <a:gd name="connsiteY920" fmla="*/ 3323751 h 4249808"/>
              <a:gd name="connsiteX921" fmla="*/ 1601 w 3198740"/>
              <a:gd name="connsiteY921" fmla="*/ 3241119 h 4249808"/>
              <a:gd name="connsiteX922" fmla="*/ 8515 w 3198740"/>
              <a:gd name="connsiteY922" fmla="*/ 3221464 h 4249808"/>
              <a:gd name="connsiteX923" fmla="*/ 18590 w 3198740"/>
              <a:gd name="connsiteY923" fmla="*/ 3214644 h 4249808"/>
              <a:gd name="connsiteX924" fmla="*/ 15232 w 3198740"/>
              <a:gd name="connsiteY924" fmla="*/ 3180147 h 4249808"/>
              <a:gd name="connsiteX925" fmla="*/ 15627 w 3198740"/>
              <a:gd name="connsiteY925" fmla="*/ 3065425 h 4249808"/>
              <a:gd name="connsiteX926" fmla="*/ 22146 w 3198740"/>
              <a:gd name="connsiteY926" fmla="*/ 3022905 h 4249808"/>
              <a:gd name="connsiteX927" fmla="*/ 21159 w 3198740"/>
              <a:gd name="connsiteY927" fmla="*/ 3002046 h 4249808"/>
              <a:gd name="connsiteX928" fmla="*/ 38544 w 3198740"/>
              <a:gd name="connsiteY928" fmla="*/ 2954713 h 4249808"/>
              <a:gd name="connsiteX929" fmla="*/ 91686 w 3198740"/>
              <a:gd name="connsiteY929" fmla="*/ 2947092 h 4249808"/>
              <a:gd name="connsiteX930" fmla="*/ 122702 w 3198740"/>
              <a:gd name="connsiteY930" fmla="*/ 2955114 h 4249808"/>
              <a:gd name="connsiteX931" fmla="*/ 153126 w 3198740"/>
              <a:gd name="connsiteY931" fmla="*/ 2937465 h 4249808"/>
              <a:gd name="connsiteX932" fmla="*/ 163399 w 3198740"/>
              <a:gd name="connsiteY932" fmla="*/ 2923826 h 4249808"/>
              <a:gd name="connsiteX933" fmla="*/ 162016 w 3198740"/>
              <a:gd name="connsiteY933" fmla="*/ 2948295 h 4249808"/>
              <a:gd name="connsiteX934" fmla="*/ 176635 w 3198740"/>
              <a:gd name="connsiteY934" fmla="*/ 2925832 h 4249808"/>
              <a:gd name="connsiteX935" fmla="*/ 182957 w 3198740"/>
              <a:gd name="connsiteY935" fmla="*/ 2915002 h 4249808"/>
              <a:gd name="connsiteX936" fmla="*/ 201725 w 3198740"/>
              <a:gd name="connsiteY936" fmla="*/ 2903369 h 4249808"/>
              <a:gd name="connsiteX937" fmla="*/ 192637 w 3198740"/>
              <a:gd name="connsiteY937" fmla="*/ 2869674 h 4249808"/>
              <a:gd name="connsiteX938" fmla="*/ 192835 w 3198740"/>
              <a:gd name="connsiteY938" fmla="*/ 2867668 h 4249808"/>
              <a:gd name="connsiteX939" fmla="*/ 191057 w 3198740"/>
              <a:gd name="connsiteY939" fmla="*/ 2852024 h 4249808"/>
              <a:gd name="connsiteX940" fmla="*/ 196786 w 3198740"/>
              <a:gd name="connsiteY940" fmla="*/ 2861651 h 4249808"/>
              <a:gd name="connsiteX941" fmla="*/ 204490 w 3198740"/>
              <a:gd name="connsiteY941" fmla="*/ 2862855 h 4249808"/>
              <a:gd name="connsiteX942" fmla="*/ 207256 w 3198740"/>
              <a:gd name="connsiteY942" fmla="*/ 2858844 h 4249808"/>
              <a:gd name="connsiteX943" fmla="*/ 188686 w 3198740"/>
              <a:gd name="connsiteY943" fmla="*/ 2831968 h 4249808"/>
              <a:gd name="connsiteX944" fmla="*/ 178215 w 3198740"/>
              <a:gd name="connsiteY944" fmla="*/ 2867267 h 4249808"/>
              <a:gd name="connsiteX945" fmla="*/ 157867 w 3198740"/>
              <a:gd name="connsiteY945" fmla="*/ 2866064 h 4249808"/>
              <a:gd name="connsiteX946" fmla="*/ 145224 w 3198740"/>
              <a:gd name="connsiteY946" fmla="*/ 2889730 h 4249808"/>
              <a:gd name="connsiteX947" fmla="*/ 95440 w 3198740"/>
              <a:gd name="connsiteY947" fmla="*/ 2876894 h 4249808"/>
              <a:gd name="connsiteX948" fmla="*/ 81611 w 3198740"/>
              <a:gd name="connsiteY948" fmla="*/ 2849216 h 4249808"/>
              <a:gd name="connsiteX949" fmla="*/ 76672 w 3198740"/>
              <a:gd name="connsiteY949" fmla="*/ 2748934 h 4249808"/>
              <a:gd name="connsiteX950" fmla="*/ 65214 w 3198740"/>
              <a:gd name="connsiteY950" fmla="*/ 2788245 h 4249808"/>
              <a:gd name="connsiteX951" fmla="*/ 62448 w 3198740"/>
              <a:gd name="connsiteY951" fmla="*/ 2806296 h 4249808"/>
              <a:gd name="connsiteX952" fmla="*/ 58102 w 3198740"/>
              <a:gd name="connsiteY952" fmla="*/ 2806296 h 4249808"/>
              <a:gd name="connsiteX953" fmla="*/ 57114 w 3198740"/>
              <a:gd name="connsiteY953" fmla="*/ 2787844 h 4249808"/>
              <a:gd name="connsiteX954" fmla="*/ 49607 w 3198740"/>
              <a:gd name="connsiteY954" fmla="*/ 2763375 h 4249808"/>
              <a:gd name="connsiteX955" fmla="*/ 41704 w 3198740"/>
              <a:gd name="connsiteY955" fmla="*/ 2752143 h 4249808"/>
              <a:gd name="connsiteX956" fmla="*/ 36173 w 3198740"/>
              <a:gd name="connsiteY956" fmla="*/ 2669511 h 4249808"/>
              <a:gd name="connsiteX957" fmla="*/ 43087 w 3198740"/>
              <a:gd name="connsiteY957" fmla="*/ 2649856 h 4249808"/>
              <a:gd name="connsiteX958" fmla="*/ 53163 w 3198740"/>
              <a:gd name="connsiteY958" fmla="*/ 2643036 h 4249808"/>
              <a:gd name="connsiteX959" fmla="*/ 49804 w 3198740"/>
              <a:gd name="connsiteY959" fmla="*/ 2608539 h 4249808"/>
              <a:gd name="connsiteX960" fmla="*/ 50199 w 3198740"/>
              <a:gd name="connsiteY960" fmla="*/ 2493817 h 4249808"/>
              <a:gd name="connsiteX961" fmla="*/ 56719 w 3198740"/>
              <a:gd name="connsiteY961" fmla="*/ 2451297 h 4249808"/>
              <a:gd name="connsiteX962" fmla="*/ 55731 w 3198740"/>
              <a:gd name="connsiteY962" fmla="*/ 2430438 h 4249808"/>
              <a:gd name="connsiteX963" fmla="*/ 73116 w 3198740"/>
              <a:gd name="connsiteY963" fmla="*/ 2383105 h 4249808"/>
              <a:gd name="connsiteX964" fmla="*/ 126258 w 3198740"/>
              <a:gd name="connsiteY964" fmla="*/ 2375484 h 4249808"/>
              <a:gd name="connsiteX965" fmla="*/ 157274 w 3198740"/>
              <a:gd name="connsiteY965" fmla="*/ 2383506 h 4249808"/>
              <a:gd name="connsiteX966" fmla="*/ 187698 w 3198740"/>
              <a:gd name="connsiteY966" fmla="*/ 2365857 h 4249808"/>
              <a:gd name="connsiteX967" fmla="*/ 197971 w 3198740"/>
              <a:gd name="connsiteY967" fmla="*/ 2352218 h 4249808"/>
              <a:gd name="connsiteX968" fmla="*/ 196588 w 3198740"/>
              <a:gd name="connsiteY968" fmla="*/ 2376687 h 4249808"/>
              <a:gd name="connsiteX969" fmla="*/ 211207 w 3198740"/>
              <a:gd name="connsiteY969" fmla="*/ 2354224 h 4249808"/>
              <a:gd name="connsiteX970" fmla="*/ 217726 w 3198740"/>
              <a:gd name="connsiteY970" fmla="*/ 2344196 h 4249808"/>
              <a:gd name="connsiteX971" fmla="*/ 236494 w 3198740"/>
              <a:gd name="connsiteY971" fmla="*/ 2332563 h 4249808"/>
              <a:gd name="connsiteX972" fmla="*/ 227407 w 3198740"/>
              <a:gd name="connsiteY972" fmla="*/ 2298868 h 4249808"/>
              <a:gd name="connsiteX973" fmla="*/ 239260 w 3198740"/>
              <a:gd name="connsiteY973" fmla="*/ 2292049 h 4249808"/>
              <a:gd name="connsiteX974" fmla="*/ 257435 w 3198740"/>
              <a:gd name="connsiteY974" fmla="*/ 2277609 h 4249808"/>
              <a:gd name="connsiteX975" fmla="*/ 255065 w 3198740"/>
              <a:gd name="connsiteY975" fmla="*/ 2249931 h 4249808"/>
              <a:gd name="connsiteX976" fmla="*/ 235902 w 3198740"/>
              <a:gd name="connsiteY976" fmla="*/ 2223857 h 4249808"/>
              <a:gd name="connsiteX977" fmla="*/ 234519 w 3198740"/>
              <a:gd name="connsiteY977" fmla="*/ 2208213 h 4249808"/>
              <a:gd name="connsiteX978" fmla="*/ 244001 w 3198740"/>
              <a:gd name="connsiteY978" fmla="*/ 2188558 h 4249808"/>
              <a:gd name="connsiteX979" fmla="*/ 238470 w 3198740"/>
              <a:gd name="connsiteY979" fmla="*/ 2188157 h 4249808"/>
              <a:gd name="connsiteX980" fmla="*/ 129617 w 3198740"/>
              <a:gd name="connsiteY980" fmla="*/ 2162886 h 4249808"/>
              <a:gd name="connsiteX981" fmla="*/ 99391 w 3198740"/>
              <a:gd name="connsiteY981" fmla="*/ 2108734 h 4249808"/>
              <a:gd name="connsiteX982" fmla="*/ 88723 w 3198740"/>
              <a:gd name="connsiteY982" fmla="*/ 1912983 h 4249808"/>
              <a:gd name="connsiteX983" fmla="*/ 63436 w 3198740"/>
              <a:gd name="connsiteY983" fmla="*/ 1989999 h 4249808"/>
              <a:gd name="connsiteX984" fmla="*/ 57509 w 3198740"/>
              <a:gd name="connsiteY984" fmla="*/ 2024898 h 4249808"/>
              <a:gd name="connsiteX985" fmla="*/ 48026 w 3198740"/>
              <a:gd name="connsiteY985" fmla="*/ 2024898 h 4249808"/>
              <a:gd name="connsiteX986" fmla="*/ 45853 w 3198740"/>
              <a:gd name="connsiteY986" fmla="*/ 1989197 h 4249808"/>
              <a:gd name="connsiteX987" fmla="*/ 29654 w 3198740"/>
              <a:gd name="connsiteY987" fmla="*/ 1941062 h 4249808"/>
              <a:gd name="connsiteX988" fmla="*/ 12466 w 3198740"/>
              <a:gd name="connsiteY988" fmla="*/ 1919000 h 4249808"/>
              <a:gd name="connsiteX989" fmla="*/ 613 w 3198740"/>
              <a:gd name="connsiteY989" fmla="*/ 1757345 h 4249808"/>
              <a:gd name="connsiteX990" fmla="*/ 15825 w 3198740"/>
              <a:gd name="connsiteY990" fmla="*/ 1718436 h 4249808"/>
              <a:gd name="connsiteX991" fmla="*/ 37951 w 3198740"/>
              <a:gd name="connsiteY991" fmla="*/ 1704797 h 4249808"/>
              <a:gd name="connsiteX992" fmla="*/ 30444 w 3198740"/>
              <a:gd name="connsiteY992" fmla="*/ 1637007 h 4249808"/>
              <a:gd name="connsiteX993" fmla="*/ 31432 w 3198740"/>
              <a:gd name="connsiteY993" fmla="*/ 1412776 h 4249808"/>
              <a:gd name="connsiteX994" fmla="*/ 45458 w 3198740"/>
              <a:gd name="connsiteY994" fmla="*/ 1330143 h 4249808"/>
              <a:gd name="connsiteX995" fmla="*/ 43087 w 3198740"/>
              <a:gd name="connsiteY995" fmla="*/ 1289629 h 4249808"/>
              <a:gd name="connsiteX996" fmla="*/ 80820 w 3198740"/>
              <a:gd name="connsiteY996" fmla="*/ 1197370 h 4249808"/>
              <a:gd name="connsiteX997" fmla="*/ 197181 w 3198740"/>
              <a:gd name="connsiteY997" fmla="*/ 1182528 h 4249808"/>
              <a:gd name="connsiteX998" fmla="*/ 229580 w 3198740"/>
              <a:gd name="connsiteY998" fmla="*/ 1187342 h 4249808"/>
              <a:gd name="connsiteX999" fmla="*/ 228197 w 3198740"/>
              <a:gd name="connsiteY999" fmla="*/ 1151641 h 4249808"/>
              <a:gd name="connsiteX1000" fmla="*/ 223456 w 3198740"/>
              <a:gd name="connsiteY1000" fmla="*/ 1123562 h 4249808"/>
              <a:gd name="connsiteX1001" fmla="*/ 218122 w 3198740"/>
              <a:gd name="connsiteY1001" fmla="*/ 1158461 h 4249808"/>
              <a:gd name="connsiteX1002" fmla="*/ 212788 w 3198740"/>
              <a:gd name="connsiteY1002" fmla="*/ 1123562 h 4249808"/>
              <a:gd name="connsiteX1003" fmla="*/ 213973 w 3198740"/>
              <a:gd name="connsiteY1003" fmla="*/ 1087862 h 4249808"/>
              <a:gd name="connsiteX1004" fmla="*/ 190859 w 3198740"/>
              <a:gd name="connsiteY1004" fmla="*/ 1066602 h 4249808"/>
              <a:gd name="connsiteX1005" fmla="*/ 214171 w 3198740"/>
              <a:gd name="connsiteY1005" fmla="*/ 1087862 h 4249808"/>
              <a:gd name="connsiteX1006" fmla="*/ 188686 w 3198740"/>
              <a:gd name="connsiteY1006" fmla="*/ 1046546 h 4249808"/>
              <a:gd name="connsiteX1007" fmla="*/ 178215 w 3198740"/>
              <a:gd name="connsiteY1007" fmla="*/ 1081845 h 4249808"/>
              <a:gd name="connsiteX1008" fmla="*/ 157867 w 3198740"/>
              <a:gd name="connsiteY1008" fmla="*/ 1080642 h 4249808"/>
              <a:gd name="connsiteX1009" fmla="*/ 145224 w 3198740"/>
              <a:gd name="connsiteY1009" fmla="*/ 1104308 h 4249808"/>
              <a:gd name="connsiteX1010" fmla="*/ 95440 w 3198740"/>
              <a:gd name="connsiteY1010" fmla="*/ 1091472 h 4249808"/>
              <a:gd name="connsiteX1011" fmla="*/ 81611 w 3198740"/>
              <a:gd name="connsiteY1011" fmla="*/ 1063794 h 4249808"/>
              <a:gd name="connsiteX1012" fmla="*/ 76672 w 3198740"/>
              <a:gd name="connsiteY1012" fmla="*/ 963512 h 4249808"/>
              <a:gd name="connsiteX1013" fmla="*/ 65214 w 3198740"/>
              <a:gd name="connsiteY1013" fmla="*/ 1002823 h 4249808"/>
              <a:gd name="connsiteX1014" fmla="*/ 62448 w 3198740"/>
              <a:gd name="connsiteY1014" fmla="*/ 1020873 h 4249808"/>
              <a:gd name="connsiteX1015" fmla="*/ 58102 w 3198740"/>
              <a:gd name="connsiteY1015" fmla="*/ 1020873 h 4249808"/>
              <a:gd name="connsiteX1016" fmla="*/ 57114 w 3198740"/>
              <a:gd name="connsiteY1016" fmla="*/ 1002422 h 4249808"/>
              <a:gd name="connsiteX1017" fmla="*/ 49607 w 3198740"/>
              <a:gd name="connsiteY1017" fmla="*/ 977953 h 4249808"/>
              <a:gd name="connsiteX1018" fmla="*/ 41704 w 3198740"/>
              <a:gd name="connsiteY1018" fmla="*/ 966721 h 4249808"/>
              <a:gd name="connsiteX1019" fmla="*/ 36173 w 3198740"/>
              <a:gd name="connsiteY1019" fmla="*/ 884089 h 4249808"/>
              <a:gd name="connsiteX1020" fmla="*/ 43087 w 3198740"/>
              <a:gd name="connsiteY1020" fmla="*/ 864433 h 4249808"/>
              <a:gd name="connsiteX1021" fmla="*/ 53163 w 3198740"/>
              <a:gd name="connsiteY1021" fmla="*/ 857614 h 4249808"/>
              <a:gd name="connsiteX1022" fmla="*/ 49804 w 3198740"/>
              <a:gd name="connsiteY1022" fmla="*/ 823117 h 4249808"/>
              <a:gd name="connsiteX1023" fmla="*/ 50199 w 3198740"/>
              <a:gd name="connsiteY1023" fmla="*/ 708395 h 4249808"/>
              <a:gd name="connsiteX1024" fmla="*/ 56719 w 3198740"/>
              <a:gd name="connsiteY1024" fmla="*/ 665875 h 4249808"/>
              <a:gd name="connsiteX1025" fmla="*/ 55731 w 3198740"/>
              <a:gd name="connsiteY1025" fmla="*/ 645016 h 4249808"/>
              <a:gd name="connsiteX1026" fmla="*/ 73116 w 3198740"/>
              <a:gd name="connsiteY1026" fmla="*/ 597683 h 4249808"/>
              <a:gd name="connsiteX1027" fmla="*/ 126258 w 3198740"/>
              <a:gd name="connsiteY1027" fmla="*/ 590062 h 4249808"/>
              <a:gd name="connsiteX1028" fmla="*/ 157274 w 3198740"/>
              <a:gd name="connsiteY1028" fmla="*/ 598084 h 4249808"/>
              <a:gd name="connsiteX1029" fmla="*/ 187698 w 3198740"/>
              <a:gd name="connsiteY1029" fmla="*/ 580435 h 4249808"/>
              <a:gd name="connsiteX1030" fmla="*/ 197971 w 3198740"/>
              <a:gd name="connsiteY1030" fmla="*/ 566796 h 4249808"/>
              <a:gd name="connsiteX1031" fmla="*/ 196588 w 3198740"/>
              <a:gd name="connsiteY1031" fmla="*/ 591265 h 4249808"/>
              <a:gd name="connsiteX1032" fmla="*/ 211207 w 3198740"/>
              <a:gd name="connsiteY1032" fmla="*/ 568802 h 4249808"/>
              <a:gd name="connsiteX1033" fmla="*/ 217726 w 3198740"/>
              <a:gd name="connsiteY1033" fmla="*/ 558774 h 4249808"/>
              <a:gd name="connsiteX1034" fmla="*/ 236494 w 3198740"/>
              <a:gd name="connsiteY1034" fmla="*/ 547141 h 4249808"/>
              <a:gd name="connsiteX1035" fmla="*/ 227407 w 3198740"/>
              <a:gd name="connsiteY1035" fmla="*/ 513446 h 4249808"/>
              <a:gd name="connsiteX1036" fmla="*/ 239260 w 3198740"/>
              <a:gd name="connsiteY1036" fmla="*/ 506627 h 4249808"/>
              <a:gd name="connsiteX1037" fmla="*/ 257435 w 3198740"/>
              <a:gd name="connsiteY1037" fmla="*/ 492186 h 4249808"/>
              <a:gd name="connsiteX1038" fmla="*/ 255065 w 3198740"/>
              <a:gd name="connsiteY1038" fmla="*/ 464509 h 4249808"/>
              <a:gd name="connsiteX1039" fmla="*/ 235902 w 3198740"/>
              <a:gd name="connsiteY1039" fmla="*/ 438435 h 4249808"/>
              <a:gd name="connsiteX1040" fmla="*/ 234519 w 3198740"/>
              <a:gd name="connsiteY1040" fmla="*/ 422791 h 4249808"/>
              <a:gd name="connsiteX1041" fmla="*/ 240840 w 3198740"/>
              <a:gd name="connsiteY1041" fmla="*/ 385085 h 4249808"/>
              <a:gd name="connsiteX1042" fmla="*/ 246965 w 3198740"/>
              <a:gd name="connsiteY1042" fmla="*/ 343368 h 4249808"/>
              <a:gd name="connsiteX1043" fmla="*/ 261584 w 3198740"/>
              <a:gd name="connsiteY1043" fmla="*/ 373854 h 4249808"/>
              <a:gd name="connsiteX1044" fmla="*/ 254867 w 3198740"/>
              <a:gd name="connsiteY1044" fmla="*/ 325317 h 4249808"/>
              <a:gd name="connsiteX1045" fmla="*/ 251904 w 3198740"/>
              <a:gd name="connsiteY1045" fmla="*/ 312481 h 4249808"/>
              <a:gd name="connsiteX1046" fmla="*/ 262177 w 3198740"/>
              <a:gd name="connsiteY1046" fmla="*/ 253515 h 4249808"/>
              <a:gd name="connsiteX1047" fmla="*/ 260003 w 3198740"/>
              <a:gd name="connsiteY1047" fmla="*/ 232656 h 4249808"/>
              <a:gd name="connsiteX1048" fmla="*/ 255855 w 3198740"/>
              <a:gd name="connsiteY1048" fmla="*/ 216611 h 4249808"/>
              <a:gd name="connsiteX1049" fmla="*/ 265733 w 3198740"/>
              <a:gd name="connsiteY1049" fmla="*/ 214606 h 4249808"/>
              <a:gd name="connsiteX1050" fmla="*/ 302280 w 3198740"/>
              <a:gd name="connsiteY1050" fmla="*/ 229848 h 4249808"/>
              <a:gd name="connsiteX1051" fmla="*/ 310775 w 3198740"/>
              <a:gd name="connsiteY1051" fmla="*/ 223832 h 4249808"/>
              <a:gd name="connsiteX1052" fmla="*/ 301688 w 3198740"/>
              <a:gd name="connsiteY1052" fmla="*/ 207786 h 4249808"/>
              <a:gd name="connsiteX1053" fmla="*/ 321048 w 3198740"/>
              <a:gd name="connsiteY1053" fmla="*/ 209391 h 4249808"/>
              <a:gd name="connsiteX1054" fmla="*/ 364708 w 3198740"/>
              <a:gd name="connsiteY1054" fmla="*/ 215809 h 4249808"/>
              <a:gd name="connsiteX1055" fmla="*/ 378142 w 3198740"/>
              <a:gd name="connsiteY1055" fmla="*/ 208188 h 4249808"/>
              <a:gd name="connsiteX1056" fmla="*/ 393156 w 3198740"/>
              <a:gd name="connsiteY1056" fmla="*/ 216611 h 4249808"/>
              <a:gd name="connsiteX1057" fmla="*/ 403034 w 3198740"/>
              <a:gd name="connsiteY1057" fmla="*/ 206182 h 4249808"/>
              <a:gd name="connsiteX1058" fmla="*/ 421209 w 3198740"/>
              <a:gd name="connsiteY1058" fmla="*/ 187329 h 4249808"/>
              <a:gd name="connsiteX1059" fmla="*/ 413702 w 3198740"/>
              <a:gd name="connsiteY1059" fmla="*/ 215809 h 4249808"/>
              <a:gd name="connsiteX1060" fmla="*/ 431877 w 3198740"/>
              <a:gd name="connsiteY1060" fmla="*/ 228244 h 4249808"/>
              <a:gd name="connsiteX1061" fmla="*/ 432272 w 3198740"/>
              <a:gd name="connsiteY1061" fmla="*/ 191741 h 4249808"/>
              <a:gd name="connsiteX1062" fmla="*/ 441162 w 3198740"/>
              <a:gd name="connsiteY1062" fmla="*/ 208589 h 4249808"/>
              <a:gd name="connsiteX1063" fmla="*/ 450447 w 3198740"/>
              <a:gd name="connsiteY1063" fmla="*/ 190538 h 4249808"/>
              <a:gd name="connsiteX1064" fmla="*/ 466054 w 3198740"/>
              <a:gd name="connsiteY1064" fmla="*/ 168476 h 4249808"/>
              <a:gd name="connsiteX1065" fmla="*/ 437408 w 3198740"/>
              <a:gd name="connsiteY1065" fmla="*/ 129566 h 4249808"/>
              <a:gd name="connsiteX1066" fmla="*/ 474549 w 3198740"/>
              <a:gd name="connsiteY1066" fmla="*/ 76216 h 4249808"/>
              <a:gd name="connsiteX1067" fmla="*/ 555942 w 3198740"/>
              <a:gd name="connsiteY1067" fmla="*/ 78222 h 4249808"/>
              <a:gd name="connsiteX1068" fmla="*/ 612838 w 3198740"/>
              <a:gd name="connsiteY1068" fmla="*/ 62979 h 4249808"/>
              <a:gd name="connsiteX1069" fmla="*/ 632198 w 3198740"/>
              <a:gd name="connsiteY1069" fmla="*/ 69798 h 4249808"/>
              <a:gd name="connsiteX1070" fmla="*/ 651954 w 3198740"/>
              <a:gd name="connsiteY1070" fmla="*/ 60171 h 4249808"/>
              <a:gd name="connsiteX1071" fmla="*/ 677043 w 3198740"/>
              <a:gd name="connsiteY1071" fmla="*/ 51747 h 4249808"/>
              <a:gd name="connsiteX1072" fmla="*/ 712208 w 3198740"/>
              <a:gd name="connsiteY1072" fmla="*/ 66188 h 4249808"/>
              <a:gd name="connsiteX1073" fmla="*/ 725839 w 3198740"/>
              <a:gd name="connsiteY1073" fmla="*/ 51346 h 4249808"/>
              <a:gd name="connsiteX1074" fmla="*/ 734729 w 3198740"/>
              <a:gd name="connsiteY1074" fmla="*/ 77019 h 4249808"/>
              <a:gd name="connsiteX1075" fmla="*/ 739668 w 3198740"/>
              <a:gd name="connsiteY1075" fmla="*/ 65386 h 4249808"/>
              <a:gd name="connsiteX1076" fmla="*/ 745002 w 3198740"/>
              <a:gd name="connsiteY1076" fmla="*/ 57764 h 4249808"/>
              <a:gd name="connsiteX1077" fmla="*/ 770289 w 3198740"/>
              <a:gd name="connsiteY1077" fmla="*/ 60973 h 4249808"/>
              <a:gd name="connsiteX1078" fmla="*/ 784118 w 3198740"/>
              <a:gd name="connsiteY1078" fmla="*/ 59369 h 4249808"/>
              <a:gd name="connsiteX1079" fmla="*/ 822444 w 3198740"/>
              <a:gd name="connsiteY1079" fmla="*/ 64182 h 4249808"/>
              <a:gd name="connsiteX1080" fmla="*/ 845558 w 3198740"/>
              <a:gd name="connsiteY1080" fmla="*/ 64985 h 4249808"/>
              <a:gd name="connsiteX1081" fmla="*/ 864721 w 3198740"/>
              <a:gd name="connsiteY1081" fmla="*/ 88651 h 4249808"/>
              <a:gd name="connsiteX1082" fmla="*/ 867092 w 3198740"/>
              <a:gd name="connsiteY1082" fmla="*/ 173690 h 4249808"/>
              <a:gd name="connsiteX1083" fmla="*/ 882106 w 3198740"/>
              <a:gd name="connsiteY1083" fmla="*/ 213402 h 4249808"/>
              <a:gd name="connsiteX1084" fmla="*/ 895540 w 3198740"/>
              <a:gd name="connsiteY1084" fmla="*/ 218216 h 4249808"/>
              <a:gd name="connsiteX1085" fmla="*/ 895540 w 3198740"/>
              <a:gd name="connsiteY1085" fmla="*/ 218617 h 4249808"/>
              <a:gd name="connsiteX1086" fmla="*/ 895960 w 3198740"/>
              <a:gd name="connsiteY1086" fmla="*/ 218404 h 4249808"/>
              <a:gd name="connsiteX1087" fmla="*/ 893762 w 3198740"/>
              <a:gd name="connsiteY1087" fmla="*/ 229046 h 4249808"/>
              <a:gd name="connsiteX1088" fmla="*/ 895935 w 3198740"/>
              <a:gd name="connsiteY1088" fmla="*/ 247498 h 4249808"/>
              <a:gd name="connsiteX1089" fmla="*/ 897318 w 3198740"/>
              <a:gd name="connsiteY1089" fmla="*/ 247498 h 4249808"/>
              <a:gd name="connsiteX1090" fmla="*/ 904430 w 3198740"/>
              <a:gd name="connsiteY1090" fmla="*/ 231854 h 4249808"/>
              <a:gd name="connsiteX1091" fmla="*/ 903047 w 3198740"/>
              <a:gd name="connsiteY1091" fmla="*/ 225837 h 4249808"/>
              <a:gd name="connsiteX1092" fmla="*/ 897183 w 3198740"/>
              <a:gd name="connsiteY1092" fmla="*/ 217783 h 4249808"/>
              <a:gd name="connsiteX1093" fmla="*/ 903442 w 3198740"/>
              <a:gd name="connsiteY1093" fmla="*/ 214606 h 4249808"/>
              <a:gd name="connsiteX1094" fmla="*/ 910751 w 3198740"/>
              <a:gd name="connsiteY1094" fmla="*/ 219018 h 4249808"/>
              <a:gd name="connsiteX1095" fmla="*/ 957770 w 3198740"/>
              <a:gd name="connsiteY1095" fmla="*/ 180911 h 4249808"/>
              <a:gd name="connsiteX1096" fmla="*/ 1135767 w 3198740"/>
              <a:gd name="connsiteY1096" fmla="*/ 184521 h 4249808"/>
              <a:gd name="connsiteX1097" fmla="*/ 1260030 w 3198740"/>
              <a:gd name="connsiteY1097" fmla="*/ 154837 h 4249808"/>
              <a:gd name="connsiteX1098" fmla="*/ 1302307 w 3198740"/>
              <a:gd name="connsiteY1098" fmla="*/ 168476 h 4249808"/>
              <a:gd name="connsiteX1099" fmla="*/ 1345571 w 3198740"/>
              <a:gd name="connsiteY1099" fmla="*/ 149623 h 4249808"/>
              <a:gd name="connsiteX1100" fmla="*/ 1400294 w 3198740"/>
              <a:gd name="connsiteY1100" fmla="*/ 133578 h 4249808"/>
              <a:gd name="connsiteX1101" fmla="*/ 1477143 w 3198740"/>
              <a:gd name="connsiteY1101" fmla="*/ 161657 h 4249808"/>
              <a:gd name="connsiteX1102" fmla="*/ 1506974 w 3198740"/>
              <a:gd name="connsiteY1102" fmla="*/ 132775 h 4249808"/>
              <a:gd name="connsiteX1103" fmla="*/ 1526532 w 3198740"/>
              <a:gd name="connsiteY1103" fmla="*/ 182515 h 4249808"/>
              <a:gd name="connsiteX1104" fmla="*/ 1537398 w 3198740"/>
              <a:gd name="connsiteY1104" fmla="*/ 159651 h 4249808"/>
              <a:gd name="connsiteX1105" fmla="*/ 1548856 w 3198740"/>
              <a:gd name="connsiteY1105" fmla="*/ 144809 h 4249808"/>
              <a:gd name="connsiteX1106" fmla="*/ 1604171 w 3198740"/>
              <a:gd name="connsiteY1106" fmla="*/ 150826 h 4249808"/>
              <a:gd name="connsiteX1107" fmla="*/ 1634200 w 3198740"/>
              <a:gd name="connsiteY1107" fmla="*/ 147617 h 4249808"/>
              <a:gd name="connsiteX1108" fmla="*/ 1719939 w 3198740"/>
              <a:gd name="connsiteY1108" fmla="*/ 153233 h 4249808"/>
              <a:gd name="connsiteX1109" fmla="*/ 1770513 w 3198740"/>
              <a:gd name="connsiteY1109" fmla="*/ 154436 h 4249808"/>
              <a:gd name="connsiteX1110" fmla="*/ 1812395 w 3198740"/>
              <a:gd name="connsiteY1110" fmla="*/ 200165 h 4249808"/>
              <a:gd name="connsiteX1111" fmla="*/ 1820297 w 3198740"/>
              <a:gd name="connsiteY1111" fmla="*/ 237871 h 4249808"/>
              <a:gd name="connsiteX1112" fmla="*/ 1962932 w 3198740"/>
              <a:gd name="connsiteY1112" fmla="*/ 224233 h 4249808"/>
              <a:gd name="connsiteX1113" fmla="*/ 1974588 w 3198740"/>
              <a:gd name="connsiteY1113" fmla="*/ 209792 h 4249808"/>
              <a:gd name="connsiteX1114" fmla="*/ 1983281 w 3198740"/>
              <a:gd name="connsiteY1114" fmla="*/ 222227 h 4249808"/>
              <a:gd name="connsiteX1115" fmla="*/ 2018248 w 3198740"/>
              <a:gd name="connsiteY1115" fmla="*/ 219018 h 4249808"/>
              <a:gd name="connsiteX1116" fmla="*/ 2020619 w 3198740"/>
              <a:gd name="connsiteY1116" fmla="*/ 211798 h 4249808"/>
              <a:gd name="connsiteX1117" fmla="*/ 2034052 w 3198740"/>
              <a:gd name="connsiteY1117" fmla="*/ 208188 h 4249808"/>
              <a:gd name="connsiteX1118" fmla="*/ 2038596 w 3198740"/>
              <a:gd name="connsiteY1118" fmla="*/ 217012 h 4249808"/>
              <a:gd name="connsiteX1119" fmla="*/ 2047881 w 3198740"/>
              <a:gd name="connsiteY1119" fmla="*/ 216210 h 4249808"/>
              <a:gd name="connsiteX1120" fmla="*/ 2052227 w 3198740"/>
              <a:gd name="connsiteY1120" fmla="*/ 178103 h 4249808"/>
              <a:gd name="connsiteX1121" fmla="*/ 2059537 w 3198740"/>
              <a:gd name="connsiteY1121" fmla="*/ 199363 h 4249808"/>
              <a:gd name="connsiteX1122" fmla="*/ 2055388 w 3198740"/>
              <a:gd name="connsiteY1122" fmla="*/ 215408 h 4249808"/>
              <a:gd name="connsiteX1123" fmla="*/ 2088183 w 3198740"/>
              <a:gd name="connsiteY1123" fmla="*/ 212199 h 4249808"/>
              <a:gd name="connsiteX1124" fmla="*/ 2080873 w 3198740"/>
              <a:gd name="connsiteY1124" fmla="*/ 191741 h 4249808"/>
              <a:gd name="connsiteX1125" fmla="*/ 2084429 w 3198740"/>
              <a:gd name="connsiteY1125" fmla="*/ 176498 h 4249808"/>
              <a:gd name="connsiteX1126" fmla="*/ 2106265 w 3198740"/>
              <a:gd name="connsiteY1126" fmla="*/ 164258 h 4249808"/>
              <a:gd name="connsiteX1127" fmla="*/ 2113419 w 3198740"/>
              <a:gd name="connsiteY1127" fmla="*/ 168128 h 4249808"/>
              <a:gd name="connsiteX1128" fmla="*/ 2107741 w 3198740"/>
              <a:gd name="connsiteY1128" fmla="*/ 175295 h 4249808"/>
              <a:gd name="connsiteX1129" fmla="*/ 2108531 w 3198740"/>
              <a:gd name="connsiteY1129" fmla="*/ 193747 h 4249808"/>
              <a:gd name="connsiteX1130" fmla="*/ 2115445 w 3198740"/>
              <a:gd name="connsiteY1130" fmla="*/ 197357 h 4249808"/>
              <a:gd name="connsiteX1131" fmla="*/ 2117816 w 3198740"/>
              <a:gd name="connsiteY1131" fmla="*/ 178504 h 4249808"/>
              <a:gd name="connsiteX1132" fmla="*/ 2115399 w 3198740"/>
              <a:gd name="connsiteY1132" fmla="*/ 167640 h 4249808"/>
              <a:gd name="connsiteX1133" fmla="*/ 2128879 w 3198740"/>
              <a:gd name="connsiteY1133" fmla="*/ 163261 h 4249808"/>
              <a:gd name="connsiteX1134" fmla="*/ 2145276 w 3198740"/>
              <a:gd name="connsiteY1134" fmla="*/ 123549 h 4249808"/>
              <a:gd name="connsiteX1135" fmla="*/ 2148042 w 3198740"/>
              <a:gd name="connsiteY1135" fmla="*/ 38510 h 4249808"/>
              <a:gd name="connsiteX1136" fmla="*/ 2168983 w 3198740"/>
              <a:gd name="connsiteY1136" fmla="*/ 14844 h 4249808"/>
              <a:gd name="connsiteX1137" fmla="*/ 2194270 w 3198740"/>
              <a:gd name="connsiteY1137" fmla="*/ 14041 h 4249808"/>
              <a:gd name="connsiteX1138" fmla="*/ 2237140 w 3198740"/>
              <a:gd name="connsiteY1138" fmla="*/ 11234 h 4249808"/>
              <a:gd name="connsiteX1139" fmla="*/ 2252154 w 3198740"/>
              <a:gd name="connsiteY1139" fmla="*/ 12838 h 4249808"/>
              <a:gd name="connsiteX1140" fmla="*/ 2279812 w 3198740"/>
              <a:gd name="connsiteY1140" fmla="*/ 9629 h 4249808"/>
              <a:gd name="connsiteX1141" fmla="*/ 2285541 w 3198740"/>
              <a:gd name="connsiteY1141" fmla="*/ 17250 h 4249808"/>
              <a:gd name="connsiteX1142" fmla="*/ 2291072 w 3198740"/>
              <a:gd name="connsiteY1142" fmla="*/ 28883 h 4249808"/>
              <a:gd name="connsiteX1143" fmla="*/ 2300950 w 3198740"/>
              <a:gd name="connsiteY1143" fmla="*/ 3211 h 4249808"/>
              <a:gd name="connsiteX1144" fmla="*/ 2315767 w 3198740"/>
              <a:gd name="connsiteY1144" fmla="*/ 18053 h 4249808"/>
              <a:gd name="connsiteX1145" fmla="*/ 2354290 w 3198740"/>
              <a:gd name="connsiteY1145" fmla="*/ 3612 h 4249808"/>
              <a:gd name="connsiteX1146" fmla="*/ 2367502 w 3198740"/>
              <a:gd name="connsiteY1146" fmla="*/ 2 h 424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</a:cxnLst>
            <a:rect l="l" t="t" r="r" b="b"/>
            <a:pathLst>
              <a:path w="3198740" h="4249808">
                <a:moveTo>
                  <a:pt x="1398516" y="4232708"/>
                </a:moveTo>
                <a:cubicBezTo>
                  <a:pt x="1398516" y="4232708"/>
                  <a:pt x="1398713" y="4232708"/>
                  <a:pt x="1398713" y="4232708"/>
                </a:cubicBezTo>
                <a:cubicBezTo>
                  <a:pt x="1398713" y="4232708"/>
                  <a:pt x="1398911" y="4233109"/>
                  <a:pt x="1398911" y="4233109"/>
                </a:cubicBezTo>
                <a:cubicBezTo>
                  <a:pt x="1398713" y="4233109"/>
                  <a:pt x="1398713" y="4233510"/>
                  <a:pt x="1398516" y="4233510"/>
                </a:cubicBezTo>
                <a:cubicBezTo>
                  <a:pt x="1398516" y="4233510"/>
                  <a:pt x="1398516" y="4233109"/>
                  <a:pt x="1398516" y="4232708"/>
                </a:cubicBezTo>
                <a:close/>
                <a:moveTo>
                  <a:pt x="1448498" y="4202222"/>
                </a:moveTo>
                <a:cubicBezTo>
                  <a:pt x="1453437" y="4198211"/>
                  <a:pt x="1456202" y="4209443"/>
                  <a:pt x="1460153" y="4213053"/>
                </a:cubicBezTo>
                <a:cubicBezTo>
                  <a:pt x="1463512" y="4216262"/>
                  <a:pt x="1461339" y="4223883"/>
                  <a:pt x="1460351" y="4229098"/>
                </a:cubicBezTo>
                <a:cubicBezTo>
                  <a:pt x="1459363" y="4233912"/>
                  <a:pt x="1457585" y="4237923"/>
                  <a:pt x="1454819" y="4237923"/>
                </a:cubicBezTo>
                <a:cubicBezTo>
                  <a:pt x="1451856" y="4238324"/>
                  <a:pt x="1450473" y="4234714"/>
                  <a:pt x="1449881" y="4229098"/>
                </a:cubicBezTo>
                <a:cubicBezTo>
                  <a:pt x="1446522" y="4197409"/>
                  <a:pt x="1446917" y="4250358"/>
                  <a:pt x="1444349" y="4225087"/>
                </a:cubicBezTo>
                <a:cubicBezTo>
                  <a:pt x="1445732" y="4220674"/>
                  <a:pt x="1441583" y="4207437"/>
                  <a:pt x="1448498" y="4202222"/>
                </a:cubicBezTo>
                <a:close/>
                <a:moveTo>
                  <a:pt x="1398516" y="4196205"/>
                </a:moveTo>
                <a:cubicBezTo>
                  <a:pt x="1398713" y="4196606"/>
                  <a:pt x="1398713" y="4196606"/>
                  <a:pt x="1398911" y="4197007"/>
                </a:cubicBezTo>
                <a:cubicBezTo>
                  <a:pt x="1398713" y="4197007"/>
                  <a:pt x="1398516" y="4197408"/>
                  <a:pt x="1398318" y="4197408"/>
                </a:cubicBezTo>
                <a:cubicBezTo>
                  <a:pt x="1398516" y="4197007"/>
                  <a:pt x="1398516" y="4196606"/>
                  <a:pt x="1398516" y="4196205"/>
                </a:cubicBezTo>
                <a:close/>
                <a:moveTo>
                  <a:pt x="522554" y="4184974"/>
                </a:moveTo>
                <a:cubicBezTo>
                  <a:pt x="522752" y="4184974"/>
                  <a:pt x="522752" y="4184974"/>
                  <a:pt x="522752" y="4184974"/>
                </a:cubicBezTo>
                <a:cubicBezTo>
                  <a:pt x="522752" y="4184974"/>
                  <a:pt x="522949" y="4185375"/>
                  <a:pt x="522949" y="4185375"/>
                </a:cubicBezTo>
                <a:cubicBezTo>
                  <a:pt x="522752" y="4185375"/>
                  <a:pt x="522752" y="4185776"/>
                  <a:pt x="522554" y="4185776"/>
                </a:cubicBezTo>
                <a:cubicBezTo>
                  <a:pt x="522554" y="4185776"/>
                  <a:pt x="522554" y="4185375"/>
                  <a:pt x="522554" y="4184974"/>
                </a:cubicBezTo>
                <a:close/>
                <a:moveTo>
                  <a:pt x="2546709" y="4181364"/>
                </a:moveTo>
                <a:cubicBezTo>
                  <a:pt x="2554809" y="4187782"/>
                  <a:pt x="2550068" y="4204630"/>
                  <a:pt x="2551845" y="4209844"/>
                </a:cubicBezTo>
                <a:cubicBezTo>
                  <a:pt x="2548685" y="4241534"/>
                  <a:pt x="2549080" y="4175347"/>
                  <a:pt x="2545326" y="4215059"/>
                </a:cubicBezTo>
                <a:cubicBezTo>
                  <a:pt x="2544536" y="4221878"/>
                  <a:pt x="2542955" y="4226692"/>
                  <a:pt x="2539400" y="4226290"/>
                </a:cubicBezTo>
                <a:cubicBezTo>
                  <a:pt x="2536041" y="4226290"/>
                  <a:pt x="2533868" y="4221878"/>
                  <a:pt x="2532880" y="4215460"/>
                </a:cubicBezTo>
                <a:cubicBezTo>
                  <a:pt x="2531695" y="4208641"/>
                  <a:pt x="2529127" y="4199415"/>
                  <a:pt x="2533078" y="4195003"/>
                </a:cubicBezTo>
                <a:cubicBezTo>
                  <a:pt x="2537622" y="4190189"/>
                  <a:pt x="2540782" y="4176551"/>
                  <a:pt x="2546709" y="4181364"/>
                </a:cubicBezTo>
                <a:close/>
                <a:moveTo>
                  <a:pt x="2605185" y="4174143"/>
                </a:moveTo>
                <a:cubicBezTo>
                  <a:pt x="2605383" y="4174544"/>
                  <a:pt x="2605383" y="4174945"/>
                  <a:pt x="2605383" y="4175346"/>
                </a:cubicBezTo>
                <a:cubicBezTo>
                  <a:pt x="2605185" y="4175346"/>
                  <a:pt x="2604987" y="4175346"/>
                  <a:pt x="2604790" y="4174945"/>
                </a:cubicBezTo>
                <a:cubicBezTo>
                  <a:pt x="2604790" y="4174945"/>
                  <a:pt x="2604987" y="4174544"/>
                  <a:pt x="2605185" y="4174143"/>
                </a:cubicBezTo>
                <a:close/>
                <a:moveTo>
                  <a:pt x="574116" y="4154088"/>
                </a:moveTo>
                <a:cubicBezTo>
                  <a:pt x="579253" y="4150076"/>
                  <a:pt x="582216" y="4161308"/>
                  <a:pt x="586167" y="4164918"/>
                </a:cubicBezTo>
                <a:cubicBezTo>
                  <a:pt x="589526" y="4168127"/>
                  <a:pt x="587352" y="4175749"/>
                  <a:pt x="586365" y="4180963"/>
                </a:cubicBezTo>
                <a:cubicBezTo>
                  <a:pt x="585377" y="4185777"/>
                  <a:pt x="583599" y="4189788"/>
                  <a:pt x="580636" y="4189788"/>
                </a:cubicBezTo>
                <a:cubicBezTo>
                  <a:pt x="577672" y="4190189"/>
                  <a:pt x="576092" y="4186579"/>
                  <a:pt x="575499" y="4180963"/>
                </a:cubicBezTo>
                <a:cubicBezTo>
                  <a:pt x="572141" y="4149274"/>
                  <a:pt x="572536" y="4202223"/>
                  <a:pt x="569770" y="4176952"/>
                </a:cubicBezTo>
                <a:cubicBezTo>
                  <a:pt x="571153" y="4172539"/>
                  <a:pt x="567004" y="4159302"/>
                  <a:pt x="574116" y="4154088"/>
                </a:cubicBezTo>
                <a:close/>
                <a:moveTo>
                  <a:pt x="1531866" y="4151280"/>
                </a:moveTo>
                <a:cubicBezTo>
                  <a:pt x="1537398" y="4157698"/>
                  <a:pt x="1534829" y="4166522"/>
                  <a:pt x="1532459" y="4179760"/>
                </a:cubicBezTo>
                <a:cubicBezTo>
                  <a:pt x="1529891" y="4168528"/>
                  <a:pt x="1524557" y="4164517"/>
                  <a:pt x="1526730" y="4153686"/>
                </a:cubicBezTo>
                <a:cubicBezTo>
                  <a:pt x="1527717" y="4149274"/>
                  <a:pt x="1529891" y="4148873"/>
                  <a:pt x="1531866" y="4151280"/>
                </a:cubicBezTo>
                <a:close/>
                <a:moveTo>
                  <a:pt x="1426371" y="4151279"/>
                </a:moveTo>
                <a:cubicBezTo>
                  <a:pt x="1430125" y="4150878"/>
                  <a:pt x="1432891" y="4151680"/>
                  <a:pt x="1435459" y="4158098"/>
                </a:cubicBezTo>
                <a:cubicBezTo>
                  <a:pt x="1439212" y="4167725"/>
                  <a:pt x="1434471" y="4166522"/>
                  <a:pt x="1432495" y="4169330"/>
                </a:cubicBezTo>
                <a:cubicBezTo>
                  <a:pt x="1428742" y="4173742"/>
                  <a:pt x="1427359" y="4178556"/>
                  <a:pt x="1432100" y="4184572"/>
                </a:cubicBezTo>
                <a:cubicBezTo>
                  <a:pt x="1437434" y="4191392"/>
                  <a:pt x="1436051" y="4203425"/>
                  <a:pt x="1437829" y="4218668"/>
                </a:cubicBezTo>
                <a:cubicBezTo>
                  <a:pt x="1422618" y="4195804"/>
                  <a:pt x="1414913" y="4229098"/>
                  <a:pt x="1411555" y="4238324"/>
                </a:cubicBezTo>
                <a:cubicBezTo>
                  <a:pt x="1401874" y="4263996"/>
                  <a:pt x="1402269" y="4239527"/>
                  <a:pt x="1398911" y="4233109"/>
                </a:cubicBezTo>
                <a:cubicBezTo>
                  <a:pt x="1411357" y="4221476"/>
                  <a:pt x="1405430" y="4209041"/>
                  <a:pt x="1399109" y="4196606"/>
                </a:cubicBezTo>
                <a:cubicBezTo>
                  <a:pt x="1399306" y="4172940"/>
                  <a:pt x="1412147" y="4195002"/>
                  <a:pt x="1414518" y="4178956"/>
                </a:cubicBezTo>
                <a:cubicBezTo>
                  <a:pt x="1422618" y="4183770"/>
                  <a:pt x="1425779" y="4179358"/>
                  <a:pt x="1423013" y="4161708"/>
                </a:cubicBezTo>
                <a:cubicBezTo>
                  <a:pt x="1422223" y="4156895"/>
                  <a:pt x="1422618" y="4152081"/>
                  <a:pt x="1426371" y="4151279"/>
                </a:cubicBezTo>
                <a:close/>
                <a:moveTo>
                  <a:pt x="522752" y="4148070"/>
                </a:moveTo>
                <a:lnTo>
                  <a:pt x="523009" y="4148592"/>
                </a:lnTo>
                <a:lnTo>
                  <a:pt x="522950" y="4148872"/>
                </a:lnTo>
                <a:lnTo>
                  <a:pt x="522992" y="4148977"/>
                </a:lnTo>
                <a:lnTo>
                  <a:pt x="522554" y="4149273"/>
                </a:lnTo>
                <a:cubicBezTo>
                  <a:pt x="522752" y="4148872"/>
                  <a:pt x="522752" y="4148471"/>
                  <a:pt x="522752" y="4148070"/>
                </a:cubicBezTo>
                <a:close/>
                <a:moveTo>
                  <a:pt x="1475958" y="4147268"/>
                </a:moveTo>
                <a:cubicBezTo>
                  <a:pt x="1480304" y="4177754"/>
                  <a:pt x="1463314" y="4203025"/>
                  <a:pt x="1454226" y="4183771"/>
                </a:cubicBezTo>
                <a:cubicBezTo>
                  <a:pt x="1450868" y="4176149"/>
                  <a:pt x="1451461" y="4161709"/>
                  <a:pt x="1442373" y="4162110"/>
                </a:cubicBezTo>
                <a:cubicBezTo>
                  <a:pt x="1454819" y="4149274"/>
                  <a:pt x="1467858" y="4188183"/>
                  <a:pt x="1475958" y="4147268"/>
                </a:cubicBezTo>
                <a:close/>
                <a:moveTo>
                  <a:pt x="1661660" y="4129217"/>
                </a:moveTo>
                <a:cubicBezTo>
                  <a:pt x="1654943" y="4131223"/>
                  <a:pt x="1655931" y="4144861"/>
                  <a:pt x="1653956" y="4152883"/>
                </a:cubicBezTo>
                <a:cubicBezTo>
                  <a:pt x="1651585" y="4162109"/>
                  <a:pt x="1657314" y="4161708"/>
                  <a:pt x="1659092" y="4162109"/>
                </a:cubicBezTo>
                <a:cubicBezTo>
                  <a:pt x="1666797" y="4163714"/>
                  <a:pt x="1662450" y="4146867"/>
                  <a:pt x="1666006" y="4141652"/>
                </a:cubicBezTo>
                <a:cubicBezTo>
                  <a:pt x="1665809" y="4135234"/>
                  <a:pt x="1666401" y="4127612"/>
                  <a:pt x="1661660" y="4129217"/>
                </a:cubicBezTo>
                <a:close/>
                <a:moveTo>
                  <a:pt x="2572786" y="4118387"/>
                </a:moveTo>
                <a:cubicBezTo>
                  <a:pt x="2577132" y="4119189"/>
                  <a:pt x="2577527" y="4125206"/>
                  <a:pt x="2576737" y="4131223"/>
                </a:cubicBezTo>
                <a:cubicBezTo>
                  <a:pt x="2573576" y="4153285"/>
                  <a:pt x="2577330" y="4158901"/>
                  <a:pt x="2586812" y="4152884"/>
                </a:cubicBezTo>
                <a:cubicBezTo>
                  <a:pt x="2589381" y="4172940"/>
                  <a:pt x="2604592" y="4145262"/>
                  <a:pt x="2604790" y="4174946"/>
                </a:cubicBezTo>
                <a:cubicBezTo>
                  <a:pt x="2599160" y="4186378"/>
                  <a:pt x="2593862" y="4197810"/>
                  <a:pt x="2597650" y="4209242"/>
                </a:cubicBezTo>
                <a:lnTo>
                  <a:pt x="2604593" y="4220359"/>
                </a:lnTo>
                <a:lnTo>
                  <a:pt x="2604593" y="4221481"/>
                </a:lnTo>
                <a:lnTo>
                  <a:pt x="2600295" y="4239076"/>
                </a:lnTo>
                <a:cubicBezTo>
                  <a:pt x="2598517" y="4243740"/>
                  <a:pt x="2595801" y="4243339"/>
                  <a:pt x="2590171" y="4227093"/>
                </a:cubicBezTo>
                <a:cubicBezTo>
                  <a:pt x="2586220" y="4215861"/>
                  <a:pt x="2577132" y="4173742"/>
                  <a:pt x="2559352" y="4202624"/>
                </a:cubicBezTo>
                <a:cubicBezTo>
                  <a:pt x="2561328" y="4183369"/>
                  <a:pt x="2559747" y="4168528"/>
                  <a:pt x="2566069" y="4160104"/>
                </a:cubicBezTo>
                <a:cubicBezTo>
                  <a:pt x="2571798" y="4152483"/>
                  <a:pt x="2570020" y="4146466"/>
                  <a:pt x="2565674" y="4140850"/>
                </a:cubicBezTo>
                <a:cubicBezTo>
                  <a:pt x="2563106" y="4137641"/>
                  <a:pt x="2557772" y="4138443"/>
                  <a:pt x="2562118" y="4126810"/>
                </a:cubicBezTo>
                <a:cubicBezTo>
                  <a:pt x="2565081" y="4118788"/>
                  <a:pt x="2568440" y="4117584"/>
                  <a:pt x="2572786" y="4118387"/>
                </a:cubicBezTo>
                <a:close/>
                <a:moveTo>
                  <a:pt x="2449116" y="4117584"/>
                </a:moveTo>
                <a:cubicBezTo>
                  <a:pt x="2451487" y="4114777"/>
                  <a:pt x="2454055" y="4115178"/>
                  <a:pt x="2455043" y="4120392"/>
                </a:cubicBezTo>
                <a:cubicBezTo>
                  <a:pt x="2457611" y="4134031"/>
                  <a:pt x="2451487" y="4139245"/>
                  <a:pt x="2448326" y="4152884"/>
                </a:cubicBezTo>
                <a:cubicBezTo>
                  <a:pt x="2445560" y="4136438"/>
                  <a:pt x="2442597" y="4125607"/>
                  <a:pt x="2449116" y="4117584"/>
                </a:cubicBezTo>
                <a:close/>
                <a:moveTo>
                  <a:pt x="1729422" y="4115579"/>
                </a:moveTo>
                <a:cubicBezTo>
                  <a:pt x="1726063" y="4120392"/>
                  <a:pt x="1726458" y="4134030"/>
                  <a:pt x="1720729" y="4135635"/>
                </a:cubicBezTo>
                <a:cubicBezTo>
                  <a:pt x="1722112" y="4144861"/>
                  <a:pt x="1727051" y="4142454"/>
                  <a:pt x="1729817" y="4147669"/>
                </a:cubicBezTo>
                <a:cubicBezTo>
                  <a:pt x="1732583" y="4141652"/>
                  <a:pt x="1738312" y="4139245"/>
                  <a:pt x="1737719" y="4128013"/>
                </a:cubicBezTo>
                <a:cubicBezTo>
                  <a:pt x="1737324" y="4120392"/>
                  <a:pt x="1734361" y="4115979"/>
                  <a:pt x="1729422" y="4115579"/>
                </a:cubicBezTo>
                <a:close/>
                <a:moveTo>
                  <a:pt x="1285884" y="4114526"/>
                </a:moveTo>
                <a:cubicBezTo>
                  <a:pt x="1288280" y="4113673"/>
                  <a:pt x="1291144" y="4114576"/>
                  <a:pt x="1292231" y="4114777"/>
                </a:cubicBezTo>
                <a:cubicBezTo>
                  <a:pt x="1300726" y="4116782"/>
                  <a:pt x="1304479" y="4133630"/>
                  <a:pt x="1306257" y="4147268"/>
                </a:cubicBezTo>
                <a:cubicBezTo>
                  <a:pt x="1307443" y="4158500"/>
                  <a:pt x="1300528" y="4157296"/>
                  <a:pt x="1295787" y="4156895"/>
                </a:cubicBezTo>
                <a:cubicBezTo>
                  <a:pt x="1284921" y="4158099"/>
                  <a:pt x="1283934" y="4138443"/>
                  <a:pt x="1282353" y="4124805"/>
                </a:cubicBezTo>
                <a:cubicBezTo>
                  <a:pt x="1281563" y="4117986"/>
                  <a:pt x="1283489" y="4115378"/>
                  <a:pt x="1285884" y="4114526"/>
                </a:cubicBezTo>
                <a:close/>
                <a:moveTo>
                  <a:pt x="1932114" y="4114375"/>
                </a:moveTo>
                <a:cubicBezTo>
                  <a:pt x="1931126" y="4115579"/>
                  <a:pt x="1929940" y="4116381"/>
                  <a:pt x="1928953" y="4117985"/>
                </a:cubicBezTo>
                <a:cubicBezTo>
                  <a:pt x="1927767" y="4119991"/>
                  <a:pt x="1926384" y="4121194"/>
                  <a:pt x="1925199" y="4122799"/>
                </a:cubicBezTo>
                <a:cubicBezTo>
                  <a:pt x="1926384" y="4125607"/>
                  <a:pt x="1927372" y="4128816"/>
                  <a:pt x="1928163" y="4133228"/>
                </a:cubicBezTo>
                <a:cubicBezTo>
                  <a:pt x="1929743" y="4125607"/>
                  <a:pt x="1930928" y="4119590"/>
                  <a:pt x="1932114" y="4114375"/>
                </a:cubicBezTo>
                <a:close/>
                <a:moveTo>
                  <a:pt x="2514507" y="4112771"/>
                </a:moveTo>
                <a:cubicBezTo>
                  <a:pt x="2523990" y="4163714"/>
                  <a:pt x="2539201" y="4115178"/>
                  <a:pt x="2554018" y="4131624"/>
                </a:cubicBezTo>
                <a:cubicBezTo>
                  <a:pt x="2543350" y="4130822"/>
                  <a:pt x="2544140" y="4149274"/>
                  <a:pt x="2539992" y="4158500"/>
                </a:cubicBezTo>
                <a:cubicBezTo>
                  <a:pt x="2529324" y="4182568"/>
                  <a:pt x="2509371" y="4150878"/>
                  <a:pt x="2514507" y="4112771"/>
                </a:cubicBezTo>
                <a:close/>
                <a:moveTo>
                  <a:pt x="551200" y="4103545"/>
                </a:moveTo>
                <a:cubicBezTo>
                  <a:pt x="555152" y="4103144"/>
                  <a:pt x="558115" y="4103946"/>
                  <a:pt x="560683" y="4110364"/>
                </a:cubicBezTo>
                <a:cubicBezTo>
                  <a:pt x="564437" y="4119991"/>
                  <a:pt x="559695" y="4118788"/>
                  <a:pt x="557522" y="4121595"/>
                </a:cubicBezTo>
                <a:cubicBezTo>
                  <a:pt x="553769" y="4126008"/>
                  <a:pt x="552188" y="4130822"/>
                  <a:pt x="557127" y="4136839"/>
                </a:cubicBezTo>
                <a:cubicBezTo>
                  <a:pt x="562659" y="4143658"/>
                  <a:pt x="561276" y="4155692"/>
                  <a:pt x="563054" y="4170934"/>
                </a:cubicBezTo>
                <a:cubicBezTo>
                  <a:pt x="547447" y="4148070"/>
                  <a:pt x="539347" y="4181364"/>
                  <a:pt x="535989" y="4190590"/>
                </a:cubicBezTo>
                <a:cubicBezTo>
                  <a:pt x="526308" y="4216262"/>
                  <a:pt x="526506" y="4191793"/>
                  <a:pt x="523148" y="4185375"/>
                </a:cubicBezTo>
                <a:cubicBezTo>
                  <a:pt x="529469" y="4179358"/>
                  <a:pt x="531099" y="4173341"/>
                  <a:pt x="530309" y="4167274"/>
                </a:cubicBezTo>
                <a:lnTo>
                  <a:pt x="522992" y="4148977"/>
                </a:lnTo>
                <a:lnTo>
                  <a:pt x="523147" y="4148872"/>
                </a:lnTo>
                <a:lnTo>
                  <a:pt x="523009" y="4148592"/>
                </a:lnTo>
                <a:lnTo>
                  <a:pt x="525170" y="4138387"/>
                </a:lnTo>
                <a:cubicBezTo>
                  <a:pt x="529087" y="4133855"/>
                  <a:pt x="536976" y="4143257"/>
                  <a:pt x="538754" y="4131223"/>
                </a:cubicBezTo>
                <a:cubicBezTo>
                  <a:pt x="547249" y="4136036"/>
                  <a:pt x="550410" y="4131624"/>
                  <a:pt x="547644" y="4113974"/>
                </a:cubicBezTo>
                <a:cubicBezTo>
                  <a:pt x="547052" y="4109161"/>
                  <a:pt x="547447" y="4104347"/>
                  <a:pt x="551200" y="4103545"/>
                </a:cubicBezTo>
                <a:close/>
                <a:moveTo>
                  <a:pt x="659855" y="4103143"/>
                </a:moveTo>
                <a:cubicBezTo>
                  <a:pt x="665584" y="4109562"/>
                  <a:pt x="662819" y="4118387"/>
                  <a:pt x="660448" y="4131624"/>
                </a:cubicBezTo>
                <a:cubicBezTo>
                  <a:pt x="657682" y="4120392"/>
                  <a:pt x="652151" y="4116381"/>
                  <a:pt x="654521" y="4105550"/>
                </a:cubicBezTo>
                <a:cubicBezTo>
                  <a:pt x="655509" y="4101138"/>
                  <a:pt x="657682" y="4100737"/>
                  <a:pt x="659855" y="4103143"/>
                </a:cubicBezTo>
                <a:close/>
                <a:moveTo>
                  <a:pt x="602367" y="4099132"/>
                </a:moveTo>
                <a:cubicBezTo>
                  <a:pt x="606911" y="4129618"/>
                  <a:pt x="589329" y="4154889"/>
                  <a:pt x="580043" y="4135635"/>
                </a:cubicBezTo>
                <a:cubicBezTo>
                  <a:pt x="576487" y="4128013"/>
                  <a:pt x="577080" y="4113573"/>
                  <a:pt x="567795" y="4113974"/>
                </a:cubicBezTo>
                <a:cubicBezTo>
                  <a:pt x="580636" y="4101138"/>
                  <a:pt x="594070" y="4140047"/>
                  <a:pt x="602367" y="4099132"/>
                </a:cubicBezTo>
                <a:close/>
                <a:moveTo>
                  <a:pt x="2297196" y="4090709"/>
                </a:moveTo>
                <a:cubicBezTo>
                  <a:pt x="2291665" y="4089104"/>
                  <a:pt x="2292258" y="4097929"/>
                  <a:pt x="2292060" y="4106352"/>
                </a:cubicBezTo>
                <a:cubicBezTo>
                  <a:pt x="2296209" y="4112369"/>
                  <a:pt x="2291072" y="4133228"/>
                  <a:pt x="2300160" y="4131623"/>
                </a:cubicBezTo>
                <a:cubicBezTo>
                  <a:pt x="2302135" y="4131223"/>
                  <a:pt x="2308852" y="4131623"/>
                  <a:pt x="2306086" y="4119991"/>
                </a:cubicBezTo>
                <a:cubicBezTo>
                  <a:pt x="2303716" y="4109962"/>
                  <a:pt x="2304901" y="4093115"/>
                  <a:pt x="2297196" y="4090709"/>
                </a:cubicBezTo>
                <a:close/>
                <a:moveTo>
                  <a:pt x="793206" y="4081482"/>
                </a:moveTo>
                <a:cubicBezTo>
                  <a:pt x="786489" y="4083488"/>
                  <a:pt x="787477" y="4097126"/>
                  <a:pt x="785304" y="4105149"/>
                </a:cubicBezTo>
                <a:cubicBezTo>
                  <a:pt x="782933" y="4114375"/>
                  <a:pt x="788860" y="4113974"/>
                  <a:pt x="790638" y="4114375"/>
                </a:cubicBezTo>
                <a:cubicBezTo>
                  <a:pt x="798737" y="4115579"/>
                  <a:pt x="794194" y="4099132"/>
                  <a:pt x="797750" y="4093918"/>
                </a:cubicBezTo>
                <a:cubicBezTo>
                  <a:pt x="797552" y="4087499"/>
                  <a:pt x="797947" y="4079878"/>
                  <a:pt x="793206" y="4081482"/>
                </a:cubicBezTo>
                <a:close/>
                <a:moveTo>
                  <a:pt x="1411357" y="4074663"/>
                </a:moveTo>
                <a:lnTo>
                  <a:pt x="1392392" y="4077070"/>
                </a:lnTo>
                <a:cubicBezTo>
                  <a:pt x="1392194" y="4079878"/>
                  <a:pt x="1392194" y="4083087"/>
                  <a:pt x="1392392" y="4085895"/>
                </a:cubicBezTo>
                <a:cubicBezTo>
                  <a:pt x="1393182" y="4097126"/>
                  <a:pt x="1396540" y="4089104"/>
                  <a:pt x="1398911" y="4089104"/>
                </a:cubicBezTo>
                <a:cubicBezTo>
                  <a:pt x="1402665" y="4088703"/>
                  <a:pt x="1406418" y="4087901"/>
                  <a:pt x="1410172" y="4087499"/>
                </a:cubicBezTo>
                <a:cubicBezTo>
                  <a:pt x="1410962" y="4081884"/>
                  <a:pt x="1411357" y="4077872"/>
                  <a:pt x="1411357" y="4074663"/>
                </a:cubicBezTo>
                <a:close/>
                <a:moveTo>
                  <a:pt x="2217779" y="4073059"/>
                </a:moveTo>
                <a:cubicBezTo>
                  <a:pt x="2211852" y="4073861"/>
                  <a:pt x="2208494" y="4079076"/>
                  <a:pt x="2207901" y="4088703"/>
                </a:cubicBezTo>
                <a:cubicBezTo>
                  <a:pt x="2207111" y="4102341"/>
                  <a:pt x="2213828" y="4105149"/>
                  <a:pt x="2217186" y="4113172"/>
                </a:cubicBezTo>
                <a:cubicBezTo>
                  <a:pt x="2220347" y="4107155"/>
                  <a:pt x="2226076" y="4109962"/>
                  <a:pt x="2227854" y="4098330"/>
                </a:cubicBezTo>
                <a:cubicBezTo>
                  <a:pt x="2221138" y="4096324"/>
                  <a:pt x="2221533" y="4079076"/>
                  <a:pt x="2217779" y="4073059"/>
                </a:cubicBezTo>
                <a:close/>
                <a:moveTo>
                  <a:pt x="2737275" y="4071605"/>
                </a:moveTo>
                <a:cubicBezTo>
                  <a:pt x="2740066" y="4072657"/>
                  <a:pt x="2742288" y="4075867"/>
                  <a:pt x="2741301" y="4084290"/>
                </a:cubicBezTo>
                <a:cubicBezTo>
                  <a:pt x="2739523" y="4101539"/>
                  <a:pt x="2738338" y="4126008"/>
                  <a:pt x="2725694" y="4124805"/>
                </a:cubicBezTo>
                <a:cubicBezTo>
                  <a:pt x="2720163" y="4125206"/>
                  <a:pt x="2711865" y="4126810"/>
                  <a:pt x="2713446" y="4112771"/>
                </a:cubicBezTo>
                <a:cubicBezTo>
                  <a:pt x="2715421" y="4095522"/>
                  <a:pt x="2719767" y="4074262"/>
                  <a:pt x="2729843" y="4071856"/>
                </a:cubicBezTo>
                <a:cubicBezTo>
                  <a:pt x="2731127" y="4071655"/>
                  <a:pt x="2734485" y="4070552"/>
                  <a:pt x="2737275" y="4071605"/>
                </a:cubicBezTo>
                <a:close/>
                <a:moveTo>
                  <a:pt x="1794220" y="4070652"/>
                </a:moveTo>
                <a:cubicBezTo>
                  <a:pt x="1791257" y="4070652"/>
                  <a:pt x="1788688" y="4073460"/>
                  <a:pt x="1789281" y="4081082"/>
                </a:cubicBezTo>
                <a:cubicBezTo>
                  <a:pt x="1789874" y="4089104"/>
                  <a:pt x="1788293" y="4101138"/>
                  <a:pt x="1794417" y="4102742"/>
                </a:cubicBezTo>
                <a:cubicBezTo>
                  <a:pt x="1799159" y="4103946"/>
                  <a:pt x="1801134" y="4095121"/>
                  <a:pt x="1801727" y="4086697"/>
                </a:cubicBezTo>
                <a:cubicBezTo>
                  <a:pt x="1802320" y="4076669"/>
                  <a:pt x="1798961" y="4072257"/>
                  <a:pt x="1794220" y="4070652"/>
                </a:cubicBezTo>
                <a:close/>
                <a:moveTo>
                  <a:pt x="862943" y="4067844"/>
                </a:moveTo>
                <a:cubicBezTo>
                  <a:pt x="859585" y="4072658"/>
                  <a:pt x="859980" y="4086296"/>
                  <a:pt x="854053" y="4087901"/>
                </a:cubicBezTo>
                <a:cubicBezTo>
                  <a:pt x="855633" y="4097126"/>
                  <a:pt x="860770" y="4094720"/>
                  <a:pt x="863536" y="4099934"/>
                </a:cubicBezTo>
                <a:cubicBezTo>
                  <a:pt x="866499" y="4093516"/>
                  <a:pt x="872426" y="4091110"/>
                  <a:pt x="871635" y="4080279"/>
                </a:cubicBezTo>
                <a:cubicBezTo>
                  <a:pt x="871043" y="4072658"/>
                  <a:pt x="868079" y="4068245"/>
                  <a:pt x="862943" y="4067844"/>
                </a:cubicBezTo>
                <a:close/>
                <a:moveTo>
                  <a:pt x="406713" y="4066390"/>
                </a:moveTo>
                <a:cubicBezTo>
                  <a:pt x="409157" y="4065538"/>
                  <a:pt x="412120" y="4066440"/>
                  <a:pt x="413306" y="4066641"/>
                </a:cubicBezTo>
                <a:cubicBezTo>
                  <a:pt x="421998" y="4068646"/>
                  <a:pt x="425949" y="4085494"/>
                  <a:pt x="427727" y="4099132"/>
                </a:cubicBezTo>
                <a:cubicBezTo>
                  <a:pt x="429110" y="4110364"/>
                  <a:pt x="421801" y="4109160"/>
                  <a:pt x="417060" y="4108759"/>
                </a:cubicBezTo>
                <a:cubicBezTo>
                  <a:pt x="405996" y="4109962"/>
                  <a:pt x="404811" y="4090307"/>
                  <a:pt x="403231" y="4076669"/>
                </a:cubicBezTo>
                <a:cubicBezTo>
                  <a:pt x="402342" y="4069849"/>
                  <a:pt x="404268" y="4067242"/>
                  <a:pt x="406713" y="4066390"/>
                </a:cubicBezTo>
                <a:close/>
                <a:moveTo>
                  <a:pt x="1636768" y="4061827"/>
                </a:moveTo>
                <a:cubicBezTo>
                  <a:pt x="1633607" y="4061827"/>
                  <a:pt x="1630644" y="4063833"/>
                  <a:pt x="1630841" y="4071454"/>
                </a:cubicBezTo>
                <a:cubicBezTo>
                  <a:pt x="1631039" y="4077471"/>
                  <a:pt x="1630644" y="4086296"/>
                  <a:pt x="1635583" y="4086697"/>
                </a:cubicBezTo>
                <a:cubicBezTo>
                  <a:pt x="1638546" y="4086697"/>
                  <a:pt x="1641707" y="4086296"/>
                  <a:pt x="1640917" y="4076669"/>
                </a:cubicBezTo>
                <a:cubicBezTo>
                  <a:pt x="1639929" y="4071855"/>
                  <a:pt x="1642497" y="4062228"/>
                  <a:pt x="1636768" y="4061827"/>
                </a:cubicBezTo>
                <a:close/>
                <a:moveTo>
                  <a:pt x="2022372" y="4056061"/>
                </a:moveTo>
                <a:cubicBezTo>
                  <a:pt x="2016420" y="4055309"/>
                  <a:pt x="2009950" y="4060223"/>
                  <a:pt x="2003629" y="4063833"/>
                </a:cubicBezTo>
                <a:cubicBezTo>
                  <a:pt x="2002443" y="4063833"/>
                  <a:pt x="2001061" y="4063833"/>
                  <a:pt x="1999875" y="4063833"/>
                </a:cubicBezTo>
                <a:cubicBezTo>
                  <a:pt x="1999875" y="4064234"/>
                  <a:pt x="1999678" y="4065036"/>
                  <a:pt x="1999678" y="4065438"/>
                </a:cubicBezTo>
                <a:cubicBezTo>
                  <a:pt x="2000863" y="4064635"/>
                  <a:pt x="2002246" y="4064234"/>
                  <a:pt x="2003629" y="4063833"/>
                </a:cubicBezTo>
                <a:cubicBezTo>
                  <a:pt x="2003629" y="4067443"/>
                  <a:pt x="2002246" y="4072658"/>
                  <a:pt x="2001258" y="4076669"/>
                </a:cubicBezTo>
                <a:cubicBezTo>
                  <a:pt x="2002443" y="4079477"/>
                  <a:pt x="2004024" y="4081884"/>
                  <a:pt x="2006000" y="4083889"/>
                </a:cubicBezTo>
                <a:cubicBezTo>
                  <a:pt x="2009160" y="4084692"/>
                  <a:pt x="2012321" y="4087499"/>
                  <a:pt x="2015284" y="4090307"/>
                </a:cubicBezTo>
                <a:cubicBezTo>
                  <a:pt x="2016272" y="4091110"/>
                  <a:pt x="2017260" y="4091511"/>
                  <a:pt x="2018050" y="4092714"/>
                </a:cubicBezTo>
                <a:cubicBezTo>
                  <a:pt x="2022594" y="4095923"/>
                  <a:pt x="2027138" y="4096324"/>
                  <a:pt x="2031682" y="4085093"/>
                </a:cubicBezTo>
                <a:cubicBezTo>
                  <a:pt x="2032867" y="4082285"/>
                  <a:pt x="2035830" y="4083087"/>
                  <a:pt x="2038003" y="4082285"/>
                </a:cubicBezTo>
                <a:cubicBezTo>
                  <a:pt x="2033756" y="4063231"/>
                  <a:pt x="2028323" y="4056813"/>
                  <a:pt x="2022372" y="4056061"/>
                </a:cubicBezTo>
                <a:close/>
                <a:moveTo>
                  <a:pt x="1031458" y="4055008"/>
                </a:moveTo>
                <a:cubicBezTo>
                  <a:pt x="1027309" y="4057014"/>
                  <a:pt x="1023556" y="4062629"/>
                  <a:pt x="1020592" y="4075065"/>
                </a:cubicBezTo>
                <a:cubicBezTo>
                  <a:pt x="1022568" y="4075867"/>
                  <a:pt x="1025334" y="4075065"/>
                  <a:pt x="1026321" y="4077070"/>
                </a:cubicBezTo>
                <a:cubicBezTo>
                  <a:pt x="1034816" y="4096324"/>
                  <a:pt x="1043114" y="4072658"/>
                  <a:pt x="1052004" y="4076268"/>
                </a:cubicBezTo>
                <a:cubicBezTo>
                  <a:pt x="1056350" y="4077872"/>
                  <a:pt x="1051016" y="4066240"/>
                  <a:pt x="1050818" y="4060223"/>
                </a:cubicBezTo>
                <a:cubicBezTo>
                  <a:pt x="1058128" y="4061827"/>
                  <a:pt x="1064055" y="4068245"/>
                  <a:pt x="1067808" y="4085093"/>
                </a:cubicBezTo>
                <a:cubicBezTo>
                  <a:pt x="1069981" y="4074663"/>
                  <a:pt x="1071364" y="4068245"/>
                  <a:pt x="1072747" y="4061426"/>
                </a:cubicBezTo>
                <a:lnTo>
                  <a:pt x="1066030" y="4060223"/>
                </a:lnTo>
                <a:lnTo>
                  <a:pt x="1050818" y="4060223"/>
                </a:lnTo>
                <a:lnTo>
                  <a:pt x="1050621" y="4060223"/>
                </a:lnTo>
                <a:cubicBezTo>
                  <a:pt x="1048645" y="4059421"/>
                  <a:pt x="1046472" y="4058217"/>
                  <a:pt x="1044497" y="4057014"/>
                </a:cubicBezTo>
                <a:close/>
                <a:moveTo>
                  <a:pt x="924778" y="4038161"/>
                </a:moveTo>
                <a:cubicBezTo>
                  <a:pt x="924975" y="4045381"/>
                  <a:pt x="924975" y="4053404"/>
                  <a:pt x="929914" y="4054607"/>
                </a:cubicBezTo>
                <a:cubicBezTo>
                  <a:pt x="934656" y="4055810"/>
                  <a:pt x="936631" y="4048189"/>
                  <a:pt x="937224" y="4040166"/>
                </a:cubicBezTo>
                <a:close/>
                <a:moveTo>
                  <a:pt x="531445" y="4019308"/>
                </a:moveTo>
                <a:cubicBezTo>
                  <a:pt x="527839" y="4020311"/>
                  <a:pt x="522950" y="4025325"/>
                  <a:pt x="520579" y="4023319"/>
                </a:cubicBezTo>
                <a:cubicBezTo>
                  <a:pt x="516233" y="4020110"/>
                  <a:pt x="515640" y="4030539"/>
                  <a:pt x="516233" y="4037760"/>
                </a:cubicBezTo>
                <a:cubicBezTo>
                  <a:pt x="517023" y="4048991"/>
                  <a:pt x="520579" y="4040969"/>
                  <a:pt x="522950" y="4040969"/>
                </a:cubicBezTo>
                <a:cubicBezTo>
                  <a:pt x="526901" y="4040969"/>
                  <a:pt x="530655" y="4040166"/>
                  <a:pt x="534606" y="4039364"/>
                </a:cubicBezTo>
                <a:cubicBezTo>
                  <a:pt x="537371" y="4021314"/>
                  <a:pt x="535050" y="4018305"/>
                  <a:pt x="531445" y="4019308"/>
                </a:cubicBezTo>
                <a:close/>
                <a:moveTo>
                  <a:pt x="2141720" y="4016500"/>
                </a:moveTo>
                <a:cubicBezTo>
                  <a:pt x="2135991" y="4018907"/>
                  <a:pt x="2132040" y="4024522"/>
                  <a:pt x="2132830" y="4036957"/>
                </a:cubicBezTo>
                <a:cubicBezTo>
                  <a:pt x="2133423" y="4047387"/>
                  <a:pt x="2135794" y="4058618"/>
                  <a:pt x="2141523" y="4057014"/>
                </a:cubicBezTo>
                <a:cubicBezTo>
                  <a:pt x="2148832" y="4055008"/>
                  <a:pt x="2146857" y="4039765"/>
                  <a:pt x="2147647" y="4029737"/>
                </a:cubicBezTo>
                <a:cubicBezTo>
                  <a:pt x="2148437" y="4020110"/>
                  <a:pt x="2145276" y="4016500"/>
                  <a:pt x="2141720" y="4016500"/>
                </a:cubicBezTo>
                <a:close/>
                <a:moveTo>
                  <a:pt x="768116" y="4013692"/>
                </a:moveTo>
                <a:cubicBezTo>
                  <a:pt x="764955" y="4013692"/>
                  <a:pt x="761795" y="4015697"/>
                  <a:pt x="761992" y="4023319"/>
                </a:cubicBezTo>
                <a:cubicBezTo>
                  <a:pt x="761992" y="4029336"/>
                  <a:pt x="761795" y="4038161"/>
                  <a:pt x="766733" y="4038562"/>
                </a:cubicBezTo>
                <a:cubicBezTo>
                  <a:pt x="769499" y="4038963"/>
                  <a:pt x="773055" y="4038161"/>
                  <a:pt x="772463" y="4028533"/>
                </a:cubicBezTo>
                <a:cubicBezTo>
                  <a:pt x="771277" y="4023720"/>
                  <a:pt x="773845" y="4014093"/>
                  <a:pt x="768116" y="4013692"/>
                </a:cubicBezTo>
                <a:close/>
                <a:moveTo>
                  <a:pt x="2595184" y="4012539"/>
                </a:moveTo>
                <a:cubicBezTo>
                  <a:pt x="2591109" y="4011285"/>
                  <a:pt x="2588492" y="4015096"/>
                  <a:pt x="2591554" y="4037760"/>
                </a:cubicBezTo>
                <a:cubicBezTo>
                  <a:pt x="2595900" y="4038562"/>
                  <a:pt x="2600444" y="4039364"/>
                  <a:pt x="2604790" y="4039765"/>
                </a:cubicBezTo>
                <a:cubicBezTo>
                  <a:pt x="2607556" y="4040166"/>
                  <a:pt x="2611507" y="4050194"/>
                  <a:pt x="2612495" y="4035754"/>
                </a:cubicBezTo>
                <a:cubicBezTo>
                  <a:pt x="2613088" y="4026528"/>
                  <a:pt x="2612495" y="4013692"/>
                  <a:pt x="2607556" y="4017703"/>
                </a:cubicBezTo>
                <a:cubicBezTo>
                  <a:pt x="2604790" y="4020110"/>
                  <a:pt x="2599259" y="4013792"/>
                  <a:pt x="2595184" y="4012539"/>
                </a:cubicBezTo>
                <a:close/>
                <a:moveTo>
                  <a:pt x="2325644" y="4005669"/>
                </a:moveTo>
                <a:cubicBezTo>
                  <a:pt x="2319125" y="4006070"/>
                  <a:pt x="2322088" y="4018104"/>
                  <a:pt x="2320903" y="4024121"/>
                </a:cubicBezTo>
                <a:cubicBezTo>
                  <a:pt x="2320310" y="4036556"/>
                  <a:pt x="2324064" y="4037358"/>
                  <a:pt x="2327422" y="4036957"/>
                </a:cubicBezTo>
                <a:cubicBezTo>
                  <a:pt x="2333152" y="4036556"/>
                  <a:pt x="2332756" y="4025726"/>
                  <a:pt x="2332756" y="4017703"/>
                </a:cubicBezTo>
                <a:cubicBezTo>
                  <a:pt x="2332954" y="4008076"/>
                  <a:pt x="2329398" y="4005669"/>
                  <a:pt x="2325644" y="4005669"/>
                </a:cubicBezTo>
                <a:close/>
                <a:moveTo>
                  <a:pt x="462103" y="3998449"/>
                </a:moveTo>
                <a:cubicBezTo>
                  <a:pt x="463486" y="4012087"/>
                  <a:pt x="454003" y="4008076"/>
                  <a:pt x="453805" y="4018505"/>
                </a:cubicBezTo>
                <a:cubicBezTo>
                  <a:pt x="453608" y="4028133"/>
                  <a:pt x="458349" y="4032144"/>
                  <a:pt x="461708" y="4034149"/>
                </a:cubicBezTo>
                <a:cubicBezTo>
                  <a:pt x="467042" y="4036957"/>
                  <a:pt x="466646" y="4027731"/>
                  <a:pt x="466844" y="4021714"/>
                </a:cubicBezTo>
                <a:cubicBezTo>
                  <a:pt x="466449" y="4012488"/>
                  <a:pt x="466251" y="4004065"/>
                  <a:pt x="462103" y="3998449"/>
                </a:cubicBezTo>
                <a:close/>
                <a:moveTo>
                  <a:pt x="2674330" y="3986014"/>
                </a:moveTo>
                <a:cubicBezTo>
                  <a:pt x="2669589" y="3992833"/>
                  <a:pt x="2669391" y="4003664"/>
                  <a:pt x="2668996" y="4015296"/>
                </a:cubicBezTo>
                <a:cubicBezTo>
                  <a:pt x="2669193" y="4023319"/>
                  <a:pt x="2668799" y="4034952"/>
                  <a:pt x="2674725" y="4030940"/>
                </a:cubicBezTo>
                <a:cubicBezTo>
                  <a:pt x="2678479" y="4028533"/>
                  <a:pt x="2683813" y="4023720"/>
                  <a:pt x="2683813" y="4010884"/>
                </a:cubicBezTo>
                <a:cubicBezTo>
                  <a:pt x="2683615" y="3998048"/>
                  <a:pt x="2672750" y="4002861"/>
                  <a:pt x="2674330" y="3986014"/>
                </a:cubicBezTo>
                <a:close/>
                <a:moveTo>
                  <a:pt x="318480" y="3895359"/>
                </a:moveTo>
                <a:cubicBezTo>
                  <a:pt x="315516" y="3895760"/>
                  <a:pt x="312553" y="3898568"/>
                  <a:pt x="313541" y="3906992"/>
                </a:cubicBezTo>
                <a:cubicBezTo>
                  <a:pt x="314331" y="3914613"/>
                  <a:pt x="313541" y="3924240"/>
                  <a:pt x="319665" y="3923839"/>
                </a:cubicBezTo>
                <a:cubicBezTo>
                  <a:pt x="323221" y="3923438"/>
                  <a:pt x="325197" y="3919828"/>
                  <a:pt x="324999" y="3911805"/>
                </a:cubicBezTo>
                <a:cubicBezTo>
                  <a:pt x="323419" y="3905387"/>
                  <a:pt x="324407" y="3894557"/>
                  <a:pt x="318480" y="3895359"/>
                </a:cubicBezTo>
                <a:close/>
                <a:moveTo>
                  <a:pt x="2837906" y="3857653"/>
                </a:moveTo>
                <a:cubicBezTo>
                  <a:pt x="2831189" y="3856851"/>
                  <a:pt x="2832374" y="3870489"/>
                  <a:pt x="2830399" y="3878110"/>
                </a:cubicBezTo>
                <a:cubicBezTo>
                  <a:pt x="2830201" y="3887738"/>
                  <a:pt x="2832572" y="3892551"/>
                  <a:pt x="2836523" y="3892952"/>
                </a:cubicBezTo>
                <a:cubicBezTo>
                  <a:pt x="2843438" y="3893754"/>
                  <a:pt x="2842450" y="3881319"/>
                  <a:pt x="2843438" y="3872093"/>
                </a:cubicBezTo>
                <a:cubicBezTo>
                  <a:pt x="2844425" y="3862065"/>
                  <a:pt x="2841067" y="3858455"/>
                  <a:pt x="2837906" y="3857653"/>
                </a:cubicBezTo>
                <a:close/>
                <a:moveTo>
                  <a:pt x="256842" y="3834388"/>
                </a:moveTo>
                <a:cubicBezTo>
                  <a:pt x="260596" y="3836393"/>
                  <a:pt x="274425" y="3878111"/>
                  <a:pt x="272844" y="3884930"/>
                </a:cubicBezTo>
                <a:cubicBezTo>
                  <a:pt x="267510" y="3908597"/>
                  <a:pt x="269288" y="3931862"/>
                  <a:pt x="273832" y="3956732"/>
                </a:cubicBezTo>
                <a:cubicBezTo>
                  <a:pt x="255459" y="3937879"/>
                  <a:pt x="255459" y="3900173"/>
                  <a:pt x="246569" y="3873297"/>
                </a:cubicBezTo>
                <a:cubicBezTo>
                  <a:pt x="243013" y="3862467"/>
                  <a:pt x="246372" y="3850032"/>
                  <a:pt x="250323" y="3840004"/>
                </a:cubicBezTo>
                <a:cubicBezTo>
                  <a:pt x="251706" y="3836393"/>
                  <a:pt x="253879" y="3832783"/>
                  <a:pt x="256842" y="3834388"/>
                </a:cubicBezTo>
                <a:close/>
                <a:moveTo>
                  <a:pt x="307614" y="3828772"/>
                </a:moveTo>
                <a:cubicBezTo>
                  <a:pt x="300502" y="3833585"/>
                  <a:pt x="294773" y="3842410"/>
                  <a:pt x="284698" y="3861664"/>
                </a:cubicBezTo>
                <a:cubicBezTo>
                  <a:pt x="300897" y="3850834"/>
                  <a:pt x="300700" y="3863670"/>
                  <a:pt x="299515" y="3878512"/>
                </a:cubicBezTo>
                <a:cubicBezTo>
                  <a:pt x="298724" y="3887336"/>
                  <a:pt x="299910" y="3895760"/>
                  <a:pt x="305441" y="3895359"/>
                </a:cubicBezTo>
                <a:cubicBezTo>
                  <a:pt x="309392" y="3895359"/>
                  <a:pt x="310183" y="3888139"/>
                  <a:pt x="311368" y="3880918"/>
                </a:cubicBezTo>
                <a:cubicBezTo>
                  <a:pt x="314726" y="3861664"/>
                  <a:pt x="308800" y="3846421"/>
                  <a:pt x="307614" y="3828772"/>
                </a:cubicBezTo>
                <a:close/>
                <a:moveTo>
                  <a:pt x="313936" y="3805105"/>
                </a:moveTo>
                <a:cubicBezTo>
                  <a:pt x="310380" y="3803100"/>
                  <a:pt x="307812" y="3807913"/>
                  <a:pt x="307219" y="3814331"/>
                </a:cubicBezTo>
                <a:cubicBezTo>
                  <a:pt x="306824" y="3818744"/>
                  <a:pt x="307417" y="3823156"/>
                  <a:pt x="307812" y="3827969"/>
                </a:cubicBezTo>
                <a:cubicBezTo>
                  <a:pt x="309590" y="3826766"/>
                  <a:pt x="311368" y="3825161"/>
                  <a:pt x="313343" y="3824761"/>
                </a:cubicBezTo>
                <a:cubicBezTo>
                  <a:pt x="316504" y="3823156"/>
                  <a:pt x="319468" y="3821150"/>
                  <a:pt x="317887" y="3813128"/>
                </a:cubicBezTo>
                <a:cubicBezTo>
                  <a:pt x="317295" y="3809919"/>
                  <a:pt x="315516" y="3805907"/>
                  <a:pt x="313936" y="3805105"/>
                </a:cubicBezTo>
                <a:close/>
                <a:moveTo>
                  <a:pt x="2907840" y="3781038"/>
                </a:moveTo>
                <a:cubicBezTo>
                  <a:pt x="2911199" y="3779433"/>
                  <a:pt x="2913570" y="3783846"/>
                  <a:pt x="2915348" y="3788258"/>
                </a:cubicBezTo>
                <a:cubicBezTo>
                  <a:pt x="2919694" y="3800693"/>
                  <a:pt x="2923645" y="3816337"/>
                  <a:pt x="2919496" y="3829976"/>
                </a:cubicBezTo>
                <a:cubicBezTo>
                  <a:pt x="2909421" y="3863670"/>
                  <a:pt x="2909421" y="3910602"/>
                  <a:pt x="2888480" y="3934670"/>
                </a:cubicBezTo>
                <a:cubicBezTo>
                  <a:pt x="2893814" y="3902981"/>
                  <a:pt x="2895789" y="3874100"/>
                  <a:pt x="2889665" y="3844416"/>
                </a:cubicBezTo>
                <a:cubicBezTo>
                  <a:pt x="2887887" y="3835591"/>
                  <a:pt x="2903494" y="3783445"/>
                  <a:pt x="2907840" y="3781038"/>
                </a:cubicBezTo>
                <a:close/>
                <a:moveTo>
                  <a:pt x="2850154" y="3774620"/>
                </a:moveTo>
                <a:cubicBezTo>
                  <a:pt x="2848969" y="3796280"/>
                  <a:pt x="2842252" y="3815534"/>
                  <a:pt x="2846006" y="3839602"/>
                </a:cubicBezTo>
                <a:cubicBezTo>
                  <a:pt x="2847389" y="3848427"/>
                  <a:pt x="2848179" y="3857252"/>
                  <a:pt x="2852723" y="3857653"/>
                </a:cubicBezTo>
                <a:cubicBezTo>
                  <a:pt x="2858847" y="3858054"/>
                  <a:pt x="2860230" y="3847625"/>
                  <a:pt x="2859440" y="3836794"/>
                </a:cubicBezTo>
                <a:cubicBezTo>
                  <a:pt x="2858056" y="3817941"/>
                  <a:pt x="2857662" y="3802297"/>
                  <a:pt x="2876232" y="3815534"/>
                </a:cubicBezTo>
                <a:cubicBezTo>
                  <a:pt x="2864774" y="3791467"/>
                  <a:pt x="2858254" y="3779834"/>
                  <a:pt x="2850154" y="3774620"/>
                </a:cubicBezTo>
                <a:close/>
                <a:moveTo>
                  <a:pt x="2843042" y="3744134"/>
                </a:moveTo>
                <a:cubicBezTo>
                  <a:pt x="2841264" y="3744936"/>
                  <a:pt x="2839289" y="3750151"/>
                  <a:pt x="2838499" y="3754162"/>
                </a:cubicBezTo>
                <a:cubicBezTo>
                  <a:pt x="2836721" y="3764591"/>
                  <a:pt x="2840079" y="3766998"/>
                  <a:pt x="2843833" y="3769003"/>
                </a:cubicBezTo>
                <a:cubicBezTo>
                  <a:pt x="2845808" y="3769806"/>
                  <a:pt x="2847981" y="3771410"/>
                  <a:pt x="2849957" y="3773015"/>
                </a:cubicBezTo>
                <a:cubicBezTo>
                  <a:pt x="2850154" y="3766998"/>
                  <a:pt x="2850945" y="3761382"/>
                  <a:pt x="2850550" y="3755766"/>
                </a:cubicBezTo>
                <a:cubicBezTo>
                  <a:pt x="2849957" y="3747744"/>
                  <a:pt x="2846993" y="3741727"/>
                  <a:pt x="2843042" y="3744134"/>
                </a:cubicBezTo>
                <a:close/>
                <a:moveTo>
                  <a:pt x="217134" y="3547180"/>
                </a:moveTo>
                <a:cubicBezTo>
                  <a:pt x="206071" y="3551592"/>
                  <a:pt x="205280" y="3573253"/>
                  <a:pt x="203503" y="3593711"/>
                </a:cubicBezTo>
                <a:cubicBezTo>
                  <a:pt x="203700" y="3600128"/>
                  <a:pt x="201527" y="3609355"/>
                  <a:pt x="209627" y="3610157"/>
                </a:cubicBezTo>
                <a:cubicBezTo>
                  <a:pt x="224246" y="3611360"/>
                  <a:pt x="222863" y="3588897"/>
                  <a:pt x="224641" y="3572852"/>
                </a:cubicBezTo>
                <a:cubicBezTo>
                  <a:pt x="225826" y="3562423"/>
                  <a:pt x="222073" y="3545174"/>
                  <a:pt x="217134" y="3547180"/>
                </a:cubicBezTo>
                <a:close/>
                <a:moveTo>
                  <a:pt x="2953278" y="3420824"/>
                </a:moveTo>
                <a:cubicBezTo>
                  <a:pt x="2947747" y="3418417"/>
                  <a:pt x="2943401" y="3440480"/>
                  <a:pt x="2944784" y="3453316"/>
                </a:cubicBezTo>
                <a:cubicBezTo>
                  <a:pt x="2946759" y="3473372"/>
                  <a:pt x="2945179" y="3501852"/>
                  <a:pt x="2961773" y="3500248"/>
                </a:cubicBezTo>
                <a:cubicBezTo>
                  <a:pt x="2970861" y="3499445"/>
                  <a:pt x="2968490" y="3487813"/>
                  <a:pt x="2968688" y="3479389"/>
                </a:cubicBezTo>
                <a:cubicBezTo>
                  <a:pt x="2966712" y="3453717"/>
                  <a:pt x="2965922" y="3426440"/>
                  <a:pt x="2953278" y="3420824"/>
                </a:cubicBezTo>
                <a:close/>
                <a:moveTo>
                  <a:pt x="3021435" y="3270802"/>
                </a:moveTo>
                <a:cubicBezTo>
                  <a:pt x="3019064" y="3323350"/>
                  <a:pt x="3004445" y="3296073"/>
                  <a:pt x="2994963" y="3297678"/>
                </a:cubicBezTo>
                <a:cubicBezTo>
                  <a:pt x="3005038" y="3298480"/>
                  <a:pt x="3013138" y="3288452"/>
                  <a:pt x="3021435" y="3270802"/>
                </a:cubicBezTo>
                <a:close/>
                <a:moveTo>
                  <a:pt x="21554" y="3089492"/>
                </a:moveTo>
                <a:cubicBezTo>
                  <a:pt x="17208" y="3098317"/>
                  <a:pt x="11874" y="3106340"/>
                  <a:pt x="8713" y="3116769"/>
                </a:cubicBezTo>
                <a:cubicBezTo>
                  <a:pt x="7330" y="3121181"/>
                  <a:pt x="11676" y="3129605"/>
                  <a:pt x="15232" y="3130407"/>
                </a:cubicBezTo>
                <a:cubicBezTo>
                  <a:pt x="21554" y="3132012"/>
                  <a:pt x="23332" y="3121582"/>
                  <a:pt x="25307" y="3110752"/>
                </a:cubicBezTo>
                <a:cubicBezTo>
                  <a:pt x="21751" y="3105537"/>
                  <a:pt x="24122" y="3095910"/>
                  <a:pt x="21554" y="3089492"/>
                </a:cubicBezTo>
                <a:close/>
                <a:moveTo>
                  <a:pt x="191254" y="2946290"/>
                </a:moveTo>
                <a:cubicBezTo>
                  <a:pt x="195403" y="2955917"/>
                  <a:pt x="188093" y="2970758"/>
                  <a:pt x="195008" y="2978380"/>
                </a:cubicBezTo>
                <a:cubicBezTo>
                  <a:pt x="196786" y="2980385"/>
                  <a:pt x="199551" y="2977979"/>
                  <a:pt x="199947" y="2973566"/>
                </a:cubicBezTo>
                <a:cubicBezTo>
                  <a:pt x="200934" y="2961532"/>
                  <a:pt x="200539" y="2949900"/>
                  <a:pt x="191254" y="2946290"/>
                </a:cubicBezTo>
                <a:close/>
                <a:moveTo>
                  <a:pt x="3175924" y="2848815"/>
                </a:moveTo>
                <a:cubicBezTo>
                  <a:pt x="3172960" y="2856838"/>
                  <a:pt x="3175726" y="2868872"/>
                  <a:pt x="3171577" y="2875290"/>
                </a:cubicBezTo>
                <a:cubicBezTo>
                  <a:pt x="3173750" y="2888527"/>
                  <a:pt x="3175726" y="2901764"/>
                  <a:pt x="3183036" y="2900160"/>
                </a:cubicBezTo>
                <a:cubicBezTo>
                  <a:pt x="3187184" y="2899357"/>
                  <a:pt x="3192123" y="2888527"/>
                  <a:pt x="3190543" y="2882911"/>
                </a:cubicBezTo>
                <a:cubicBezTo>
                  <a:pt x="3186987" y="2869674"/>
                  <a:pt x="3181060" y="2860047"/>
                  <a:pt x="3175924" y="2848815"/>
                </a:cubicBezTo>
                <a:close/>
                <a:moveTo>
                  <a:pt x="2982517" y="2669110"/>
                </a:moveTo>
                <a:cubicBezTo>
                  <a:pt x="2972046" y="2673522"/>
                  <a:pt x="2971651" y="2687963"/>
                  <a:pt x="2972837" y="2703206"/>
                </a:cubicBezTo>
                <a:cubicBezTo>
                  <a:pt x="2973231" y="2708821"/>
                  <a:pt x="2976392" y="2711630"/>
                  <a:pt x="2978368" y="2709223"/>
                </a:cubicBezTo>
                <a:cubicBezTo>
                  <a:pt x="2986073" y="2699596"/>
                  <a:pt x="2977775" y="2681144"/>
                  <a:pt x="2982517" y="2669110"/>
                </a:cubicBezTo>
                <a:close/>
                <a:moveTo>
                  <a:pt x="56324" y="2518286"/>
                </a:moveTo>
                <a:cubicBezTo>
                  <a:pt x="51977" y="2527110"/>
                  <a:pt x="46643" y="2535133"/>
                  <a:pt x="43482" y="2545562"/>
                </a:cubicBezTo>
                <a:cubicBezTo>
                  <a:pt x="42100" y="2549975"/>
                  <a:pt x="46446" y="2558398"/>
                  <a:pt x="50002" y="2559201"/>
                </a:cubicBezTo>
                <a:cubicBezTo>
                  <a:pt x="56324" y="2560805"/>
                  <a:pt x="58102" y="2550376"/>
                  <a:pt x="60077" y="2539545"/>
                </a:cubicBezTo>
                <a:cubicBezTo>
                  <a:pt x="56521" y="2534331"/>
                  <a:pt x="58892" y="2524704"/>
                  <a:pt x="56324" y="2518286"/>
                </a:cubicBezTo>
                <a:close/>
                <a:moveTo>
                  <a:pt x="2971453" y="2513071"/>
                </a:moveTo>
                <a:cubicBezTo>
                  <a:pt x="2972244" y="2512268"/>
                  <a:pt x="2974812" y="2515879"/>
                  <a:pt x="2975207" y="2518686"/>
                </a:cubicBezTo>
                <a:cubicBezTo>
                  <a:pt x="2976590" y="2531924"/>
                  <a:pt x="2971849" y="2537941"/>
                  <a:pt x="2964934" y="2549573"/>
                </a:cubicBezTo>
                <a:cubicBezTo>
                  <a:pt x="2967700" y="2531924"/>
                  <a:pt x="2965132" y="2518285"/>
                  <a:pt x="2971453" y="2513071"/>
                </a:cubicBezTo>
                <a:close/>
                <a:moveTo>
                  <a:pt x="226024" y="2375083"/>
                </a:moveTo>
                <a:cubicBezTo>
                  <a:pt x="230172" y="2384710"/>
                  <a:pt x="222863" y="2399552"/>
                  <a:pt x="229777" y="2407173"/>
                </a:cubicBezTo>
                <a:cubicBezTo>
                  <a:pt x="231555" y="2409179"/>
                  <a:pt x="234321" y="2406772"/>
                  <a:pt x="234716" y="2402359"/>
                </a:cubicBezTo>
                <a:cubicBezTo>
                  <a:pt x="235704" y="2390326"/>
                  <a:pt x="235309" y="2378693"/>
                  <a:pt x="226024" y="2375083"/>
                </a:cubicBezTo>
                <a:close/>
                <a:moveTo>
                  <a:pt x="235902" y="2250332"/>
                </a:moveTo>
                <a:cubicBezTo>
                  <a:pt x="241433" y="2254744"/>
                  <a:pt x="239260" y="2265173"/>
                  <a:pt x="241631" y="2279614"/>
                </a:cubicBezTo>
                <a:cubicBezTo>
                  <a:pt x="235507" y="2269987"/>
                  <a:pt x="231358" y="2265575"/>
                  <a:pt x="232543" y="2254744"/>
                </a:cubicBezTo>
                <a:cubicBezTo>
                  <a:pt x="232741" y="2252738"/>
                  <a:pt x="235112" y="2249931"/>
                  <a:pt x="235902" y="2250332"/>
                </a:cubicBezTo>
                <a:close/>
                <a:moveTo>
                  <a:pt x="263559" y="2141225"/>
                </a:moveTo>
                <a:cubicBezTo>
                  <a:pt x="259806" y="2139620"/>
                  <a:pt x="258225" y="2144033"/>
                  <a:pt x="257238" y="2150451"/>
                </a:cubicBezTo>
                <a:cubicBezTo>
                  <a:pt x="258621" y="2153259"/>
                  <a:pt x="260003" y="2156067"/>
                  <a:pt x="261584" y="2159677"/>
                </a:cubicBezTo>
                <a:cubicBezTo>
                  <a:pt x="261584" y="2153259"/>
                  <a:pt x="262572" y="2147242"/>
                  <a:pt x="263559" y="2141225"/>
                </a:cubicBezTo>
                <a:close/>
                <a:moveTo>
                  <a:pt x="2842647" y="1971146"/>
                </a:moveTo>
                <a:lnTo>
                  <a:pt x="2845808" y="2020084"/>
                </a:lnTo>
                <a:cubicBezTo>
                  <a:pt x="2851142" y="2020886"/>
                  <a:pt x="2855488" y="2012864"/>
                  <a:pt x="2859637" y="2002434"/>
                </a:cubicBezTo>
                <a:cubicBezTo>
                  <a:pt x="2852130" y="1995615"/>
                  <a:pt x="2855093" y="1963926"/>
                  <a:pt x="2842647" y="1971146"/>
                </a:cubicBezTo>
                <a:close/>
                <a:moveTo>
                  <a:pt x="2902308" y="1803074"/>
                </a:moveTo>
                <a:cubicBezTo>
                  <a:pt x="2908433" y="1815910"/>
                  <a:pt x="2904482" y="1826741"/>
                  <a:pt x="2902308" y="1837170"/>
                </a:cubicBezTo>
                <a:cubicBezTo>
                  <a:pt x="2899740" y="1848803"/>
                  <a:pt x="2901123" y="1866051"/>
                  <a:pt x="2890455" y="1868057"/>
                </a:cubicBezTo>
                <a:cubicBezTo>
                  <a:pt x="2888480" y="1868458"/>
                  <a:pt x="2885121" y="1868057"/>
                  <a:pt x="2884529" y="1866051"/>
                </a:cubicBezTo>
                <a:cubicBezTo>
                  <a:pt x="2879985" y="1850808"/>
                  <a:pt x="2886504" y="1841582"/>
                  <a:pt x="2891245" y="1831153"/>
                </a:cubicBezTo>
                <a:cubicBezTo>
                  <a:pt x="2895196" y="1822328"/>
                  <a:pt x="2898555" y="1812701"/>
                  <a:pt x="2902308" y="1803074"/>
                </a:cubicBezTo>
                <a:close/>
                <a:moveTo>
                  <a:pt x="2861810" y="1693566"/>
                </a:moveTo>
                <a:cubicBezTo>
                  <a:pt x="2856279" y="1691961"/>
                  <a:pt x="2852327" y="1709210"/>
                  <a:pt x="2853513" y="1719639"/>
                </a:cubicBezTo>
                <a:cubicBezTo>
                  <a:pt x="2855488" y="1735684"/>
                  <a:pt x="2853908" y="1758147"/>
                  <a:pt x="2869910" y="1756944"/>
                </a:cubicBezTo>
                <a:cubicBezTo>
                  <a:pt x="2878602" y="1756142"/>
                  <a:pt x="2876232" y="1746916"/>
                  <a:pt x="2876627" y="1740097"/>
                </a:cubicBezTo>
                <a:cubicBezTo>
                  <a:pt x="2874651" y="1720040"/>
                  <a:pt x="2873861" y="1697978"/>
                  <a:pt x="2861810" y="1693566"/>
                </a:cubicBezTo>
                <a:close/>
                <a:moveTo>
                  <a:pt x="43680" y="1462115"/>
                </a:moveTo>
                <a:cubicBezTo>
                  <a:pt x="34000" y="1479363"/>
                  <a:pt x="22344" y="1494606"/>
                  <a:pt x="15430" y="1515064"/>
                </a:cubicBezTo>
                <a:cubicBezTo>
                  <a:pt x="12466" y="1523888"/>
                  <a:pt x="22146" y="1540335"/>
                  <a:pt x="29851" y="1541939"/>
                </a:cubicBezTo>
                <a:cubicBezTo>
                  <a:pt x="43878" y="1544346"/>
                  <a:pt x="47631" y="1523888"/>
                  <a:pt x="51977" y="1503832"/>
                </a:cubicBezTo>
                <a:cubicBezTo>
                  <a:pt x="44273" y="1493403"/>
                  <a:pt x="49212" y="1474951"/>
                  <a:pt x="43680" y="1462115"/>
                </a:cubicBezTo>
                <a:close/>
                <a:moveTo>
                  <a:pt x="3075763" y="1236279"/>
                </a:moveTo>
                <a:cubicBezTo>
                  <a:pt x="3072997" y="1243099"/>
                  <a:pt x="3075368" y="1252325"/>
                  <a:pt x="3071812" y="1257539"/>
                </a:cubicBezTo>
                <a:cubicBezTo>
                  <a:pt x="3073985" y="1267969"/>
                  <a:pt x="3075961" y="1278398"/>
                  <a:pt x="3082875" y="1277194"/>
                </a:cubicBezTo>
                <a:cubicBezTo>
                  <a:pt x="3086628" y="1276392"/>
                  <a:pt x="3091567" y="1267969"/>
                  <a:pt x="3089987" y="1263556"/>
                </a:cubicBezTo>
                <a:cubicBezTo>
                  <a:pt x="3086431" y="1253127"/>
                  <a:pt x="3080702" y="1245104"/>
                  <a:pt x="3075763" y="1236279"/>
                </a:cubicBezTo>
                <a:close/>
                <a:moveTo>
                  <a:pt x="251508" y="1190551"/>
                </a:moveTo>
                <a:cubicBezTo>
                  <a:pt x="250521" y="1190952"/>
                  <a:pt x="249533" y="1191754"/>
                  <a:pt x="248743" y="1192556"/>
                </a:cubicBezTo>
                <a:cubicBezTo>
                  <a:pt x="251311" y="1193359"/>
                  <a:pt x="253879" y="1194161"/>
                  <a:pt x="256250" y="1194963"/>
                </a:cubicBezTo>
                <a:cubicBezTo>
                  <a:pt x="254867" y="1191754"/>
                  <a:pt x="253286" y="1189748"/>
                  <a:pt x="251508" y="1190551"/>
                </a:cubicBezTo>
                <a:close/>
                <a:moveTo>
                  <a:pt x="2889863" y="1093077"/>
                </a:moveTo>
                <a:cubicBezTo>
                  <a:pt x="2879788" y="1096687"/>
                  <a:pt x="2879393" y="1108320"/>
                  <a:pt x="2880380" y="1120353"/>
                </a:cubicBezTo>
                <a:cubicBezTo>
                  <a:pt x="2880776" y="1124766"/>
                  <a:pt x="2883739" y="1127173"/>
                  <a:pt x="2885714" y="1125167"/>
                </a:cubicBezTo>
                <a:cubicBezTo>
                  <a:pt x="2893419" y="1117545"/>
                  <a:pt x="2885319" y="1102704"/>
                  <a:pt x="2889863" y="1093077"/>
                </a:cubicBezTo>
                <a:close/>
                <a:moveTo>
                  <a:pt x="55928" y="733264"/>
                </a:moveTo>
                <a:cubicBezTo>
                  <a:pt x="51582" y="742089"/>
                  <a:pt x="46248" y="750112"/>
                  <a:pt x="43087" y="760541"/>
                </a:cubicBezTo>
                <a:cubicBezTo>
                  <a:pt x="41704" y="764954"/>
                  <a:pt x="46051" y="773377"/>
                  <a:pt x="49607" y="774180"/>
                </a:cubicBezTo>
                <a:cubicBezTo>
                  <a:pt x="55928" y="775784"/>
                  <a:pt x="57706" y="765355"/>
                  <a:pt x="59682" y="754524"/>
                </a:cubicBezTo>
                <a:cubicBezTo>
                  <a:pt x="56126" y="749310"/>
                  <a:pt x="58497" y="739683"/>
                  <a:pt x="55928" y="733264"/>
                </a:cubicBezTo>
                <a:close/>
                <a:moveTo>
                  <a:pt x="3034671" y="682722"/>
                </a:moveTo>
                <a:cubicBezTo>
                  <a:pt x="3031905" y="689140"/>
                  <a:pt x="3034474" y="698767"/>
                  <a:pt x="3030720" y="703982"/>
                </a:cubicBezTo>
                <a:cubicBezTo>
                  <a:pt x="3032893" y="714411"/>
                  <a:pt x="3034869" y="724841"/>
                  <a:pt x="3041783" y="723637"/>
                </a:cubicBezTo>
                <a:cubicBezTo>
                  <a:pt x="3045537" y="722835"/>
                  <a:pt x="3050476" y="714411"/>
                  <a:pt x="3048895" y="709999"/>
                </a:cubicBezTo>
                <a:cubicBezTo>
                  <a:pt x="3045339" y="699570"/>
                  <a:pt x="3039610" y="691547"/>
                  <a:pt x="3034671" y="682722"/>
                </a:cubicBezTo>
                <a:close/>
                <a:moveTo>
                  <a:pt x="225629" y="590062"/>
                </a:moveTo>
                <a:cubicBezTo>
                  <a:pt x="229777" y="599689"/>
                  <a:pt x="222468" y="614531"/>
                  <a:pt x="229382" y="622152"/>
                </a:cubicBezTo>
                <a:cubicBezTo>
                  <a:pt x="231160" y="624158"/>
                  <a:pt x="233926" y="621751"/>
                  <a:pt x="234321" y="617338"/>
                </a:cubicBezTo>
                <a:cubicBezTo>
                  <a:pt x="235309" y="605305"/>
                  <a:pt x="234914" y="593672"/>
                  <a:pt x="225629" y="590062"/>
                </a:cubicBezTo>
                <a:close/>
                <a:moveTo>
                  <a:pt x="2848772" y="539520"/>
                </a:moveTo>
                <a:cubicBezTo>
                  <a:pt x="2838696" y="542729"/>
                  <a:pt x="2838301" y="554361"/>
                  <a:pt x="2839289" y="566796"/>
                </a:cubicBezTo>
                <a:cubicBezTo>
                  <a:pt x="2839684" y="571209"/>
                  <a:pt x="2842647" y="573615"/>
                  <a:pt x="2844623" y="571610"/>
                </a:cubicBezTo>
                <a:cubicBezTo>
                  <a:pt x="2852327" y="563988"/>
                  <a:pt x="2844228" y="549147"/>
                  <a:pt x="2848772" y="539520"/>
                </a:cubicBezTo>
                <a:close/>
                <a:moveTo>
                  <a:pt x="235506" y="465311"/>
                </a:moveTo>
                <a:cubicBezTo>
                  <a:pt x="241037" y="469723"/>
                  <a:pt x="238864" y="480152"/>
                  <a:pt x="241235" y="494593"/>
                </a:cubicBezTo>
                <a:cubicBezTo>
                  <a:pt x="235111" y="484966"/>
                  <a:pt x="230962" y="480554"/>
                  <a:pt x="232147" y="469723"/>
                </a:cubicBezTo>
                <a:cubicBezTo>
                  <a:pt x="232345" y="467717"/>
                  <a:pt x="234716" y="464910"/>
                  <a:pt x="235506" y="465311"/>
                </a:cubicBezTo>
                <a:close/>
                <a:moveTo>
                  <a:pt x="2838104" y="414769"/>
                </a:moveTo>
                <a:cubicBezTo>
                  <a:pt x="2839091" y="413966"/>
                  <a:pt x="2841462" y="417175"/>
                  <a:pt x="2841660" y="418780"/>
                </a:cubicBezTo>
                <a:cubicBezTo>
                  <a:pt x="2843043" y="429610"/>
                  <a:pt x="2838499" y="434424"/>
                  <a:pt x="2831782" y="443650"/>
                </a:cubicBezTo>
                <a:cubicBezTo>
                  <a:pt x="2834350" y="429610"/>
                  <a:pt x="2831979" y="419181"/>
                  <a:pt x="2838104" y="414769"/>
                </a:cubicBezTo>
                <a:close/>
                <a:moveTo>
                  <a:pt x="356608" y="284001"/>
                </a:moveTo>
                <a:cubicBezTo>
                  <a:pt x="356608" y="294029"/>
                  <a:pt x="349496" y="300046"/>
                  <a:pt x="352855" y="311278"/>
                </a:cubicBezTo>
                <a:cubicBezTo>
                  <a:pt x="353250" y="312481"/>
                  <a:pt x="356213" y="312882"/>
                  <a:pt x="357003" y="311278"/>
                </a:cubicBezTo>
                <a:cubicBezTo>
                  <a:pt x="361942" y="303255"/>
                  <a:pt x="359966" y="293628"/>
                  <a:pt x="356608" y="284001"/>
                </a:cubicBezTo>
                <a:close/>
                <a:moveTo>
                  <a:pt x="2705544" y="233057"/>
                </a:moveTo>
                <a:cubicBezTo>
                  <a:pt x="2701790" y="242685"/>
                  <a:pt x="2699617" y="252312"/>
                  <a:pt x="2705149" y="260334"/>
                </a:cubicBezTo>
                <a:cubicBezTo>
                  <a:pt x="2706137" y="261538"/>
                  <a:pt x="2709297" y="261538"/>
                  <a:pt x="2709692" y="260334"/>
                </a:cubicBezTo>
                <a:cubicBezTo>
                  <a:pt x="2713249" y="249103"/>
                  <a:pt x="2705741" y="243086"/>
                  <a:pt x="2705544" y="233057"/>
                </a:cubicBezTo>
                <a:close/>
                <a:moveTo>
                  <a:pt x="896330" y="216611"/>
                </a:moveTo>
                <a:lnTo>
                  <a:pt x="897183" y="217783"/>
                </a:lnTo>
                <a:lnTo>
                  <a:pt x="895960" y="218404"/>
                </a:lnTo>
                <a:close/>
                <a:moveTo>
                  <a:pt x="860375" y="182114"/>
                </a:moveTo>
                <a:cubicBezTo>
                  <a:pt x="858004" y="186125"/>
                  <a:pt x="856029" y="189736"/>
                  <a:pt x="854053" y="194148"/>
                </a:cubicBezTo>
                <a:lnTo>
                  <a:pt x="862350" y="206984"/>
                </a:lnTo>
                <a:cubicBezTo>
                  <a:pt x="865511" y="199363"/>
                  <a:pt x="861165" y="191340"/>
                  <a:pt x="860375" y="182114"/>
                </a:cubicBezTo>
                <a:close/>
                <a:moveTo>
                  <a:pt x="2173724" y="179707"/>
                </a:moveTo>
                <a:cubicBezTo>
                  <a:pt x="2168193" y="185724"/>
                  <a:pt x="2175897" y="198159"/>
                  <a:pt x="2168390" y="199764"/>
                </a:cubicBezTo>
                <a:cubicBezTo>
                  <a:pt x="2167402" y="200165"/>
                  <a:pt x="2166612" y="200967"/>
                  <a:pt x="2165624" y="201769"/>
                </a:cubicBezTo>
                <a:lnTo>
                  <a:pt x="2181824" y="200165"/>
                </a:lnTo>
                <a:cubicBezTo>
                  <a:pt x="2179651" y="193346"/>
                  <a:pt x="2176885" y="186527"/>
                  <a:pt x="2173724" y="179707"/>
                </a:cubicBezTo>
                <a:close/>
                <a:moveTo>
                  <a:pt x="2115050" y="166069"/>
                </a:moveTo>
                <a:lnTo>
                  <a:pt x="2115399" y="167640"/>
                </a:lnTo>
                <a:lnTo>
                  <a:pt x="2114062" y="168075"/>
                </a:lnTo>
                <a:cubicBezTo>
                  <a:pt x="2114062" y="168075"/>
                  <a:pt x="2114062" y="168476"/>
                  <a:pt x="2114062" y="168476"/>
                </a:cubicBezTo>
                <a:lnTo>
                  <a:pt x="2113419" y="168128"/>
                </a:lnTo>
                <a:close/>
                <a:moveTo>
                  <a:pt x="2154166" y="131171"/>
                </a:moveTo>
                <a:cubicBezTo>
                  <a:pt x="2153178" y="142804"/>
                  <a:pt x="2145671" y="153233"/>
                  <a:pt x="2156932" y="162058"/>
                </a:cubicBezTo>
                <a:cubicBezTo>
                  <a:pt x="2158512" y="163261"/>
                  <a:pt x="2156537" y="176097"/>
                  <a:pt x="2153573" y="183318"/>
                </a:cubicBezTo>
                <a:cubicBezTo>
                  <a:pt x="2149425" y="193346"/>
                  <a:pt x="2147449" y="198962"/>
                  <a:pt x="2147054" y="203374"/>
                </a:cubicBezTo>
                <a:lnTo>
                  <a:pt x="2161673" y="202171"/>
                </a:lnTo>
                <a:cubicBezTo>
                  <a:pt x="2161278" y="202171"/>
                  <a:pt x="2161081" y="201368"/>
                  <a:pt x="2160685" y="200967"/>
                </a:cubicBezTo>
                <a:cubicBezTo>
                  <a:pt x="2158908" y="197357"/>
                  <a:pt x="2159895" y="193346"/>
                  <a:pt x="2161278" y="190137"/>
                </a:cubicBezTo>
                <a:cubicBezTo>
                  <a:pt x="2172341" y="166470"/>
                  <a:pt x="2165822" y="149222"/>
                  <a:pt x="2154166" y="131171"/>
                </a:cubicBezTo>
                <a:close/>
                <a:moveTo>
                  <a:pt x="2367502" y="2"/>
                </a:moveTo>
                <a:cubicBezTo>
                  <a:pt x="2372366" y="102"/>
                  <a:pt x="2377404" y="2810"/>
                  <a:pt x="2381750" y="12036"/>
                </a:cubicBezTo>
                <a:cubicBezTo>
                  <a:pt x="2384121" y="17250"/>
                  <a:pt x="2395974" y="17250"/>
                  <a:pt x="2403284" y="21663"/>
                </a:cubicBezTo>
                <a:cubicBezTo>
                  <a:pt x="2407037" y="-10026"/>
                  <a:pt x="2419681" y="10431"/>
                  <a:pt x="2424422" y="14844"/>
                </a:cubicBezTo>
                <a:cubicBezTo>
                  <a:pt x="2444375" y="33697"/>
                  <a:pt x="2467292" y="32493"/>
                  <a:pt x="2486652" y="30087"/>
                </a:cubicBezTo>
                <a:cubicBezTo>
                  <a:pt x="2516483" y="26075"/>
                  <a:pt x="2546116" y="32092"/>
                  <a:pt x="2575750" y="28081"/>
                </a:cubicBezTo>
                <a:cubicBezTo>
                  <a:pt x="2597678" y="25273"/>
                  <a:pt x="2602222" y="63380"/>
                  <a:pt x="2616446" y="81431"/>
                </a:cubicBezTo>
                <a:cubicBezTo>
                  <a:pt x="2605778" y="94267"/>
                  <a:pt x="2595110" y="101889"/>
                  <a:pt x="2585035" y="120340"/>
                </a:cubicBezTo>
                <a:cubicBezTo>
                  <a:pt x="2595110" y="121544"/>
                  <a:pt x="2597876" y="133578"/>
                  <a:pt x="2602025" y="142402"/>
                </a:cubicBezTo>
                <a:cubicBezTo>
                  <a:pt x="2604988" y="148821"/>
                  <a:pt x="2607951" y="157244"/>
                  <a:pt x="2612100" y="160453"/>
                </a:cubicBezTo>
                <a:cubicBezTo>
                  <a:pt x="2620002" y="166470"/>
                  <a:pt x="2614273" y="141199"/>
                  <a:pt x="2621780" y="143606"/>
                </a:cubicBezTo>
                <a:cubicBezTo>
                  <a:pt x="2627509" y="155640"/>
                  <a:pt x="2617434" y="166069"/>
                  <a:pt x="2622175" y="180109"/>
                </a:cubicBezTo>
                <a:cubicBezTo>
                  <a:pt x="2627114" y="167272"/>
                  <a:pt x="2636794" y="177702"/>
                  <a:pt x="2641931" y="167674"/>
                </a:cubicBezTo>
                <a:cubicBezTo>
                  <a:pt x="2651809" y="148821"/>
                  <a:pt x="2631855" y="153233"/>
                  <a:pt x="2633634" y="139193"/>
                </a:cubicBezTo>
                <a:cubicBezTo>
                  <a:pt x="2644499" y="141199"/>
                  <a:pt x="2644302" y="142001"/>
                  <a:pt x="2653587" y="158046"/>
                </a:cubicBezTo>
                <a:cubicBezTo>
                  <a:pt x="2656550" y="163261"/>
                  <a:pt x="2664057" y="171685"/>
                  <a:pt x="2664452" y="168476"/>
                </a:cubicBezTo>
                <a:cubicBezTo>
                  <a:pt x="2667415" y="144007"/>
                  <a:pt x="2677491" y="166069"/>
                  <a:pt x="2680849" y="160052"/>
                </a:cubicBezTo>
                <a:cubicBezTo>
                  <a:pt x="2689937" y="143606"/>
                  <a:pt x="2691517" y="174493"/>
                  <a:pt x="2695666" y="167674"/>
                </a:cubicBezTo>
                <a:cubicBezTo>
                  <a:pt x="2710680" y="143205"/>
                  <a:pt x="2727670" y="180510"/>
                  <a:pt x="2743474" y="161256"/>
                </a:cubicBezTo>
                <a:cubicBezTo>
                  <a:pt x="2746043" y="158046"/>
                  <a:pt x="2757501" y="146414"/>
                  <a:pt x="2764613" y="159651"/>
                </a:cubicBezTo>
                <a:cubicBezTo>
                  <a:pt x="2765205" y="172888"/>
                  <a:pt x="2755525" y="164465"/>
                  <a:pt x="2754735" y="175696"/>
                </a:cubicBezTo>
                <a:cubicBezTo>
                  <a:pt x="2757896" y="177702"/>
                  <a:pt x="2761847" y="183318"/>
                  <a:pt x="2764020" y="181713"/>
                </a:cubicBezTo>
                <a:cubicBezTo>
                  <a:pt x="2777059" y="172086"/>
                  <a:pt x="2791678" y="179306"/>
                  <a:pt x="2804124" y="166470"/>
                </a:cubicBezTo>
                <a:cubicBezTo>
                  <a:pt x="2808075" y="162459"/>
                  <a:pt x="2812421" y="162860"/>
                  <a:pt x="2814990" y="168476"/>
                </a:cubicBezTo>
                <a:cubicBezTo>
                  <a:pt x="2818743" y="177301"/>
                  <a:pt x="2813014" y="180510"/>
                  <a:pt x="2810446" y="184521"/>
                </a:cubicBezTo>
                <a:cubicBezTo>
                  <a:pt x="2806100" y="190939"/>
                  <a:pt x="2801358" y="200566"/>
                  <a:pt x="2808075" y="205380"/>
                </a:cubicBezTo>
                <a:cubicBezTo>
                  <a:pt x="2825855" y="217815"/>
                  <a:pt x="2819138" y="242685"/>
                  <a:pt x="2819336" y="264345"/>
                </a:cubicBezTo>
                <a:cubicBezTo>
                  <a:pt x="2819336" y="269159"/>
                  <a:pt x="2819138" y="276379"/>
                  <a:pt x="2815977" y="277182"/>
                </a:cubicBezTo>
                <a:cubicBezTo>
                  <a:pt x="2795234" y="282797"/>
                  <a:pt x="2809063" y="304057"/>
                  <a:pt x="2808668" y="325718"/>
                </a:cubicBezTo>
                <a:cubicBezTo>
                  <a:pt x="2815385" y="312882"/>
                  <a:pt x="2819731" y="304458"/>
                  <a:pt x="2824670" y="295232"/>
                </a:cubicBezTo>
                <a:cubicBezTo>
                  <a:pt x="2830596" y="306464"/>
                  <a:pt x="2838894" y="314888"/>
                  <a:pt x="2831387" y="336950"/>
                </a:cubicBezTo>
                <a:cubicBezTo>
                  <a:pt x="2827830" y="347780"/>
                  <a:pt x="2823287" y="368238"/>
                  <a:pt x="2838301" y="374656"/>
                </a:cubicBezTo>
                <a:cubicBezTo>
                  <a:pt x="2843438" y="376661"/>
                  <a:pt x="2843240" y="384684"/>
                  <a:pt x="2836918" y="390300"/>
                </a:cubicBezTo>
                <a:cubicBezTo>
                  <a:pt x="2829411" y="397119"/>
                  <a:pt x="2822892" y="407548"/>
                  <a:pt x="2815977" y="416373"/>
                </a:cubicBezTo>
                <a:cubicBezTo>
                  <a:pt x="2809853" y="423995"/>
                  <a:pt x="2812026" y="435627"/>
                  <a:pt x="2813409" y="444051"/>
                </a:cubicBezTo>
                <a:cubicBezTo>
                  <a:pt x="2816570" y="461701"/>
                  <a:pt x="2828423" y="446859"/>
                  <a:pt x="2833362" y="458492"/>
                </a:cubicBezTo>
                <a:cubicBezTo>
                  <a:pt x="2836918" y="466915"/>
                  <a:pt x="2845413" y="445655"/>
                  <a:pt x="2846203" y="465311"/>
                </a:cubicBezTo>
                <a:cubicBezTo>
                  <a:pt x="2846796" y="478548"/>
                  <a:pt x="2846993" y="493390"/>
                  <a:pt x="2836128" y="499006"/>
                </a:cubicBezTo>
                <a:cubicBezTo>
                  <a:pt x="2844030" y="503418"/>
                  <a:pt x="2850352" y="507028"/>
                  <a:pt x="2856674" y="510638"/>
                </a:cubicBezTo>
                <a:cubicBezTo>
                  <a:pt x="2859637" y="512644"/>
                  <a:pt x="2864971" y="513446"/>
                  <a:pt x="2863786" y="520666"/>
                </a:cubicBezTo>
                <a:cubicBezTo>
                  <a:pt x="2857662" y="559576"/>
                  <a:pt x="2874059" y="537113"/>
                  <a:pt x="2879788" y="543130"/>
                </a:cubicBezTo>
                <a:cubicBezTo>
                  <a:pt x="2883739" y="531898"/>
                  <a:pt x="2871095" y="526282"/>
                  <a:pt x="2878405" y="518661"/>
                </a:cubicBezTo>
                <a:cubicBezTo>
                  <a:pt x="2884134" y="512644"/>
                  <a:pt x="2886702" y="526282"/>
                  <a:pt x="2889665" y="532299"/>
                </a:cubicBezTo>
                <a:cubicBezTo>
                  <a:pt x="2898951" y="550751"/>
                  <a:pt x="2910804" y="556367"/>
                  <a:pt x="2923052" y="549949"/>
                </a:cubicBezTo>
                <a:cubicBezTo>
                  <a:pt x="2934313" y="543932"/>
                  <a:pt x="2945969" y="543932"/>
                  <a:pt x="2957032" y="541926"/>
                </a:cubicBezTo>
                <a:cubicBezTo>
                  <a:pt x="2976195" y="538316"/>
                  <a:pt x="2995753" y="547943"/>
                  <a:pt x="3015311" y="549548"/>
                </a:cubicBezTo>
                <a:cubicBezTo>
                  <a:pt x="3037437" y="551553"/>
                  <a:pt x="3037635" y="555164"/>
                  <a:pt x="3034276" y="596881"/>
                </a:cubicBezTo>
                <a:cubicBezTo>
                  <a:pt x="3033684" y="604101"/>
                  <a:pt x="3034869" y="612124"/>
                  <a:pt x="3033091" y="617740"/>
                </a:cubicBezTo>
                <a:cubicBezTo>
                  <a:pt x="3026769" y="637395"/>
                  <a:pt x="3025584" y="647022"/>
                  <a:pt x="3040203" y="660259"/>
                </a:cubicBezTo>
                <a:cubicBezTo>
                  <a:pt x="3056995" y="675502"/>
                  <a:pt x="3056205" y="754925"/>
                  <a:pt x="3040598" y="774982"/>
                </a:cubicBezTo>
                <a:cubicBezTo>
                  <a:pt x="3031708" y="786213"/>
                  <a:pt x="3036252" y="798247"/>
                  <a:pt x="3036844" y="809479"/>
                </a:cubicBezTo>
                <a:cubicBezTo>
                  <a:pt x="3037437" y="821112"/>
                  <a:pt x="3041981" y="819507"/>
                  <a:pt x="3047907" y="816298"/>
                </a:cubicBezTo>
                <a:cubicBezTo>
                  <a:pt x="3057193" y="811083"/>
                  <a:pt x="3054624" y="827530"/>
                  <a:pt x="3055415" y="835953"/>
                </a:cubicBezTo>
                <a:cubicBezTo>
                  <a:pt x="3058180" y="864433"/>
                  <a:pt x="3041191" y="887699"/>
                  <a:pt x="3049488" y="918586"/>
                </a:cubicBezTo>
                <a:cubicBezTo>
                  <a:pt x="3051266" y="925004"/>
                  <a:pt x="3043956" y="929015"/>
                  <a:pt x="3040993" y="929817"/>
                </a:cubicBezTo>
                <a:cubicBezTo>
                  <a:pt x="3031905" y="932224"/>
                  <a:pt x="3029732" y="939444"/>
                  <a:pt x="3032893" y="954286"/>
                </a:cubicBezTo>
                <a:cubicBezTo>
                  <a:pt x="3034079" y="960704"/>
                  <a:pt x="3037042" y="967925"/>
                  <a:pt x="3031708" y="972738"/>
                </a:cubicBezTo>
                <a:cubicBezTo>
                  <a:pt x="3030523" y="973941"/>
                  <a:pt x="3028350" y="973941"/>
                  <a:pt x="3026967" y="972738"/>
                </a:cubicBezTo>
                <a:cubicBezTo>
                  <a:pt x="3022423" y="968727"/>
                  <a:pt x="3022225" y="961908"/>
                  <a:pt x="3024003" y="954687"/>
                </a:cubicBezTo>
                <a:cubicBezTo>
                  <a:pt x="3029732" y="931823"/>
                  <a:pt x="3020447" y="925004"/>
                  <a:pt x="3011360" y="915377"/>
                </a:cubicBezTo>
                <a:cubicBezTo>
                  <a:pt x="3006421" y="949874"/>
                  <a:pt x="3010965" y="983569"/>
                  <a:pt x="3006026" y="1015659"/>
                </a:cubicBezTo>
                <a:cubicBezTo>
                  <a:pt x="3003655" y="1031303"/>
                  <a:pt x="2999704" y="1039726"/>
                  <a:pt x="2990814" y="1043337"/>
                </a:cubicBezTo>
                <a:cubicBezTo>
                  <a:pt x="2972837" y="1050557"/>
                  <a:pt x="2954266" y="1051359"/>
                  <a:pt x="2936289" y="1056173"/>
                </a:cubicBezTo>
                <a:cubicBezTo>
                  <a:pt x="2922855" y="1059783"/>
                  <a:pt x="2930955" y="1025286"/>
                  <a:pt x="2922460" y="1032506"/>
                </a:cubicBezTo>
                <a:cubicBezTo>
                  <a:pt x="2914162" y="1039726"/>
                  <a:pt x="2906655" y="1045342"/>
                  <a:pt x="2900136" y="1033710"/>
                </a:cubicBezTo>
                <a:cubicBezTo>
                  <a:pt x="2895000" y="1024484"/>
                  <a:pt x="2892431" y="1010444"/>
                  <a:pt x="2888678" y="998410"/>
                </a:cubicBezTo>
                <a:cubicBezTo>
                  <a:pt x="2884331" y="1003224"/>
                  <a:pt x="2880183" y="1008439"/>
                  <a:pt x="2876232" y="1013653"/>
                </a:cubicBezTo>
                <a:cubicBezTo>
                  <a:pt x="2880380" y="1015258"/>
                  <a:pt x="2886702" y="1001218"/>
                  <a:pt x="2887492" y="1018467"/>
                </a:cubicBezTo>
                <a:cubicBezTo>
                  <a:pt x="2888085" y="1031704"/>
                  <a:pt x="2888283" y="1046546"/>
                  <a:pt x="2877417" y="1052162"/>
                </a:cubicBezTo>
                <a:cubicBezTo>
                  <a:pt x="2885319" y="1056574"/>
                  <a:pt x="2891641" y="1060184"/>
                  <a:pt x="2897963" y="1063794"/>
                </a:cubicBezTo>
                <a:cubicBezTo>
                  <a:pt x="2900926" y="1065800"/>
                  <a:pt x="2906260" y="1066602"/>
                  <a:pt x="2905075" y="1073822"/>
                </a:cubicBezTo>
                <a:cubicBezTo>
                  <a:pt x="2898951" y="1112732"/>
                  <a:pt x="2915348" y="1090269"/>
                  <a:pt x="2921077" y="1096286"/>
                </a:cubicBezTo>
                <a:cubicBezTo>
                  <a:pt x="2925028" y="1085054"/>
                  <a:pt x="2912384" y="1079438"/>
                  <a:pt x="2919694" y="1071817"/>
                </a:cubicBezTo>
                <a:cubicBezTo>
                  <a:pt x="2925423" y="1065800"/>
                  <a:pt x="2927991" y="1079438"/>
                  <a:pt x="2930955" y="1085455"/>
                </a:cubicBezTo>
                <a:cubicBezTo>
                  <a:pt x="2940240" y="1103907"/>
                  <a:pt x="2952093" y="1109523"/>
                  <a:pt x="2964341" y="1103105"/>
                </a:cubicBezTo>
                <a:cubicBezTo>
                  <a:pt x="2975602" y="1097088"/>
                  <a:pt x="2987258" y="1097088"/>
                  <a:pt x="2998321" y="1095082"/>
                </a:cubicBezTo>
                <a:cubicBezTo>
                  <a:pt x="3017484" y="1091472"/>
                  <a:pt x="3037042" y="1101099"/>
                  <a:pt x="3056600" y="1102704"/>
                </a:cubicBezTo>
                <a:cubicBezTo>
                  <a:pt x="3078726" y="1104709"/>
                  <a:pt x="3078924" y="1108320"/>
                  <a:pt x="3075565" y="1150037"/>
                </a:cubicBezTo>
                <a:cubicBezTo>
                  <a:pt x="3074973" y="1157257"/>
                  <a:pt x="3076158" y="1165280"/>
                  <a:pt x="3074380" y="1170895"/>
                </a:cubicBezTo>
                <a:cubicBezTo>
                  <a:pt x="3068058" y="1190551"/>
                  <a:pt x="3066873" y="1200178"/>
                  <a:pt x="3081492" y="1213415"/>
                </a:cubicBezTo>
                <a:cubicBezTo>
                  <a:pt x="3098284" y="1228658"/>
                  <a:pt x="3097494" y="1308081"/>
                  <a:pt x="3081887" y="1328138"/>
                </a:cubicBezTo>
                <a:cubicBezTo>
                  <a:pt x="3072997" y="1339369"/>
                  <a:pt x="3077541" y="1351403"/>
                  <a:pt x="3078134" y="1362635"/>
                </a:cubicBezTo>
                <a:cubicBezTo>
                  <a:pt x="3078726" y="1374268"/>
                  <a:pt x="3083270" y="1372663"/>
                  <a:pt x="3089197" y="1369454"/>
                </a:cubicBezTo>
                <a:cubicBezTo>
                  <a:pt x="3098482" y="1364239"/>
                  <a:pt x="3095914" y="1380686"/>
                  <a:pt x="3096704" y="1389109"/>
                </a:cubicBezTo>
                <a:cubicBezTo>
                  <a:pt x="3099469" y="1417589"/>
                  <a:pt x="3082480" y="1440855"/>
                  <a:pt x="3090777" y="1471742"/>
                </a:cubicBezTo>
                <a:cubicBezTo>
                  <a:pt x="3092555" y="1478160"/>
                  <a:pt x="3085245" y="1482171"/>
                  <a:pt x="3082282" y="1482973"/>
                </a:cubicBezTo>
                <a:cubicBezTo>
                  <a:pt x="3073195" y="1485380"/>
                  <a:pt x="3071022" y="1492600"/>
                  <a:pt x="3074182" y="1507442"/>
                </a:cubicBezTo>
                <a:cubicBezTo>
                  <a:pt x="3075368" y="1513860"/>
                  <a:pt x="3078331" y="1521080"/>
                  <a:pt x="3072997" y="1525894"/>
                </a:cubicBezTo>
                <a:cubicBezTo>
                  <a:pt x="3071812" y="1527097"/>
                  <a:pt x="3069639" y="1527097"/>
                  <a:pt x="3068256" y="1525894"/>
                </a:cubicBezTo>
                <a:cubicBezTo>
                  <a:pt x="3063712" y="1521883"/>
                  <a:pt x="3063514" y="1515064"/>
                  <a:pt x="3065292" y="1507843"/>
                </a:cubicBezTo>
                <a:cubicBezTo>
                  <a:pt x="3071022" y="1484979"/>
                  <a:pt x="3061737" y="1478160"/>
                  <a:pt x="3052649" y="1468533"/>
                </a:cubicBezTo>
                <a:cubicBezTo>
                  <a:pt x="3047710" y="1503030"/>
                  <a:pt x="3052254" y="1536724"/>
                  <a:pt x="3047315" y="1568815"/>
                </a:cubicBezTo>
                <a:cubicBezTo>
                  <a:pt x="3044944" y="1584459"/>
                  <a:pt x="3040993" y="1592882"/>
                  <a:pt x="3032103" y="1596493"/>
                </a:cubicBezTo>
                <a:cubicBezTo>
                  <a:pt x="3014126" y="1603713"/>
                  <a:pt x="2995555" y="1604515"/>
                  <a:pt x="2977578" y="1609329"/>
                </a:cubicBezTo>
                <a:cubicBezTo>
                  <a:pt x="2964144" y="1612939"/>
                  <a:pt x="2972244" y="1578442"/>
                  <a:pt x="2963749" y="1585662"/>
                </a:cubicBezTo>
                <a:cubicBezTo>
                  <a:pt x="2955452" y="1592882"/>
                  <a:pt x="2947944" y="1598498"/>
                  <a:pt x="2941425" y="1586866"/>
                </a:cubicBezTo>
                <a:cubicBezTo>
                  <a:pt x="2936289" y="1577640"/>
                  <a:pt x="2933720" y="1563600"/>
                  <a:pt x="2929967" y="1551566"/>
                </a:cubicBezTo>
                <a:cubicBezTo>
                  <a:pt x="2919299" y="1563600"/>
                  <a:pt x="2909618" y="1575634"/>
                  <a:pt x="2902112" y="1592882"/>
                </a:cubicBezTo>
                <a:cubicBezTo>
                  <a:pt x="2911792" y="1593685"/>
                  <a:pt x="2919496" y="1585662"/>
                  <a:pt x="2927596" y="1571623"/>
                </a:cubicBezTo>
                <a:cubicBezTo>
                  <a:pt x="2925621" y="1613340"/>
                  <a:pt x="2911594" y="1591679"/>
                  <a:pt x="2902309" y="1592882"/>
                </a:cubicBezTo>
                <a:cubicBezTo>
                  <a:pt x="2896975" y="1605318"/>
                  <a:pt x="2899543" y="1620962"/>
                  <a:pt x="2903494" y="1628583"/>
                </a:cubicBezTo>
                <a:cubicBezTo>
                  <a:pt x="2913767" y="1648639"/>
                  <a:pt x="2904680" y="1653052"/>
                  <a:pt x="2897765" y="1663481"/>
                </a:cubicBezTo>
                <a:cubicBezTo>
                  <a:pt x="2895592" y="1649843"/>
                  <a:pt x="2900531" y="1629786"/>
                  <a:pt x="2892036" y="1628583"/>
                </a:cubicBezTo>
                <a:cubicBezTo>
                  <a:pt x="2880973" y="1627380"/>
                  <a:pt x="2888480" y="1647035"/>
                  <a:pt x="2886900" y="1656662"/>
                </a:cubicBezTo>
                <a:cubicBezTo>
                  <a:pt x="2880578" y="1693967"/>
                  <a:pt x="2880973" y="1693967"/>
                  <a:pt x="2899938" y="1696775"/>
                </a:cubicBezTo>
                <a:cubicBezTo>
                  <a:pt x="2894604" y="1711616"/>
                  <a:pt x="2895197" y="1711215"/>
                  <a:pt x="2902112" y="1733678"/>
                </a:cubicBezTo>
                <a:cubicBezTo>
                  <a:pt x="2904087" y="1740498"/>
                  <a:pt x="2907050" y="1753334"/>
                  <a:pt x="2898951" y="1758950"/>
                </a:cubicBezTo>
                <a:cubicBezTo>
                  <a:pt x="2893419" y="1762961"/>
                  <a:pt x="2886900" y="1764164"/>
                  <a:pt x="2891049" y="1781413"/>
                </a:cubicBezTo>
                <a:cubicBezTo>
                  <a:pt x="2893024" y="1790238"/>
                  <a:pt x="2886505" y="1790639"/>
                  <a:pt x="2882751" y="1790639"/>
                </a:cubicBezTo>
                <a:cubicBezTo>
                  <a:pt x="2878207" y="1790238"/>
                  <a:pt x="2876627" y="1778204"/>
                  <a:pt x="2871293" y="1780611"/>
                </a:cubicBezTo>
                <a:cubicBezTo>
                  <a:pt x="2864576" y="1827944"/>
                  <a:pt x="2860427" y="1850808"/>
                  <a:pt x="2840474" y="1868057"/>
                </a:cubicBezTo>
                <a:cubicBezTo>
                  <a:pt x="2839091" y="1870062"/>
                  <a:pt x="2837511" y="1872068"/>
                  <a:pt x="2835930" y="1873672"/>
                </a:cubicBezTo>
                <a:lnTo>
                  <a:pt x="2839091" y="1923412"/>
                </a:lnTo>
                <a:cubicBezTo>
                  <a:pt x="2875244" y="1928627"/>
                  <a:pt x="2878405" y="1940260"/>
                  <a:pt x="2860625" y="2002434"/>
                </a:cubicBezTo>
                <a:cubicBezTo>
                  <a:pt x="2873466" y="2002033"/>
                  <a:pt x="2884331" y="2005644"/>
                  <a:pt x="2885714" y="2034525"/>
                </a:cubicBezTo>
                <a:cubicBezTo>
                  <a:pt x="2886702" y="2054982"/>
                  <a:pt x="2883739" y="2064208"/>
                  <a:pt x="2870305" y="2069824"/>
                </a:cubicBezTo>
                <a:cubicBezTo>
                  <a:pt x="2851735" y="2077044"/>
                  <a:pt x="2865168" y="2097903"/>
                  <a:pt x="2867539" y="2115152"/>
                </a:cubicBezTo>
                <a:cubicBezTo>
                  <a:pt x="2871490" y="2143632"/>
                  <a:pt x="2897370" y="2182140"/>
                  <a:pt x="2857069" y="2196581"/>
                </a:cubicBezTo>
                <a:lnTo>
                  <a:pt x="2857859" y="2200592"/>
                </a:lnTo>
                <a:cubicBezTo>
                  <a:pt x="2863193" y="2202598"/>
                  <a:pt x="2868527" y="2202196"/>
                  <a:pt x="2873861" y="2194575"/>
                </a:cubicBezTo>
                <a:cubicBezTo>
                  <a:pt x="2876627" y="2190564"/>
                  <a:pt x="2888480" y="2176524"/>
                  <a:pt x="2895987" y="2192970"/>
                </a:cubicBezTo>
                <a:cubicBezTo>
                  <a:pt x="2896580" y="2209417"/>
                  <a:pt x="2886505" y="2198586"/>
                  <a:pt x="2885714" y="2213027"/>
                </a:cubicBezTo>
                <a:cubicBezTo>
                  <a:pt x="2889073" y="2215835"/>
                  <a:pt x="2893024" y="2222654"/>
                  <a:pt x="2895395" y="2220648"/>
                </a:cubicBezTo>
                <a:cubicBezTo>
                  <a:pt x="2908828" y="2209016"/>
                  <a:pt x="2924238" y="2217840"/>
                  <a:pt x="2937079" y="2201795"/>
                </a:cubicBezTo>
                <a:cubicBezTo>
                  <a:pt x="2941227" y="2196581"/>
                  <a:pt x="2945771" y="2196982"/>
                  <a:pt x="2948340" y="2204202"/>
                </a:cubicBezTo>
                <a:cubicBezTo>
                  <a:pt x="2952291" y="2215032"/>
                  <a:pt x="2946364" y="2219445"/>
                  <a:pt x="2943598" y="2224258"/>
                </a:cubicBezTo>
                <a:cubicBezTo>
                  <a:pt x="2939054" y="2232281"/>
                  <a:pt x="2933918" y="2244315"/>
                  <a:pt x="2941030" y="2250332"/>
                </a:cubicBezTo>
                <a:cubicBezTo>
                  <a:pt x="2959600" y="2265575"/>
                  <a:pt x="2952686" y="2296462"/>
                  <a:pt x="2952883" y="2323738"/>
                </a:cubicBezTo>
                <a:cubicBezTo>
                  <a:pt x="2953081" y="2330156"/>
                  <a:pt x="2952686" y="2338580"/>
                  <a:pt x="2949525" y="2339783"/>
                </a:cubicBezTo>
                <a:cubicBezTo>
                  <a:pt x="2927991" y="2347004"/>
                  <a:pt x="2942413" y="2373478"/>
                  <a:pt x="2942018" y="2400755"/>
                </a:cubicBezTo>
                <a:cubicBezTo>
                  <a:pt x="2949130" y="2384710"/>
                  <a:pt x="2953674" y="2373879"/>
                  <a:pt x="2958810" y="2362247"/>
                </a:cubicBezTo>
                <a:cubicBezTo>
                  <a:pt x="2964934" y="2376286"/>
                  <a:pt x="2973429" y="2386715"/>
                  <a:pt x="2965724" y="2414393"/>
                </a:cubicBezTo>
                <a:cubicBezTo>
                  <a:pt x="2961971" y="2428032"/>
                  <a:pt x="2957229" y="2453704"/>
                  <a:pt x="2972837" y="2461726"/>
                </a:cubicBezTo>
                <a:cubicBezTo>
                  <a:pt x="2977973" y="2464133"/>
                  <a:pt x="2977775" y="2474563"/>
                  <a:pt x="2971256" y="2481382"/>
                </a:cubicBezTo>
                <a:cubicBezTo>
                  <a:pt x="2963354" y="2489805"/>
                  <a:pt x="2956637" y="2502642"/>
                  <a:pt x="2949327" y="2513873"/>
                </a:cubicBezTo>
                <a:cubicBezTo>
                  <a:pt x="2943203" y="2523500"/>
                  <a:pt x="2945179" y="2538342"/>
                  <a:pt x="2946759" y="2548771"/>
                </a:cubicBezTo>
                <a:cubicBezTo>
                  <a:pt x="2949920" y="2571235"/>
                  <a:pt x="2962366" y="2551980"/>
                  <a:pt x="2967502" y="2566822"/>
                </a:cubicBezTo>
                <a:cubicBezTo>
                  <a:pt x="2971256" y="2577251"/>
                  <a:pt x="2980146" y="2550376"/>
                  <a:pt x="2980936" y="2575246"/>
                </a:cubicBezTo>
                <a:cubicBezTo>
                  <a:pt x="2981529" y="2591692"/>
                  <a:pt x="2981924" y="2610144"/>
                  <a:pt x="2970466" y="2617364"/>
                </a:cubicBezTo>
                <a:cubicBezTo>
                  <a:pt x="2978763" y="2622980"/>
                  <a:pt x="2985282" y="2626991"/>
                  <a:pt x="2991802" y="2631805"/>
                </a:cubicBezTo>
                <a:cubicBezTo>
                  <a:pt x="2994963" y="2633811"/>
                  <a:pt x="3000494" y="2635415"/>
                  <a:pt x="2999309" y="2644240"/>
                </a:cubicBezTo>
                <a:cubicBezTo>
                  <a:pt x="2992987" y="2693177"/>
                  <a:pt x="3009779" y="2665098"/>
                  <a:pt x="3015903" y="2672319"/>
                </a:cubicBezTo>
                <a:cubicBezTo>
                  <a:pt x="3020052" y="2658279"/>
                  <a:pt x="3006816" y="2651059"/>
                  <a:pt x="3014521" y="2641432"/>
                </a:cubicBezTo>
                <a:cubicBezTo>
                  <a:pt x="3020447" y="2633811"/>
                  <a:pt x="3023015" y="2650658"/>
                  <a:pt x="3026176" y="2658279"/>
                </a:cubicBezTo>
                <a:cubicBezTo>
                  <a:pt x="3035659" y="2681144"/>
                  <a:pt x="3048105" y="2688364"/>
                  <a:pt x="3060749" y="2680341"/>
                </a:cubicBezTo>
                <a:cubicBezTo>
                  <a:pt x="3072602" y="2673121"/>
                  <a:pt x="3084653" y="2672720"/>
                  <a:pt x="3096111" y="2670313"/>
                </a:cubicBezTo>
                <a:cubicBezTo>
                  <a:pt x="3116064" y="2665901"/>
                  <a:pt x="3136412" y="2677935"/>
                  <a:pt x="3156761" y="2679940"/>
                </a:cubicBezTo>
                <a:cubicBezTo>
                  <a:pt x="3179875" y="2681946"/>
                  <a:pt x="3180072" y="2686759"/>
                  <a:pt x="3176516" y="2738906"/>
                </a:cubicBezTo>
                <a:cubicBezTo>
                  <a:pt x="3175924" y="2747731"/>
                  <a:pt x="3177109" y="2758160"/>
                  <a:pt x="3175331" y="2764979"/>
                </a:cubicBezTo>
                <a:cubicBezTo>
                  <a:pt x="3168614" y="2789448"/>
                  <a:pt x="3167429" y="2801482"/>
                  <a:pt x="3182640" y="2817928"/>
                </a:cubicBezTo>
                <a:cubicBezTo>
                  <a:pt x="3200025" y="2836781"/>
                  <a:pt x="3199433" y="2936261"/>
                  <a:pt x="3183036" y="2961532"/>
                </a:cubicBezTo>
                <a:cubicBezTo>
                  <a:pt x="3173750" y="2975572"/>
                  <a:pt x="3178492" y="2990815"/>
                  <a:pt x="3179084" y="3004854"/>
                </a:cubicBezTo>
                <a:cubicBezTo>
                  <a:pt x="3179677" y="3019295"/>
                  <a:pt x="3184221" y="3017690"/>
                  <a:pt x="3190543" y="3013679"/>
                </a:cubicBezTo>
                <a:cubicBezTo>
                  <a:pt x="3200223" y="3007662"/>
                  <a:pt x="3197655" y="3028120"/>
                  <a:pt x="3198445" y="3038549"/>
                </a:cubicBezTo>
                <a:cubicBezTo>
                  <a:pt x="3201211" y="3073848"/>
                  <a:pt x="3183430" y="3103532"/>
                  <a:pt x="3191333" y="3146452"/>
                </a:cubicBezTo>
                <a:cubicBezTo>
                  <a:pt x="3193308" y="3154475"/>
                  <a:pt x="3185604" y="3159690"/>
                  <a:pt x="3182443" y="3160492"/>
                </a:cubicBezTo>
                <a:cubicBezTo>
                  <a:pt x="3172763" y="3163701"/>
                  <a:pt x="3170590" y="3172927"/>
                  <a:pt x="3173948" y="3191379"/>
                </a:cubicBezTo>
                <a:cubicBezTo>
                  <a:pt x="3175331" y="3199000"/>
                  <a:pt x="3178294" y="3208226"/>
                  <a:pt x="3172763" y="3214243"/>
                </a:cubicBezTo>
                <a:cubicBezTo>
                  <a:pt x="3171380" y="3215447"/>
                  <a:pt x="3169206" y="3215447"/>
                  <a:pt x="3167824" y="3214243"/>
                </a:cubicBezTo>
                <a:cubicBezTo>
                  <a:pt x="3163082" y="3209430"/>
                  <a:pt x="3162885" y="3200605"/>
                  <a:pt x="3164663" y="3191780"/>
                </a:cubicBezTo>
                <a:cubicBezTo>
                  <a:pt x="3170590" y="3162899"/>
                  <a:pt x="3160909" y="3154475"/>
                  <a:pt x="3151427" y="3142441"/>
                </a:cubicBezTo>
                <a:cubicBezTo>
                  <a:pt x="3146290" y="3185362"/>
                  <a:pt x="3151031" y="3227480"/>
                  <a:pt x="3145895" y="3267994"/>
                </a:cubicBezTo>
                <a:cubicBezTo>
                  <a:pt x="3143327" y="3287249"/>
                  <a:pt x="3139376" y="3298079"/>
                  <a:pt x="3130091" y="3302491"/>
                </a:cubicBezTo>
                <a:cubicBezTo>
                  <a:pt x="3111323" y="3311316"/>
                  <a:pt x="3092160" y="3312118"/>
                  <a:pt x="3073392" y="3318537"/>
                </a:cubicBezTo>
                <a:cubicBezTo>
                  <a:pt x="3059366" y="3322949"/>
                  <a:pt x="3067861" y="3280028"/>
                  <a:pt x="3058971" y="3288853"/>
                </a:cubicBezTo>
                <a:cubicBezTo>
                  <a:pt x="3050278" y="3297277"/>
                  <a:pt x="3042771" y="3304497"/>
                  <a:pt x="3035856" y="3290056"/>
                </a:cubicBezTo>
                <a:cubicBezTo>
                  <a:pt x="3030523" y="3278424"/>
                  <a:pt x="3027954" y="3260774"/>
                  <a:pt x="3024003" y="3245932"/>
                </a:cubicBezTo>
                <a:cubicBezTo>
                  <a:pt x="3012940" y="3261175"/>
                  <a:pt x="3002865" y="3276418"/>
                  <a:pt x="2994963" y="3297678"/>
                </a:cubicBezTo>
                <a:cubicBezTo>
                  <a:pt x="2989431" y="3313322"/>
                  <a:pt x="2991999" y="3332576"/>
                  <a:pt x="2996148" y="3342203"/>
                </a:cubicBezTo>
                <a:cubicBezTo>
                  <a:pt x="3007014" y="3367073"/>
                  <a:pt x="2997333" y="3372689"/>
                  <a:pt x="2990221" y="3385926"/>
                </a:cubicBezTo>
                <a:cubicBezTo>
                  <a:pt x="2987851" y="3368678"/>
                  <a:pt x="2992987" y="3343407"/>
                  <a:pt x="2984097" y="3342203"/>
                </a:cubicBezTo>
                <a:cubicBezTo>
                  <a:pt x="2972639" y="3340598"/>
                  <a:pt x="2980541" y="3365067"/>
                  <a:pt x="2978763" y="3377101"/>
                </a:cubicBezTo>
                <a:cubicBezTo>
                  <a:pt x="2972244" y="3424033"/>
                  <a:pt x="2972639" y="3424434"/>
                  <a:pt x="2992394" y="3427643"/>
                </a:cubicBezTo>
                <a:cubicBezTo>
                  <a:pt x="2987061" y="3446497"/>
                  <a:pt x="2987455" y="3446095"/>
                  <a:pt x="2994765" y="3474174"/>
                </a:cubicBezTo>
                <a:cubicBezTo>
                  <a:pt x="2997136" y="3482598"/>
                  <a:pt x="3000099" y="3498643"/>
                  <a:pt x="2991604" y="3505863"/>
                </a:cubicBezTo>
                <a:cubicBezTo>
                  <a:pt x="2986073" y="3510677"/>
                  <a:pt x="2979356" y="3512282"/>
                  <a:pt x="2983504" y="3533943"/>
                </a:cubicBezTo>
                <a:cubicBezTo>
                  <a:pt x="2985677" y="3544372"/>
                  <a:pt x="2978763" y="3545174"/>
                  <a:pt x="2974812" y="3545174"/>
                </a:cubicBezTo>
                <a:cubicBezTo>
                  <a:pt x="2970071" y="3545174"/>
                  <a:pt x="2968293" y="3529931"/>
                  <a:pt x="2962761" y="3532739"/>
                </a:cubicBezTo>
                <a:cubicBezTo>
                  <a:pt x="2954859" y="3601733"/>
                  <a:pt x="2950315" y="3629411"/>
                  <a:pt x="2918904" y="3652676"/>
                </a:cubicBezTo>
                <a:cubicBezTo>
                  <a:pt x="2904285" y="3663507"/>
                  <a:pt x="2886900" y="3657891"/>
                  <a:pt x="2875046" y="3685970"/>
                </a:cubicBezTo>
                <a:cubicBezTo>
                  <a:pt x="2871688" y="3693591"/>
                  <a:pt x="2861415" y="3680354"/>
                  <a:pt x="2863193" y="3701614"/>
                </a:cubicBezTo>
                <a:cubicBezTo>
                  <a:pt x="2864181" y="3714450"/>
                  <a:pt x="2864774" y="3734105"/>
                  <a:pt x="2875639" y="3728891"/>
                </a:cubicBezTo>
                <a:cubicBezTo>
                  <a:pt x="2878998" y="3727286"/>
                  <a:pt x="2881368" y="3731298"/>
                  <a:pt x="2880776" y="3739721"/>
                </a:cubicBezTo>
                <a:cubicBezTo>
                  <a:pt x="2880380" y="3744936"/>
                  <a:pt x="2879788" y="3750953"/>
                  <a:pt x="2876824" y="3750151"/>
                </a:cubicBezTo>
                <a:cubicBezTo>
                  <a:pt x="2862008" y="3746942"/>
                  <a:pt x="2867144" y="3763789"/>
                  <a:pt x="2871688" y="3776224"/>
                </a:cubicBezTo>
                <a:cubicBezTo>
                  <a:pt x="2886900" y="3819144"/>
                  <a:pt x="2866354" y="3856449"/>
                  <a:pt x="2867342" y="3897365"/>
                </a:cubicBezTo>
                <a:cubicBezTo>
                  <a:pt x="2867539" y="3901777"/>
                  <a:pt x="2857662" y="3910602"/>
                  <a:pt x="2863983" y="3927851"/>
                </a:cubicBezTo>
                <a:cubicBezTo>
                  <a:pt x="2865366" y="3931862"/>
                  <a:pt x="2865168" y="3945500"/>
                  <a:pt x="2861217" y="3951918"/>
                </a:cubicBezTo>
                <a:cubicBezTo>
                  <a:pt x="2855884" y="3960342"/>
                  <a:pt x="2855093" y="3947104"/>
                  <a:pt x="2852130" y="3944297"/>
                </a:cubicBezTo>
                <a:cubicBezTo>
                  <a:pt x="2845413" y="3937478"/>
                  <a:pt x="2837906" y="3929455"/>
                  <a:pt x="2829806" y="3938280"/>
                </a:cubicBezTo>
                <a:cubicBezTo>
                  <a:pt x="2831979" y="3954325"/>
                  <a:pt x="2845018" y="3947907"/>
                  <a:pt x="2841660" y="3971172"/>
                </a:cubicBezTo>
                <a:cubicBezTo>
                  <a:pt x="2818941" y="3963551"/>
                  <a:pt x="2818545" y="3963551"/>
                  <a:pt x="2815977" y="4015296"/>
                </a:cubicBezTo>
                <a:cubicBezTo>
                  <a:pt x="2815187" y="4032144"/>
                  <a:pt x="2811829" y="4038963"/>
                  <a:pt x="2805309" y="4038963"/>
                </a:cubicBezTo>
                <a:cubicBezTo>
                  <a:pt x="2793653" y="4038963"/>
                  <a:pt x="2778837" y="4069048"/>
                  <a:pt x="2771725" y="4022517"/>
                </a:cubicBezTo>
                <a:cubicBezTo>
                  <a:pt x="2770935" y="4017302"/>
                  <a:pt x="2767576" y="4013291"/>
                  <a:pt x="2764415" y="4015296"/>
                </a:cubicBezTo>
                <a:cubicBezTo>
                  <a:pt x="2761254" y="4017302"/>
                  <a:pt x="2757303" y="4019308"/>
                  <a:pt x="2759476" y="4030539"/>
                </a:cubicBezTo>
                <a:cubicBezTo>
                  <a:pt x="2761650" y="4041771"/>
                  <a:pt x="2757896" y="4052601"/>
                  <a:pt x="2754340" y="4047387"/>
                </a:cubicBezTo>
                <a:cubicBezTo>
                  <a:pt x="2740709" y="4027330"/>
                  <a:pt x="2729448" y="4042974"/>
                  <a:pt x="2716409" y="4049392"/>
                </a:cubicBezTo>
                <a:cubicBezTo>
                  <a:pt x="2706334" y="4054607"/>
                  <a:pt x="2700407" y="4057415"/>
                  <a:pt x="2699024" y="4080680"/>
                </a:cubicBezTo>
                <a:cubicBezTo>
                  <a:pt x="2698234" y="4092714"/>
                  <a:pt x="2694086" y="4093918"/>
                  <a:pt x="2689739" y="4089906"/>
                </a:cubicBezTo>
                <a:cubicBezTo>
                  <a:pt x="2685393" y="4085895"/>
                  <a:pt x="2685393" y="4079076"/>
                  <a:pt x="2688159" y="4071855"/>
                </a:cubicBezTo>
                <a:cubicBezTo>
                  <a:pt x="2689937" y="4067042"/>
                  <a:pt x="2692505" y="4062629"/>
                  <a:pt x="2687961" y="4054607"/>
                </a:cubicBezTo>
                <a:cubicBezTo>
                  <a:pt x="2677688" y="4067042"/>
                  <a:pt x="2671367" y="4088302"/>
                  <a:pt x="2665045" y="4109562"/>
                </a:cubicBezTo>
                <a:cubicBezTo>
                  <a:pt x="2662872" y="4116381"/>
                  <a:pt x="2661687" y="4124804"/>
                  <a:pt x="2666033" y="4128816"/>
                </a:cubicBezTo>
                <a:cubicBezTo>
                  <a:pt x="2678676" y="4139646"/>
                  <a:pt x="2673935" y="4168527"/>
                  <a:pt x="2679269" y="4187380"/>
                </a:cubicBezTo>
                <a:cubicBezTo>
                  <a:pt x="2681442" y="4194601"/>
                  <a:pt x="2678479" y="4208239"/>
                  <a:pt x="2677688" y="4219070"/>
                </a:cubicBezTo>
                <a:cubicBezTo>
                  <a:pt x="2665440" y="4209041"/>
                  <a:pt x="2656155" y="4248352"/>
                  <a:pt x="2644104" y="4231104"/>
                </a:cubicBezTo>
                <a:cubicBezTo>
                  <a:pt x="2631065" y="4212250"/>
                  <a:pt x="2617829" y="4222279"/>
                  <a:pt x="2604593" y="4222680"/>
                </a:cubicBezTo>
                <a:lnTo>
                  <a:pt x="2604593" y="4221481"/>
                </a:lnTo>
                <a:lnTo>
                  <a:pt x="2604790" y="4220674"/>
                </a:lnTo>
                <a:cubicBezTo>
                  <a:pt x="2604987" y="4220674"/>
                  <a:pt x="2605185" y="4221075"/>
                  <a:pt x="2605383" y="4221075"/>
                </a:cubicBezTo>
                <a:cubicBezTo>
                  <a:pt x="2605383" y="4220674"/>
                  <a:pt x="2605383" y="4220273"/>
                  <a:pt x="2605383" y="4219872"/>
                </a:cubicBezTo>
                <a:cubicBezTo>
                  <a:pt x="2605383" y="4219872"/>
                  <a:pt x="2605185" y="4219872"/>
                  <a:pt x="2605185" y="4219872"/>
                </a:cubicBezTo>
                <a:cubicBezTo>
                  <a:pt x="2604987" y="4220273"/>
                  <a:pt x="2604987" y="4220273"/>
                  <a:pt x="2604790" y="4220674"/>
                </a:cubicBezTo>
                <a:lnTo>
                  <a:pt x="2604593" y="4220359"/>
                </a:lnTo>
                <a:lnTo>
                  <a:pt x="2604593" y="4178154"/>
                </a:lnTo>
                <a:cubicBezTo>
                  <a:pt x="2606766" y="4179358"/>
                  <a:pt x="2609137" y="4181764"/>
                  <a:pt x="2610717" y="4180160"/>
                </a:cubicBezTo>
                <a:cubicBezTo>
                  <a:pt x="2621385" y="4170132"/>
                  <a:pt x="2629287" y="4146465"/>
                  <a:pt x="2643511" y="4153686"/>
                </a:cubicBezTo>
                <a:cubicBezTo>
                  <a:pt x="2647067" y="4155290"/>
                  <a:pt x="2646277" y="4142855"/>
                  <a:pt x="2642524" y="4138443"/>
                </a:cubicBezTo>
                <a:cubicBezTo>
                  <a:pt x="2640548" y="4136437"/>
                  <a:pt x="2636202" y="4143657"/>
                  <a:pt x="2636597" y="4132025"/>
                </a:cubicBezTo>
                <a:cubicBezTo>
                  <a:pt x="2636794" y="4121595"/>
                  <a:pt x="2640350" y="4124403"/>
                  <a:pt x="2642918" y="4126008"/>
                </a:cubicBezTo>
                <a:cubicBezTo>
                  <a:pt x="2655562" y="4133629"/>
                  <a:pt x="2654969" y="4109962"/>
                  <a:pt x="2651809" y="4101539"/>
                </a:cubicBezTo>
                <a:cubicBezTo>
                  <a:pt x="2647067" y="4088302"/>
                  <a:pt x="2650030" y="4071855"/>
                  <a:pt x="2645289" y="4058217"/>
                </a:cubicBezTo>
                <a:cubicBezTo>
                  <a:pt x="2639560" y="4065838"/>
                  <a:pt x="2640943" y="4106352"/>
                  <a:pt x="2630077" y="4080279"/>
                </a:cubicBezTo>
                <a:cubicBezTo>
                  <a:pt x="2622175" y="4061426"/>
                  <a:pt x="2615261" y="4063432"/>
                  <a:pt x="2607161" y="4069048"/>
                </a:cubicBezTo>
                <a:cubicBezTo>
                  <a:pt x="2594517" y="4077872"/>
                  <a:pt x="2586220" y="4077872"/>
                  <a:pt x="2590369" y="4042172"/>
                </a:cubicBezTo>
                <a:cubicBezTo>
                  <a:pt x="2581676" y="4054607"/>
                  <a:pt x="2568243" y="4048590"/>
                  <a:pt x="2563106" y="4074663"/>
                </a:cubicBezTo>
                <a:cubicBezTo>
                  <a:pt x="2549673" y="4050997"/>
                  <a:pt x="2546709" y="4089505"/>
                  <a:pt x="2538017" y="4094319"/>
                </a:cubicBezTo>
                <a:cubicBezTo>
                  <a:pt x="2531892" y="4097528"/>
                  <a:pt x="2525966" y="4105550"/>
                  <a:pt x="2519446" y="4101138"/>
                </a:cubicBezTo>
                <a:cubicBezTo>
                  <a:pt x="2510952" y="4095121"/>
                  <a:pt x="2505025" y="4105951"/>
                  <a:pt x="2502259" y="4119189"/>
                </a:cubicBezTo>
                <a:cubicBezTo>
                  <a:pt x="2499296" y="4134030"/>
                  <a:pt x="2494752" y="4138443"/>
                  <a:pt x="2488628" y="4139245"/>
                </a:cubicBezTo>
                <a:cubicBezTo>
                  <a:pt x="2480528" y="4140047"/>
                  <a:pt x="2475391" y="4149273"/>
                  <a:pt x="2472626" y="4164115"/>
                </a:cubicBezTo>
                <a:cubicBezTo>
                  <a:pt x="2470453" y="4174945"/>
                  <a:pt x="2467094" y="4180160"/>
                  <a:pt x="2461167" y="4182968"/>
                </a:cubicBezTo>
                <a:cubicBezTo>
                  <a:pt x="2461563" y="4168126"/>
                  <a:pt x="2461958" y="4153686"/>
                  <a:pt x="2462353" y="4139646"/>
                </a:cubicBezTo>
                <a:cubicBezTo>
                  <a:pt x="2473811" y="4142053"/>
                  <a:pt x="2476774" y="4109962"/>
                  <a:pt x="2488430" y="4111166"/>
                </a:cubicBezTo>
                <a:cubicBezTo>
                  <a:pt x="2493369" y="4111567"/>
                  <a:pt x="2503642" y="4116381"/>
                  <a:pt x="2501469" y="4093516"/>
                </a:cubicBezTo>
                <a:cubicBezTo>
                  <a:pt x="2499296" y="4071053"/>
                  <a:pt x="2495937" y="4046985"/>
                  <a:pt x="2481713" y="4046985"/>
                </a:cubicBezTo>
                <a:cubicBezTo>
                  <a:pt x="2476972" y="4046985"/>
                  <a:pt x="2475589" y="4051799"/>
                  <a:pt x="2477367" y="4061426"/>
                </a:cubicBezTo>
                <a:cubicBezTo>
                  <a:pt x="2479145" y="4070251"/>
                  <a:pt x="2479935" y="4080279"/>
                  <a:pt x="2474404" y="4083087"/>
                </a:cubicBezTo>
                <a:cubicBezTo>
                  <a:pt x="2470255" y="4085093"/>
                  <a:pt x="2464723" y="4086697"/>
                  <a:pt x="2463538" y="4071855"/>
                </a:cubicBezTo>
                <a:cubicBezTo>
                  <a:pt x="2462550" y="4061827"/>
                  <a:pt x="2459390" y="4060223"/>
                  <a:pt x="2455636" y="4062228"/>
                </a:cubicBezTo>
                <a:cubicBezTo>
                  <a:pt x="2451487" y="4064635"/>
                  <a:pt x="2451092" y="4072257"/>
                  <a:pt x="2450697" y="4080279"/>
                </a:cubicBezTo>
                <a:cubicBezTo>
                  <a:pt x="2450302" y="4086697"/>
                  <a:pt x="2454451" y="4095121"/>
                  <a:pt x="2447734" y="4100335"/>
                </a:cubicBezTo>
                <a:cubicBezTo>
                  <a:pt x="2446351" y="4089906"/>
                  <a:pt x="2441214" y="4083488"/>
                  <a:pt x="2441807" y="4071053"/>
                </a:cubicBezTo>
                <a:cubicBezTo>
                  <a:pt x="2442400" y="4060624"/>
                  <a:pt x="2440819" y="4057415"/>
                  <a:pt x="2436078" y="4059421"/>
                </a:cubicBezTo>
                <a:cubicBezTo>
                  <a:pt x="2432917" y="4061025"/>
                  <a:pt x="2429164" y="4058618"/>
                  <a:pt x="2428571" y="4070251"/>
                </a:cubicBezTo>
                <a:cubicBezTo>
                  <a:pt x="2428176" y="4079076"/>
                  <a:pt x="2426003" y="4087901"/>
                  <a:pt x="2426003" y="4096324"/>
                </a:cubicBezTo>
                <a:cubicBezTo>
                  <a:pt x="2426200" y="4116782"/>
                  <a:pt x="2425410" y="4132426"/>
                  <a:pt x="2412569" y="4126008"/>
                </a:cubicBezTo>
                <a:cubicBezTo>
                  <a:pt x="2410198" y="4124804"/>
                  <a:pt x="2404667" y="4128816"/>
                  <a:pt x="2404667" y="4137640"/>
                </a:cubicBezTo>
                <a:cubicBezTo>
                  <a:pt x="2404667" y="4158900"/>
                  <a:pt x="2410593" y="4136437"/>
                  <a:pt x="2412569" y="4142053"/>
                </a:cubicBezTo>
                <a:cubicBezTo>
                  <a:pt x="2415927" y="4151279"/>
                  <a:pt x="2422052" y="4157697"/>
                  <a:pt x="2420866" y="4172539"/>
                </a:cubicBezTo>
                <a:cubicBezTo>
                  <a:pt x="2420273" y="4178556"/>
                  <a:pt x="2418496" y="4187781"/>
                  <a:pt x="2415532" y="4183770"/>
                </a:cubicBezTo>
                <a:cubicBezTo>
                  <a:pt x="2405259" y="4169731"/>
                  <a:pt x="2390443" y="4167725"/>
                  <a:pt x="2383331" y="4151680"/>
                </a:cubicBezTo>
                <a:cubicBezTo>
                  <a:pt x="2371082" y="4124002"/>
                  <a:pt x="2366736" y="4127211"/>
                  <a:pt x="2361402" y="4163714"/>
                </a:cubicBezTo>
                <a:cubicBezTo>
                  <a:pt x="2361007" y="4148471"/>
                  <a:pt x="2360414" y="4137239"/>
                  <a:pt x="2363773" y="4128415"/>
                </a:cubicBezTo>
                <a:cubicBezTo>
                  <a:pt x="2366143" y="4122398"/>
                  <a:pt x="2367131" y="4118386"/>
                  <a:pt x="2363970" y="4113172"/>
                </a:cubicBezTo>
                <a:cubicBezTo>
                  <a:pt x="2360019" y="4106754"/>
                  <a:pt x="2356858" y="4111968"/>
                  <a:pt x="2355278" y="4118386"/>
                </a:cubicBezTo>
                <a:cubicBezTo>
                  <a:pt x="2352907" y="4126810"/>
                  <a:pt x="2350734" y="4136838"/>
                  <a:pt x="2350536" y="4146465"/>
                </a:cubicBezTo>
                <a:cubicBezTo>
                  <a:pt x="2350141" y="4162109"/>
                  <a:pt x="2346190" y="4166522"/>
                  <a:pt x="2342239" y="4156494"/>
                </a:cubicBezTo>
                <a:cubicBezTo>
                  <a:pt x="2336708" y="4142454"/>
                  <a:pt x="2331373" y="4144059"/>
                  <a:pt x="2324064" y="4143256"/>
                </a:cubicBezTo>
                <a:cubicBezTo>
                  <a:pt x="2318137" y="4142454"/>
                  <a:pt x="2312013" y="4130821"/>
                  <a:pt x="2307864" y="4148070"/>
                </a:cubicBezTo>
                <a:cubicBezTo>
                  <a:pt x="2304308" y="4163313"/>
                  <a:pt x="2313396" y="4166923"/>
                  <a:pt x="2317940" y="4179358"/>
                </a:cubicBezTo>
                <a:cubicBezTo>
                  <a:pt x="2298382" y="4172138"/>
                  <a:pt x="2281194" y="4170934"/>
                  <a:pt x="2264402" y="4156494"/>
                </a:cubicBezTo>
                <a:cubicBezTo>
                  <a:pt x="2259266" y="4152081"/>
                  <a:pt x="2249190" y="4137239"/>
                  <a:pt x="2240103" y="4157697"/>
                </a:cubicBezTo>
                <a:cubicBezTo>
                  <a:pt x="2236942" y="4164917"/>
                  <a:pt x="2225879" y="4171335"/>
                  <a:pt x="2216396" y="4164115"/>
                </a:cubicBezTo>
                <a:cubicBezTo>
                  <a:pt x="2207901" y="4157697"/>
                  <a:pt x="2200789" y="4128013"/>
                  <a:pt x="2189134" y="4150878"/>
                </a:cubicBezTo>
                <a:cubicBezTo>
                  <a:pt x="2185182" y="4122799"/>
                  <a:pt x="2174909" y="4139245"/>
                  <a:pt x="2167402" y="4136437"/>
                </a:cubicBezTo>
                <a:cubicBezTo>
                  <a:pt x="2169773" y="4117584"/>
                  <a:pt x="2147647" y="4068646"/>
                  <a:pt x="2144684" y="4079477"/>
                </a:cubicBezTo>
                <a:cubicBezTo>
                  <a:pt x="2137967" y="4104347"/>
                  <a:pt x="2126903" y="4098330"/>
                  <a:pt x="2119199" y="4100737"/>
                </a:cubicBezTo>
                <a:cubicBezTo>
                  <a:pt x="2096085" y="4107957"/>
                  <a:pt x="2072576" y="4134431"/>
                  <a:pt x="2049264" y="4101940"/>
                </a:cubicBezTo>
                <a:cubicBezTo>
                  <a:pt x="2044720" y="4095923"/>
                  <a:pt x="2040177" y="4103946"/>
                  <a:pt x="2036423" y="4109562"/>
                </a:cubicBezTo>
                <a:cubicBezTo>
                  <a:pt x="2029904" y="4119189"/>
                  <a:pt x="2022397" y="4119590"/>
                  <a:pt x="2015284" y="4118386"/>
                </a:cubicBezTo>
                <a:cubicBezTo>
                  <a:pt x="2014099" y="4119590"/>
                  <a:pt x="2012321" y="4119590"/>
                  <a:pt x="2009951" y="4117584"/>
                </a:cubicBezTo>
                <a:cubicBezTo>
                  <a:pt x="2007580" y="4115579"/>
                  <a:pt x="2006000" y="4115979"/>
                  <a:pt x="2006395" y="4121595"/>
                </a:cubicBezTo>
                <a:cubicBezTo>
                  <a:pt x="2006987" y="4130420"/>
                  <a:pt x="2006197" y="4141251"/>
                  <a:pt x="2011136" y="4145663"/>
                </a:cubicBezTo>
                <a:cubicBezTo>
                  <a:pt x="2013704" y="4148070"/>
                  <a:pt x="2017853" y="4150075"/>
                  <a:pt x="2019631" y="4147669"/>
                </a:cubicBezTo>
                <a:cubicBezTo>
                  <a:pt x="2023384" y="4142053"/>
                  <a:pt x="2026348" y="4136838"/>
                  <a:pt x="2027928" y="4150075"/>
                </a:cubicBezTo>
                <a:cubicBezTo>
                  <a:pt x="2028916" y="4158900"/>
                  <a:pt x="2026348" y="4168928"/>
                  <a:pt x="2022199" y="4167725"/>
                </a:cubicBezTo>
                <a:cubicBezTo>
                  <a:pt x="2006592" y="4162511"/>
                  <a:pt x="1989602" y="4172539"/>
                  <a:pt x="1974983" y="4152883"/>
                </a:cubicBezTo>
                <a:cubicBezTo>
                  <a:pt x="1972810" y="4150075"/>
                  <a:pt x="1970242" y="4149674"/>
                  <a:pt x="1969649" y="4143657"/>
                </a:cubicBezTo>
                <a:cubicBezTo>
                  <a:pt x="1968069" y="4129618"/>
                  <a:pt x="1964908" y="4123601"/>
                  <a:pt x="1960759" y="4121595"/>
                </a:cubicBezTo>
                <a:cubicBezTo>
                  <a:pt x="1958784" y="4122799"/>
                  <a:pt x="1957203" y="4123200"/>
                  <a:pt x="1956018" y="4120793"/>
                </a:cubicBezTo>
                <a:cubicBezTo>
                  <a:pt x="1952857" y="4121194"/>
                  <a:pt x="1949301" y="4122398"/>
                  <a:pt x="1945943" y="4123601"/>
                </a:cubicBezTo>
                <a:cubicBezTo>
                  <a:pt x="1943572" y="4124403"/>
                  <a:pt x="1940609" y="4122799"/>
                  <a:pt x="1940609" y="4130420"/>
                </a:cubicBezTo>
                <a:cubicBezTo>
                  <a:pt x="1940609" y="4137239"/>
                  <a:pt x="1943374" y="4137239"/>
                  <a:pt x="1945745" y="4138844"/>
                </a:cubicBezTo>
                <a:cubicBezTo>
                  <a:pt x="1948511" y="4140850"/>
                  <a:pt x="1954240" y="4136838"/>
                  <a:pt x="1952462" y="4148872"/>
                </a:cubicBezTo>
                <a:cubicBezTo>
                  <a:pt x="1950881" y="4158900"/>
                  <a:pt x="1947918" y="4155691"/>
                  <a:pt x="1943769" y="4152081"/>
                </a:cubicBezTo>
                <a:cubicBezTo>
                  <a:pt x="1941004" y="4149674"/>
                  <a:pt x="1934879" y="4145663"/>
                  <a:pt x="1931521" y="4155290"/>
                </a:cubicBezTo>
                <a:cubicBezTo>
                  <a:pt x="1929743" y="4160505"/>
                  <a:pt x="1925792" y="4162511"/>
                  <a:pt x="1925199" y="4159703"/>
                </a:cubicBezTo>
                <a:cubicBezTo>
                  <a:pt x="1918680" y="4128013"/>
                  <a:pt x="1909197" y="4151279"/>
                  <a:pt x="1900702" y="4152482"/>
                </a:cubicBezTo>
                <a:cubicBezTo>
                  <a:pt x="1894578" y="4153284"/>
                  <a:pt x="1888256" y="4153284"/>
                  <a:pt x="1882527" y="4145262"/>
                </a:cubicBezTo>
                <a:cubicBezTo>
                  <a:pt x="1879366" y="4140850"/>
                  <a:pt x="1875218" y="4134431"/>
                  <a:pt x="1871464" y="4139245"/>
                </a:cubicBezTo>
                <a:cubicBezTo>
                  <a:pt x="1851511" y="4164917"/>
                  <a:pt x="1831360" y="4144059"/>
                  <a:pt x="1811802" y="4138042"/>
                </a:cubicBezTo>
                <a:cubicBezTo>
                  <a:pt x="1805283" y="4136036"/>
                  <a:pt x="1795800" y="4140850"/>
                  <a:pt x="1790071" y="4120793"/>
                </a:cubicBezTo>
                <a:cubicBezTo>
                  <a:pt x="1787503" y="4111968"/>
                  <a:pt x="1768735" y="4150878"/>
                  <a:pt x="1770711" y="4166121"/>
                </a:cubicBezTo>
                <a:cubicBezTo>
                  <a:pt x="1764389" y="4168126"/>
                  <a:pt x="1755499" y="4154889"/>
                  <a:pt x="1752140" y="4177352"/>
                </a:cubicBezTo>
                <a:cubicBezTo>
                  <a:pt x="1742065" y="4159301"/>
                  <a:pt x="1736139" y="4182968"/>
                  <a:pt x="1728829" y="4188183"/>
                </a:cubicBezTo>
                <a:cubicBezTo>
                  <a:pt x="1720729" y="4193798"/>
                  <a:pt x="1711444" y="4188584"/>
                  <a:pt x="1708678" y="4182968"/>
                </a:cubicBezTo>
                <a:cubicBezTo>
                  <a:pt x="1700776" y="4166923"/>
                  <a:pt x="1692281" y="4178556"/>
                  <a:pt x="1687935" y="4182166"/>
                </a:cubicBezTo>
                <a:cubicBezTo>
                  <a:pt x="1673711" y="4193798"/>
                  <a:pt x="1658894" y="4194601"/>
                  <a:pt x="1642102" y="4200216"/>
                </a:cubicBezTo>
                <a:cubicBezTo>
                  <a:pt x="1646053" y="4190589"/>
                  <a:pt x="1653956" y="4187781"/>
                  <a:pt x="1650795" y="4175347"/>
                </a:cubicBezTo>
                <a:cubicBezTo>
                  <a:pt x="1647436" y="4161708"/>
                  <a:pt x="1642102" y="4170934"/>
                  <a:pt x="1636966" y="4171335"/>
                </a:cubicBezTo>
                <a:cubicBezTo>
                  <a:pt x="1630644" y="4171736"/>
                  <a:pt x="1626100" y="4170533"/>
                  <a:pt x="1621359" y="4181764"/>
                </a:cubicBezTo>
                <a:cubicBezTo>
                  <a:pt x="1618000" y="4189787"/>
                  <a:pt x="1614642" y="4186177"/>
                  <a:pt x="1614247" y="4173742"/>
                </a:cubicBezTo>
                <a:cubicBezTo>
                  <a:pt x="1614049" y="4166121"/>
                  <a:pt x="1612271" y="4158098"/>
                  <a:pt x="1610296" y="4151279"/>
                </a:cubicBezTo>
                <a:cubicBezTo>
                  <a:pt x="1608715" y="4146064"/>
                  <a:pt x="1606147" y="4141652"/>
                  <a:pt x="1602789" y="4146867"/>
                </a:cubicBezTo>
                <a:cubicBezTo>
                  <a:pt x="1600023" y="4150878"/>
                  <a:pt x="1601011" y="4154087"/>
                  <a:pt x="1602986" y="4158900"/>
                </a:cubicBezTo>
                <a:cubicBezTo>
                  <a:pt x="1605752" y="4165720"/>
                  <a:pt x="1605357" y="4174945"/>
                  <a:pt x="1604962" y="4186979"/>
                </a:cubicBezTo>
                <a:cubicBezTo>
                  <a:pt x="1600615" y="4158098"/>
                  <a:pt x="1596862" y="4155290"/>
                  <a:pt x="1586391" y="4177352"/>
                </a:cubicBezTo>
                <a:cubicBezTo>
                  <a:pt x="1580465" y="4190188"/>
                  <a:pt x="1567821" y="4191793"/>
                  <a:pt x="1558931" y="4203024"/>
                </a:cubicBezTo>
                <a:cubicBezTo>
                  <a:pt x="1556363" y="4206233"/>
                  <a:pt x="1554783" y="4199013"/>
                  <a:pt x="1554387" y="4194200"/>
                </a:cubicBezTo>
                <a:cubicBezTo>
                  <a:pt x="1553400" y="4182166"/>
                  <a:pt x="1558536" y="4177352"/>
                  <a:pt x="1561500" y="4169731"/>
                </a:cubicBezTo>
                <a:cubicBezTo>
                  <a:pt x="1563277" y="4165318"/>
                  <a:pt x="1568216" y="4183369"/>
                  <a:pt x="1568216" y="4166522"/>
                </a:cubicBezTo>
                <a:cubicBezTo>
                  <a:pt x="1568216" y="4159703"/>
                  <a:pt x="1563475" y="4156494"/>
                  <a:pt x="1561500" y="4157296"/>
                </a:cubicBezTo>
                <a:cubicBezTo>
                  <a:pt x="1550436" y="4162511"/>
                  <a:pt x="1549844" y="4150075"/>
                  <a:pt x="1550041" y="4133629"/>
                </a:cubicBezTo>
                <a:cubicBezTo>
                  <a:pt x="1550041" y="4126810"/>
                  <a:pt x="1548263" y="4119590"/>
                  <a:pt x="1547868" y="4112770"/>
                </a:cubicBezTo>
                <a:cubicBezTo>
                  <a:pt x="1547275" y="4103545"/>
                  <a:pt x="1544115" y="4105550"/>
                  <a:pt x="1541349" y="4104347"/>
                </a:cubicBezTo>
                <a:cubicBezTo>
                  <a:pt x="1537398" y="4102742"/>
                  <a:pt x="1536015" y="4105149"/>
                  <a:pt x="1536410" y="4113573"/>
                </a:cubicBezTo>
                <a:cubicBezTo>
                  <a:pt x="1537003" y="4123601"/>
                  <a:pt x="1532656" y="4128415"/>
                  <a:pt x="1531471" y="4136838"/>
                </a:cubicBezTo>
                <a:cubicBezTo>
                  <a:pt x="1525544" y="4132827"/>
                  <a:pt x="1529100" y="4126008"/>
                  <a:pt x="1528903" y="4120793"/>
                </a:cubicBezTo>
                <a:cubicBezTo>
                  <a:pt x="1528705" y="4114375"/>
                  <a:pt x="1528310" y="4107957"/>
                  <a:pt x="1524754" y="4106352"/>
                </a:cubicBezTo>
                <a:cubicBezTo>
                  <a:pt x="1521593" y="4104748"/>
                  <a:pt x="1518827" y="4105951"/>
                  <a:pt x="1518037" y="4113974"/>
                </a:cubicBezTo>
                <a:cubicBezTo>
                  <a:pt x="1517050" y="4125607"/>
                  <a:pt x="1512506" y="4124403"/>
                  <a:pt x="1508752" y="4122799"/>
                </a:cubicBezTo>
                <a:cubicBezTo>
                  <a:pt x="1504011" y="4120392"/>
                  <a:pt x="1504801" y="4112770"/>
                  <a:pt x="1506184" y="4105550"/>
                </a:cubicBezTo>
                <a:cubicBezTo>
                  <a:pt x="1507764" y="4097929"/>
                  <a:pt x="1506381" y="4093918"/>
                  <a:pt x="1502430" y="4093918"/>
                </a:cubicBezTo>
                <a:cubicBezTo>
                  <a:pt x="1490379" y="4093918"/>
                  <a:pt x="1487416" y="4113573"/>
                  <a:pt x="1485638" y="4131223"/>
                </a:cubicBezTo>
                <a:cubicBezTo>
                  <a:pt x="1483663" y="4149674"/>
                  <a:pt x="1492553" y="4145663"/>
                  <a:pt x="1496701" y="4145262"/>
                </a:cubicBezTo>
                <a:cubicBezTo>
                  <a:pt x="1506579" y="4144059"/>
                  <a:pt x="1509147" y="4169731"/>
                  <a:pt x="1518827" y="4167725"/>
                </a:cubicBezTo>
                <a:cubicBezTo>
                  <a:pt x="1519025" y="4178957"/>
                  <a:pt x="1519420" y="4190188"/>
                  <a:pt x="1519815" y="4202222"/>
                </a:cubicBezTo>
                <a:cubicBezTo>
                  <a:pt x="1514679" y="4200216"/>
                  <a:pt x="1511913" y="4196205"/>
                  <a:pt x="1510135" y="4187380"/>
                </a:cubicBezTo>
                <a:cubicBezTo>
                  <a:pt x="1507764" y="4175347"/>
                  <a:pt x="1503418" y="4168126"/>
                  <a:pt x="1496504" y="4167324"/>
                </a:cubicBezTo>
                <a:cubicBezTo>
                  <a:pt x="1491367" y="4166923"/>
                  <a:pt x="1487416" y="4162911"/>
                  <a:pt x="1484848" y="4151279"/>
                </a:cubicBezTo>
                <a:cubicBezTo>
                  <a:pt x="1482675" y="4140448"/>
                  <a:pt x="1477538" y="4132025"/>
                  <a:pt x="1470229" y="4136838"/>
                </a:cubicBezTo>
                <a:cubicBezTo>
                  <a:pt x="1464697" y="4140047"/>
                  <a:pt x="1459561" y="4134030"/>
                  <a:pt x="1454424" y="4131223"/>
                </a:cubicBezTo>
                <a:cubicBezTo>
                  <a:pt x="1447115" y="4127612"/>
                  <a:pt x="1444547" y="4096324"/>
                  <a:pt x="1433088" y="4115579"/>
                </a:cubicBezTo>
                <a:cubicBezTo>
                  <a:pt x="1428545" y="4094720"/>
                  <a:pt x="1417086" y="4099533"/>
                  <a:pt x="1409777" y="4089505"/>
                </a:cubicBezTo>
                <a:cubicBezTo>
                  <a:pt x="1413333" y="4117985"/>
                  <a:pt x="1406221" y="4117985"/>
                  <a:pt x="1395355" y="4111166"/>
                </a:cubicBezTo>
                <a:cubicBezTo>
                  <a:pt x="1388441" y="4106352"/>
                  <a:pt x="1382514" y="4104748"/>
                  <a:pt x="1375797" y="4119991"/>
                </a:cubicBezTo>
                <a:cubicBezTo>
                  <a:pt x="1366315" y="4140850"/>
                  <a:pt x="1367697" y="4108358"/>
                  <a:pt x="1362759" y="4102341"/>
                </a:cubicBezTo>
                <a:cubicBezTo>
                  <a:pt x="1358807" y="4113172"/>
                  <a:pt x="1361376" y="4126409"/>
                  <a:pt x="1357227" y="4136838"/>
                </a:cubicBezTo>
                <a:cubicBezTo>
                  <a:pt x="1354461" y="4143657"/>
                  <a:pt x="1354066" y="4162511"/>
                  <a:pt x="1364734" y="4156092"/>
                </a:cubicBezTo>
                <a:cubicBezTo>
                  <a:pt x="1367105" y="4154889"/>
                  <a:pt x="1370068" y="4152482"/>
                  <a:pt x="1370266" y="4160906"/>
                </a:cubicBezTo>
                <a:cubicBezTo>
                  <a:pt x="1370463" y="4170132"/>
                  <a:pt x="1366907" y="4164115"/>
                  <a:pt x="1365129" y="4166121"/>
                </a:cubicBezTo>
                <a:cubicBezTo>
                  <a:pt x="1361968" y="4169731"/>
                  <a:pt x="1361178" y="4179759"/>
                  <a:pt x="1364339" y="4178154"/>
                </a:cubicBezTo>
                <a:cubicBezTo>
                  <a:pt x="1376390" y="4172138"/>
                  <a:pt x="1383107" y="4191392"/>
                  <a:pt x="1392194" y="4199013"/>
                </a:cubicBezTo>
                <a:cubicBezTo>
                  <a:pt x="1393577" y="4200216"/>
                  <a:pt x="1395553" y="4198211"/>
                  <a:pt x="1397331" y="4197409"/>
                </a:cubicBezTo>
                <a:cubicBezTo>
                  <a:pt x="1395355" y="4209443"/>
                  <a:pt x="1397528" y="4221075"/>
                  <a:pt x="1397331" y="4233109"/>
                </a:cubicBezTo>
                <a:cubicBezTo>
                  <a:pt x="1386070" y="4232708"/>
                  <a:pt x="1374612" y="4225087"/>
                  <a:pt x="1363549" y="4239928"/>
                </a:cubicBezTo>
                <a:cubicBezTo>
                  <a:pt x="1353473" y="4253567"/>
                  <a:pt x="1345571" y="4222279"/>
                  <a:pt x="1334903" y="4230301"/>
                </a:cubicBezTo>
                <a:cubicBezTo>
                  <a:pt x="1334311" y="4221877"/>
                  <a:pt x="1331742" y="4210646"/>
                  <a:pt x="1333520" y="4205030"/>
                </a:cubicBezTo>
                <a:cubicBezTo>
                  <a:pt x="1338064" y="4190188"/>
                  <a:pt x="1334113" y="4166923"/>
                  <a:pt x="1344781" y="4158098"/>
                </a:cubicBezTo>
                <a:cubicBezTo>
                  <a:pt x="1348534" y="4154889"/>
                  <a:pt x="1347547" y="4147669"/>
                  <a:pt x="1345769" y="4142454"/>
                </a:cubicBezTo>
                <a:cubicBezTo>
                  <a:pt x="1340435" y="4125206"/>
                  <a:pt x="1335101" y="4108358"/>
                  <a:pt x="1326211" y="4098330"/>
                </a:cubicBezTo>
                <a:cubicBezTo>
                  <a:pt x="1322260" y="4104347"/>
                  <a:pt x="1324433" y="4107957"/>
                  <a:pt x="1326013" y="4111968"/>
                </a:cubicBezTo>
                <a:cubicBezTo>
                  <a:pt x="1328186" y="4117584"/>
                  <a:pt x="1328384" y="4123200"/>
                  <a:pt x="1324630" y="4126409"/>
                </a:cubicBezTo>
                <a:cubicBezTo>
                  <a:pt x="1320877" y="4130019"/>
                  <a:pt x="1317321" y="4128816"/>
                  <a:pt x="1316728" y="4119189"/>
                </a:cubicBezTo>
                <a:cubicBezTo>
                  <a:pt x="1315543" y="4100737"/>
                  <a:pt x="1310604" y="4098330"/>
                  <a:pt x="1301912" y="4094319"/>
                </a:cubicBezTo>
                <a:cubicBezTo>
                  <a:pt x="1298948" y="4093115"/>
                  <a:pt x="1296380" y="4091110"/>
                  <a:pt x="1293614" y="4089505"/>
                </a:cubicBezTo>
                <a:lnTo>
                  <a:pt x="1269512" y="4092714"/>
                </a:lnTo>
                <a:cubicBezTo>
                  <a:pt x="1268327" y="4094720"/>
                  <a:pt x="1267142" y="4093918"/>
                  <a:pt x="1266154" y="4092313"/>
                </a:cubicBezTo>
                <a:lnTo>
                  <a:pt x="1249757" y="4089906"/>
                </a:lnTo>
                <a:cubicBezTo>
                  <a:pt x="1243040" y="4100737"/>
                  <a:pt x="1233755" y="4086697"/>
                  <a:pt x="1226050" y="4086296"/>
                </a:cubicBezTo>
                <a:cubicBezTo>
                  <a:pt x="1225655" y="4086296"/>
                  <a:pt x="1225457" y="4086296"/>
                  <a:pt x="1225260" y="4086296"/>
                </a:cubicBezTo>
                <a:lnTo>
                  <a:pt x="1147621" y="4074262"/>
                </a:lnTo>
                <a:cubicBezTo>
                  <a:pt x="1148213" y="4082686"/>
                  <a:pt x="1147621" y="4092714"/>
                  <a:pt x="1152559" y="4097126"/>
                </a:cubicBezTo>
                <a:cubicBezTo>
                  <a:pt x="1155128" y="4099533"/>
                  <a:pt x="1159474" y="4101539"/>
                  <a:pt x="1161252" y="4099132"/>
                </a:cubicBezTo>
                <a:cubicBezTo>
                  <a:pt x="1165203" y="4093516"/>
                  <a:pt x="1168364" y="4088302"/>
                  <a:pt x="1169944" y="4101539"/>
                </a:cubicBezTo>
                <a:cubicBezTo>
                  <a:pt x="1170932" y="4110364"/>
                  <a:pt x="1168166" y="4120392"/>
                  <a:pt x="1164018" y="4119189"/>
                </a:cubicBezTo>
                <a:cubicBezTo>
                  <a:pt x="1147818" y="4113974"/>
                  <a:pt x="1130433" y="4124002"/>
                  <a:pt x="1115419" y="4104347"/>
                </a:cubicBezTo>
                <a:cubicBezTo>
                  <a:pt x="1113443" y="4101539"/>
                  <a:pt x="1110678" y="4101138"/>
                  <a:pt x="1110085" y="4095121"/>
                </a:cubicBezTo>
                <a:cubicBezTo>
                  <a:pt x="1106924" y="4065036"/>
                  <a:pt x="1096059" y="4071855"/>
                  <a:pt x="1085786" y="4074663"/>
                </a:cubicBezTo>
                <a:cubicBezTo>
                  <a:pt x="1083415" y="4075466"/>
                  <a:pt x="1080254" y="4073861"/>
                  <a:pt x="1080254" y="4081482"/>
                </a:cubicBezTo>
                <a:cubicBezTo>
                  <a:pt x="1080254" y="4088302"/>
                  <a:pt x="1083217" y="4088302"/>
                  <a:pt x="1085588" y="4089906"/>
                </a:cubicBezTo>
                <a:cubicBezTo>
                  <a:pt x="1088354" y="4091912"/>
                  <a:pt x="1094281" y="4087901"/>
                  <a:pt x="1092503" y="4099934"/>
                </a:cubicBezTo>
                <a:cubicBezTo>
                  <a:pt x="1090922" y="4109962"/>
                  <a:pt x="1087959" y="4106754"/>
                  <a:pt x="1083613" y="4103143"/>
                </a:cubicBezTo>
                <a:cubicBezTo>
                  <a:pt x="1081044" y="4100737"/>
                  <a:pt x="1074723" y="4096725"/>
                  <a:pt x="1071167" y="4106352"/>
                </a:cubicBezTo>
                <a:cubicBezTo>
                  <a:pt x="1069389" y="4111567"/>
                  <a:pt x="1065240" y="4113573"/>
                  <a:pt x="1064647" y="4110765"/>
                </a:cubicBezTo>
                <a:cubicBezTo>
                  <a:pt x="1057930" y="4079076"/>
                  <a:pt x="1048053" y="4102341"/>
                  <a:pt x="1039360" y="4103545"/>
                </a:cubicBezTo>
                <a:cubicBezTo>
                  <a:pt x="1033038" y="4104347"/>
                  <a:pt x="1026519" y="4104347"/>
                  <a:pt x="1020592" y="4096324"/>
                </a:cubicBezTo>
                <a:cubicBezTo>
                  <a:pt x="1017431" y="4091912"/>
                  <a:pt x="1013283" y="4085494"/>
                  <a:pt x="1009332" y="4090307"/>
                </a:cubicBezTo>
                <a:cubicBezTo>
                  <a:pt x="988588" y="4115979"/>
                  <a:pt x="968042" y="4095121"/>
                  <a:pt x="947892" y="4089104"/>
                </a:cubicBezTo>
                <a:cubicBezTo>
                  <a:pt x="941175" y="4087098"/>
                  <a:pt x="931495" y="4091912"/>
                  <a:pt x="925568" y="4071855"/>
                </a:cubicBezTo>
                <a:cubicBezTo>
                  <a:pt x="923000" y="4063031"/>
                  <a:pt x="903639" y="4101940"/>
                  <a:pt x="905615" y="4117183"/>
                </a:cubicBezTo>
                <a:cubicBezTo>
                  <a:pt x="899096" y="4119189"/>
                  <a:pt x="890008" y="4105951"/>
                  <a:pt x="886452" y="4128415"/>
                </a:cubicBezTo>
                <a:cubicBezTo>
                  <a:pt x="876179" y="4110364"/>
                  <a:pt x="870055" y="4134030"/>
                  <a:pt x="862548" y="4139245"/>
                </a:cubicBezTo>
                <a:cubicBezTo>
                  <a:pt x="854251" y="4144861"/>
                  <a:pt x="844570" y="4139646"/>
                  <a:pt x="841805" y="4134030"/>
                </a:cubicBezTo>
                <a:cubicBezTo>
                  <a:pt x="833705" y="4117985"/>
                  <a:pt x="825012" y="4129618"/>
                  <a:pt x="820469" y="4133228"/>
                </a:cubicBezTo>
                <a:cubicBezTo>
                  <a:pt x="805849" y="4144861"/>
                  <a:pt x="790835" y="4145663"/>
                  <a:pt x="773450" y="4151279"/>
                </a:cubicBezTo>
                <a:cubicBezTo>
                  <a:pt x="777599" y="4141652"/>
                  <a:pt x="785501" y="4138844"/>
                  <a:pt x="782340" y="4126409"/>
                </a:cubicBezTo>
                <a:cubicBezTo>
                  <a:pt x="778784" y="4112770"/>
                  <a:pt x="773450" y="4121996"/>
                  <a:pt x="768116" y="4122398"/>
                </a:cubicBezTo>
                <a:cubicBezTo>
                  <a:pt x="761795" y="4122799"/>
                  <a:pt x="756856" y="4121595"/>
                  <a:pt x="752114" y="4132827"/>
                </a:cubicBezTo>
                <a:cubicBezTo>
                  <a:pt x="748756" y="4140850"/>
                  <a:pt x="745200" y="4137239"/>
                  <a:pt x="744805" y="4124804"/>
                </a:cubicBezTo>
                <a:cubicBezTo>
                  <a:pt x="744607" y="4117183"/>
                  <a:pt x="742632" y="4109160"/>
                  <a:pt x="740656" y="4102341"/>
                </a:cubicBezTo>
                <a:cubicBezTo>
                  <a:pt x="739076" y="4097126"/>
                  <a:pt x="736507" y="4092714"/>
                  <a:pt x="732951" y="4097929"/>
                </a:cubicBezTo>
                <a:cubicBezTo>
                  <a:pt x="730186" y="4101940"/>
                  <a:pt x="731173" y="4105149"/>
                  <a:pt x="733149" y="4109962"/>
                </a:cubicBezTo>
                <a:cubicBezTo>
                  <a:pt x="736112" y="4116782"/>
                  <a:pt x="735717" y="4126008"/>
                  <a:pt x="735322" y="4138042"/>
                </a:cubicBezTo>
                <a:cubicBezTo>
                  <a:pt x="730778" y="4109160"/>
                  <a:pt x="726827" y="4106352"/>
                  <a:pt x="716159" y="4128415"/>
                </a:cubicBezTo>
                <a:cubicBezTo>
                  <a:pt x="710035" y="4141251"/>
                  <a:pt x="696996" y="4142855"/>
                  <a:pt x="687909" y="4154087"/>
                </a:cubicBezTo>
                <a:cubicBezTo>
                  <a:pt x="685143" y="4157296"/>
                  <a:pt x="683563" y="4150075"/>
                  <a:pt x="683167" y="4145262"/>
                </a:cubicBezTo>
                <a:cubicBezTo>
                  <a:pt x="682180" y="4133228"/>
                  <a:pt x="687514" y="4128415"/>
                  <a:pt x="690477" y="4120793"/>
                </a:cubicBezTo>
                <a:cubicBezTo>
                  <a:pt x="692255" y="4116381"/>
                  <a:pt x="697391" y="4134431"/>
                  <a:pt x="697391" y="4117584"/>
                </a:cubicBezTo>
                <a:cubicBezTo>
                  <a:pt x="697391" y="4110765"/>
                  <a:pt x="692650" y="4107556"/>
                  <a:pt x="690477" y="4108358"/>
                </a:cubicBezTo>
                <a:cubicBezTo>
                  <a:pt x="679216" y="4113573"/>
                  <a:pt x="678426" y="4101138"/>
                  <a:pt x="678624" y="4084692"/>
                </a:cubicBezTo>
                <a:cubicBezTo>
                  <a:pt x="678821" y="4077872"/>
                  <a:pt x="676846" y="4070652"/>
                  <a:pt x="676451" y="4063833"/>
                </a:cubicBezTo>
                <a:cubicBezTo>
                  <a:pt x="675858" y="4054607"/>
                  <a:pt x="672697" y="4056613"/>
                  <a:pt x="669734" y="4055409"/>
                </a:cubicBezTo>
                <a:cubicBezTo>
                  <a:pt x="665585" y="4053805"/>
                  <a:pt x="664202" y="4056211"/>
                  <a:pt x="664597" y="4064635"/>
                </a:cubicBezTo>
                <a:cubicBezTo>
                  <a:pt x="665190" y="4074663"/>
                  <a:pt x="660646" y="4079477"/>
                  <a:pt x="659461" y="4087901"/>
                </a:cubicBezTo>
                <a:cubicBezTo>
                  <a:pt x="653534" y="4083889"/>
                  <a:pt x="657090" y="4077070"/>
                  <a:pt x="656892" y="4071855"/>
                </a:cubicBezTo>
                <a:cubicBezTo>
                  <a:pt x="656497" y="4065438"/>
                  <a:pt x="656102" y="4059019"/>
                  <a:pt x="652546" y="4057415"/>
                </a:cubicBezTo>
                <a:cubicBezTo>
                  <a:pt x="649188" y="4055810"/>
                  <a:pt x="646422" y="4057014"/>
                  <a:pt x="645632" y="4065036"/>
                </a:cubicBezTo>
                <a:cubicBezTo>
                  <a:pt x="644447" y="4076669"/>
                  <a:pt x="639705" y="4075466"/>
                  <a:pt x="635952" y="4073861"/>
                </a:cubicBezTo>
                <a:cubicBezTo>
                  <a:pt x="631210" y="4071454"/>
                  <a:pt x="632001" y="4063833"/>
                  <a:pt x="633383" y="4056613"/>
                </a:cubicBezTo>
                <a:cubicBezTo>
                  <a:pt x="634964" y="4048991"/>
                  <a:pt x="633779" y="4044980"/>
                  <a:pt x="629630" y="4044980"/>
                </a:cubicBezTo>
                <a:cubicBezTo>
                  <a:pt x="617184" y="4044980"/>
                  <a:pt x="614221" y="4064635"/>
                  <a:pt x="612245" y="4082285"/>
                </a:cubicBezTo>
                <a:cubicBezTo>
                  <a:pt x="610467" y="4100737"/>
                  <a:pt x="619555" y="4096725"/>
                  <a:pt x="623703" y="4096324"/>
                </a:cubicBezTo>
                <a:cubicBezTo>
                  <a:pt x="633976" y="4095121"/>
                  <a:pt x="636742" y="4120793"/>
                  <a:pt x="646620" y="4118787"/>
                </a:cubicBezTo>
                <a:cubicBezTo>
                  <a:pt x="647015" y="4130019"/>
                  <a:pt x="647410" y="4141251"/>
                  <a:pt x="647805" y="4153284"/>
                </a:cubicBezTo>
                <a:cubicBezTo>
                  <a:pt x="642471" y="4151279"/>
                  <a:pt x="639508" y="4147267"/>
                  <a:pt x="637730" y="4138443"/>
                </a:cubicBezTo>
                <a:cubicBezTo>
                  <a:pt x="635359" y="4126409"/>
                  <a:pt x="630815" y="4119189"/>
                  <a:pt x="623703" y="4118386"/>
                </a:cubicBezTo>
                <a:cubicBezTo>
                  <a:pt x="618369" y="4117985"/>
                  <a:pt x="614418" y="4113974"/>
                  <a:pt x="611850" y="4102341"/>
                </a:cubicBezTo>
                <a:cubicBezTo>
                  <a:pt x="609479" y="4091511"/>
                  <a:pt x="604343" y="4083087"/>
                  <a:pt x="596836" y="4087901"/>
                </a:cubicBezTo>
                <a:cubicBezTo>
                  <a:pt x="591107" y="4091110"/>
                  <a:pt x="585773" y="4085093"/>
                  <a:pt x="580439" y="4082285"/>
                </a:cubicBezTo>
                <a:cubicBezTo>
                  <a:pt x="572931" y="4078675"/>
                  <a:pt x="570363" y="4047387"/>
                  <a:pt x="558510" y="4066641"/>
                </a:cubicBezTo>
                <a:cubicBezTo>
                  <a:pt x="553966" y="4045782"/>
                  <a:pt x="542113" y="4050596"/>
                  <a:pt x="534606" y="4040567"/>
                </a:cubicBezTo>
                <a:cubicBezTo>
                  <a:pt x="538359" y="4069048"/>
                  <a:pt x="530852" y="4069048"/>
                  <a:pt x="519789" y="4062228"/>
                </a:cubicBezTo>
                <a:cubicBezTo>
                  <a:pt x="512677" y="4057415"/>
                  <a:pt x="506553" y="4055810"/>
                  <a:pt x="499638" y="4071053"/>
                </a:cubicBezTo>
                <a:cubicBezTo>
                  <a:pt x="490156" y="4091912"/>
                  <a:pt x="491341" y="4059421"/>
                  <a:pt x="486402" y="4053404"/>
                </a:cubicBezTo>
                <a:cubicBezTo>
                  <a:pt x="482253" y="4064234"/>
                  <a:pt x="484822" y="4077471"/>
                  <a:pt x="480673" y="4087901"/>
                </a:cubicBezTo>
                <a:cubicBezTo>
                  <a:pt x="478105" y="4094720"/>
                  <a:pt x="477512" y="4113573"/>
                  <a:pt x="488575" y="4107155"/>
                </a:cubicBezTo>
                <a:cubicBezTo>
                  <a:pt x="490748" y="4105951"/>
                  <a:pt x="493909" y="4103545"/>
                  <a:pt x="494107" y="4111968"/>
                </a:cubicBezTo>
                <a:cubicBezTo>
                  <a:pt x="494304" y="4121194"/>
                  <a:pt x="490551" y="4115177"/>
                  <a:pt x="488773" y="4117183"/>
                </a:cubicBezTo>
                <a:cubicBezTo>
                  <a:pt x="485612" y="4120793"/>
                  <a:pt x="484822" y="4130821"/>
                  <a:pt x="487982" y="4129217"/>
                </a:cubicBezTo>
                <a:cubicBezTo>
                  <a:pt x="500429" y="4123200"/>
                  <a:pt x="507343" y="4142454"/>
                  <a:pt x="516628" y="4150075"/>
                </a:cubicBezTo>
                <a:cubicBezTo>
                  <a:pt x="518011" y="4151279"/>
                  <a:pt x="520184" y="4149273"/>
                  <a:pt x="521962" y="4148471"/>
                </a:cubicBezTo>
                <a:cubicBezTo>
                  <a:pt x="519987" y="4160505"/>
                  <a:pt x="522160" y="4172138"/>
                  <a:pt x="521962" y="4184171"/>
                </a:cubicBezTo>
                <a:cubicBezTo>
                  <a:pt x="510306" y="4183770"/>
                  <a:pt x="498651" y="4176149"/>
                  <a:pt x="487192" y="4190991"/>
                </a:cubicBezTo>
                <a:cubicBezTo>
                  <a:pt x="476524" y="4204629"/>
                  <a:pt x="468424" y="4173341"/>
                  <a:pt x="457559" y="4181364"/>
                </a:cubicBezTo>
                <a:cubicBezTo>
                  <a:pt x="456966" y="4172940"/>
                  <a:pt x="454398" y="4161708"/>
                  <a:pt x="456176" y="4156092"/>
                </a:cubicBezTo>
                <a:cubicBezTo>
                  <a:pt x="460917" y="4141251"/>
                  <a:pt x="456769" y="4117985"/>
                  <a:pt x="467832" y="4109160"/>
                </a:cubicBezTo>
                <a:cubicBezTo>
                  <a:pt x="471783" y="4105951"/>
                  <a:pt x="470598" y="4098731"/>
                  <a:pt x="468820" y="4093516"/>
                </a:cubicBezTo>
                <a:cubicBezTo>
                  <a:pt x="463288" y="4076268"/>
                  <a:pt x="457757" y="4059421"/>
                  <a:pt x="448669" y="4049392"/>
                </a:cubicBezTo>
                <a:cubicBezTo>
                  <a:pt x="444718" y="4055409"/>
                  <a:pt x="446891" y="4059019"/>
                  <a:pt x="448471" y="4063031"/>
                </a:cubicBezTo>
                <a:cubicBezTo>
                  <a:pt x="450842" y="4068646"/>
                  <a:pt x="450842" y="4074262"/>
                  <a:pt x="447088" y="4077471"/>
                </a:cubicBezTo>
                <a:cubicBezTo>
                  <a:pt x="443335" y="4081082"/>
                  <a:pt x="439581" y="4079878"/>
                  <a:pt x="438989" y="4070251"/>
                </a:cubicBezTo>
                <a:cubicBezTo>
                  <a:pt x="437803" y="4051799"/>
                  <a:pt x="432667" y="4049392"/>
                  <a:pt x="423777" y="4045381"/>
                </a:cubicBezTo>
                <a:cubicBezTo>
                  <a:pt x="412319" y="4040166"/>
                  <a:pt x="402441" y="4028133"/>
                  <a:pt x="390588" y="4043777"/>
                </a:cubicBezTo>
                <a:cubicBezTo>
                  <a:pt x="387427" y="4048189"/>
                  <a:pt x="384068" y="4039364"/>
                  <a:pt x="386044" y="4030539"/>
                </a:cubicBezTo>
                <a:cubicBezTo>
                  <a:pt x="387822" y="4021313"/>
                  <a:pt x="384463" y="4019709"/>
                  <a:pt x="381698" y="4018104"/>
                </a:cubicBezTo>
                <a:cubicBezTo>
                  <a:pt x="378932" y="4016500"/>
                  <a:pt x="375969" y="4019709"/>
                  <a:pt x="375178" y="4024121"/>
                </a:cubicBezTo>
                <a:cubicBezTo>
                  <a:pt x="369054" y="4061426"/>
                  <a:pt x="356015" y="4037358"/>
                  <a:pt x="345743" y="4036957"/>
                </a:cubicBezTo>
                <a:cubicBezTo>
                  <a:pt x="340013" y="4036957"/>
                  <a:pt x="337050" y="4031341"/>
                  <a:pt x="336260" y="4018104"/>
                </a:cubicBezTo>
                <a:cubicBezTo>
                  <a:pt x="334087" y="3976788"/>
                  <a:pt x="333692" y="3976788"/>
                  <a:pt x="313739" y="3982805"/>
                </a:cubicBezTo>
                <a:cubicBezTo>
                  <a:pt x="310775" y="3963952"/>
                  <a:pt x="322233" y="3969167"/>
                  <a:pt x="324209" y="3956331"/>
                </a:cubicBezTo>
                <a:cubicBezTo>
                  <a:pt x="317097" y="3949110"/>
                  <a:pt x="310578" y="3955929"/>
                  <a:pt x="304651" y="3961144"/>
                </a:cubicBezTo>
                <a:cubicBezTo>
                  <a:pt x="302083" y="3963551"/>
                  <a:pt x="301490" y="3973980"/>
                  <a:pt x="296749" y="3967161"/>
                </a:cubicBezTo>
                <a:cubicBezTo>
                  <a:pt x="293193" y="3961946"/>
                  <a:pt x="293193" y="3950715"/>
                  <a:pt x="294378" y="3947907"/>
                </a:cubicBezTo>
                <a:cubicBezTo>
                  <a:pt x="299910" y="3934268"/>
                  <a:pt x="291415" y="3927048"/>
                  <a:pt x="291415" y="3923438"/>
                </a:cubicBezTo>
                <a:cubicBezTo>
                  <a:pt x="292403" y="3890946"/>
                  <a:pt x="274227" y="3860862"/>
                  <a:pt x="287661" y="3826766"/>
                </a:cubicBezTo>
                <a:cubicBezTo>
                  <a:pt x="291612" y="3816738"/>
                  <a:pt x="296156" y="3803100"/>
                  <a:pt x="283117" y="3805907"/>
                </a:cubicBezTo>
                <a:cubicBezTo>
                  <a:pt x="280747" y="3806308"/>
                  <a:pt x="279957" y="3801495"/>
                  <a:pt x="279759" y="3797484"/>
                </a:cubicBezTo>
                <a:cubicBezTo>
                  <a:pt x="279364" y="3791066"/>
                  <a:pt x="281339" y="3787857"/>
                  <a:pt x="284303" y="3789060"/>
                </a:cubicBezTo>
                <a:cubicBezTo>
                  <a:pt x="293785" y="3793071"/>
                  <a:pt x="294378" y="3777427"/>
                  <a:pt x="295366" y="3767399"/>
                </a:cubicBezTo>
                <a:cubicBezTo>
                  <a:pt x="296749" y="3750552"/>
                  <a:pt x="287859" y="3760981"/>
                  <a:pt x="284895" y="3754964"/>
                </a:cubicBezTo>
                <a:cubicBezTo>
                  <a:pt x="274425" y="3732902"/>
                  <a:pt x="259213" y="3737315"/>
                  <a:pt x="246372" y="3728490"/>
                </a:cubicBezTo>
                <a:cubicBezTo>
                  <a:pt x="218912" y="3709637"/>
                  <a:pt x="214961" y="3687574"/>
                  <a:pt x="207849" y="3632620"/>
                </a:cubicBezTo>
                <a:cubicBezTo>
                  <a:pt x="202910" y="3630213"/>
                  <a:pt x="201527" y="3642648"/>
                  <a:pt x="197378" y="3642648"/>
                </a:cubicBezTo>
                <a:cubicBezTo>
                  <a:pt x="193822" y="3642648"/>
                  <a:pt x="187896" y="3641846"/>
                  <a:pt x="189674" y="3633422"/>
                </a:cubicBezTo>
                <a:cubicBezTo>
                  <a:pt x="193427" y="3616174"/>
                  <a:pt x="187501" y="3614970"/>
                  <a:pt x="182562" y="3610959"/>
                </a:cubicBezTo>
                <a:cubicBezTo>
                  <a:pt x="175252" y="3605343"/>
                  <a:pt x="177820" y="3592507"/>
                  <a:pt x="179796" y="3585688"/>
                </a:cubicBezTo>
                <a:cubicBezTo>
                  <a:pt x="186118" y="3563225"/>
                  <a:pt x="186513" y="3563626"/>
                  <a:pt x="181771" y="3548784"/>
                </a:cubicBezTo>
                <a:cubicBezTo>
                  <a:pt x="199156" y="3546377"/>
                  <a:pt x="199354" y="3545976"/>
                  <a:pt x="193625" y="3508671"/>
                </a:cubicBezTo>
                <a:cubicBezTo>
                  <a:pt x="192044" y="3498643"/>
                  <a:pt x="198959" y="3479389"/>
                  <a:pt x="188883" y="3480592"/>
                </a:cubicBezTo>
                <a:cubicBezTo>
                  <a:pt x="180981" y="3481796"/>
                  <a:pt x="185525" y="3501852"/>
                  <a:pt x="183549" y="3515490"/>
                </a:cubicBezTo>
                <a:cubicBezTo>
                  <a:pt x="177228" y="3505061"/>
                  <a:pt x="168733" y="3500649"/>
                  <a:pt x="178215" y="3480592"/>
                </a:cubicBezTo>
                <a:cubicBezTo>
                  <a:pt x="181969" y="3472971"/>
                  <a:pt x="184340" y="3457327"/>
                  <a:pt x="179401" y="3444892"/>
                </a:cubicBezTo>
                <a:cubicBezTo>
                  <a:pt x="171103" y="3443689"/>
                  <a:pt x="158262" y="3465751"/>
                  <a:pt x="156287" y="3423632"/>
                </a:cubicBezTo>
                <a:cubicBezTo>
                  <a:pt x="163794" y="3437672"/>
                  <a:pt x="170906" y="3445293"/>
                  <a:pt x="179598" y="3444892"/>
                </a:cubicBezTo>
                <a:cubicBezTo>
                  <a:pt x="172684" y="3428044"/>
                  <a:pt x="163991" y="3415609"/>
                  <a:pt x="154114" y="3403576"/>
                </a:cubicBezTo>
                <a:cubicBezTo>
                  <a:pt x="150755" y="3415609"/>
                  <a:pt x="148385" y="3429649"/>
                  <a:pt x="143643" y="3438875"/>
                </a:cubicBezTo>
                <a:cubicBezTo>
                  <a:pt x="137717" y="3450508"/>
                  <a:pt x="131000" y="3444491"/>
                  <a:pt x="123295" y="3437672"/>
                </a:cubicBezTo>
                <a:cubicBezTo>
                  <a:pt x="115393" y="3430451"/>
                  <a:pt x="122900" y="3464948"/>
                  <a:pt x="110651" y="3461338"/>
                </a:cubicBezTo>
                <a:cubicBezTo>
                  <a:pt x="94057" y="3456525"/>
                  <a:pt x="77264" y="3455722"/>
                  <a:pt x="60867" y="3448502"/>
                </a:cubicBezTo>
                <a:cubicBezTo>
                  <a:pt x="52768" y="3444892"/>
                  <a:pt x="49212" y="3436468"/>
                  <a:pt x="47038" y="3420824"/>
                </a:cubicBezTo>
                <a:cubicBezTo>
                  <a:pt x="42495" y="3388734"/>
                  <a:pt x="46643" y="3355039"/>
                  <a:pt x="42100" y="3320542"/>
                </a:cubicBezTo>
                <a:cubicBezTo>
                  <a:pt x="33802" y="3330169"/>
                  <a:pt x="25307" y="3336988"/>
                  <a:pt x="30641" y="3359853"/>
                </a:cubicBezTo>
                <a:cubicBezTo>
                  <a:pt x="32222" y="3367073"/>
                  <a:pt x="32024" y="3374293"/>
                  <a:pt x="27876" y="3377903"/>
                </a:cubicBezTo>
                <a:cubicBezTo>
                  <a:pt x="26690" y="3379107"/>
                  <a:pt x="24715" y="3379107"/>
                  <a:pt x="23529" y="3377903"/>
                </a:cubicBezTo>
                <a:cubicBezTo>
                  <a:pt x="18788" y="3373090"/>
                  <a:pt x="21356" y="3365468"/>
                  <a:pt x="22542" y="3359451"/>
                </a:cubicBezTo>
                <a:cubicBezTo>
                  <a:pt x="25307" y="3344610"/>
                  <a:pt x="23529" y="3337390"/>
                  <a:pt x="15034" y="3334983"/>
                </a:cubicBezTo>
                <a:cubicBezTo>
                  <a:pt x="12269" y="3334181"/>
                  <a:pt x="5552" y="3330169"/>
                  <a:pt x="7132" y="3323751"/>
                </a:cubicBezTo>
                <a:cubicBezTo>
                  <a:pt x="14639" y="3292864"/>
                  <a:pt x="-968" y="3269599"/>
                  <a:pt x="1601" y="3241119"/>
                </a:cubicBezTo>
                <a:cubicBezTo>
                  <a:pt x="2391" y="3233096"/>
                  <a:pt x="20" y="3216650"/>
                  <a:pt x="8515" y="3221464"/>
                </a:cubicBezTo>
                <a:cubicBezTo>
                  <a:pt x="13849" y="3224672"/>
                  <a:pt x="17998" y="3226277"/>
                  <a:pt x="18590" y="3214644"/>
                </a:cubicBezTo>
                <a:cubicBezTo>
                  <a:pt x="19183" y="3203413"/>
                  <a:pt x="23332" y="3191379"/>
                  <a:pt x="15232" y="3180147"/>
                </a:cubicBezTo>
                <a:cubicBezTo>
                  <a:pt x="810" y="3160091"/>
                  <a:pt x="218" y="3080667"/>
                  <a:pt x="15627" y="3065425"/>
                </a:cubicBezTo>
                <a:cubicBezTo>
                  <a:pt x="29061" y="3052187"/>
                  <a:pt x="28073" y="3042560"/>
                  <a:pt x="22146" y="3022905"/>
                </a:cubicBezTo>
                <a:cubicBezTo>
                  <a:pt x="20566" y="3017289"/>
                  <a:pt x="21751" y="3008865"/>
                  <a:pt x="21159" y="3002046"/>
                </a:cubicBezTo>
                <a:cubicBezTo>
                  <a:pt x="18195" y="2960329"/>
                  <a:pt x="18393" y="2956318"/>
                  <a:pt x="38544" y="2954713"/>
                </a:cubicBezTo>
                <a:cubicBezTo>
                  <a:pt x="56324" y="2953109"/>
                  <a:pt x="74301" y="2943482"/>
                  <a:pt x="91686" y="2947092"/>
                </a:cubicBezTo>
                <a:cubicBezTo>
                  <a:pt x="101761" y="2949097"/>
                  <a:pt x="112429" y="2949097"/>
                  <a:pt x="122702" y="2955114"/>
                </a:cubicBezTo>
                <a:cubicBezTo>
                  <a:pt x="133765" y="2961532"/>
                  <a:pt x="144631" y="2955917"/>
                  <a:pt x="153126" y="2937465"/>
                </a:cubicBezTo>
                <a:cubicBezTo>
                  <a:pt x="155892" y="2931448"/>
                  <a:pt x="158262" y="2917809"/>
                  <a:pt x="163399" y="2923826"/>
                </a:cubicBezTo>
                <a:cubicBezTo>
                  <a:pt x="170116" y="2931448"/>
                  <a:pt x="158460" y="2937063"/>
                  <a:pt x="162016" y="2948295"/>
                </a:cubicBezTo>
                <a:cubicBezTo>
                  <a:pt x="167350" y="2942278"/>
                  <a:pt x="182166" y="2965143"/>
                  <a:pt x="176635" y="2925832"/>
                </a:cubicBezTo>
                <a:cubicBezTo>
                  <a:pt x="175647" y="2918612"/>
                  <a:pt x="180389" y="2917809"/>
                  <a:pt x="182957" y="2915002"/>
                </a:cubicBezTo>
                <a:cubicBezTo>
                  <a:pt x="188686" y="2911391"/>
                  <a:pt x="194612" y="2907781"/>
                  <a:pt x="201725" y="2903369"/>
                </a:cubicBezTo>
                <a:cubicBezTo>
                  <a:pt x="191847" y="2897753"/>
                  <a:pt x="192044" y="2882911"/>
                  <a:pt x="192637" y="2869674"/>
                </a:cubicBezTo>
                <a:cubicBezTo>
                  <a:pt x="192637" y="2868872"/>
                  <a:pt x="192835" y="2868471"/>
                  <a:pt x="192835" y="2867668"/>
                </a:cubicBezTo>
                <a:cubicBezTo>
                  <a:pt x="192044" y="2864058"/>
                  <a:pt x="191452" y="2858844"/>
                  <a:pt x="191057" y="2852024"/>
                </a:cubicBezTo>
                <a:cubicBezTo>
                  <a:pt x="193032" y="2855634"/>
                  <a:pt x="194810" y="2858844"/>
                  <a:pt x="196786" y="2861651"/>
                </a:cubicBezTo>
                <a:cubicBezTo>
                  <a:pt x="199354" y="2862855"/>
                  <a:pt x="202515" y="2867668"/>
                  <a:pt x="204490" y="2862855"/>
                </a:cubicBezTo>
                <a:cubicBezTo>
                  <a:pt x="205280" y="2860849"/>
                  <a:pt x="206071" y="2859646"/>
                  <a:pt x="207256" y="2858844"/>
                </a:cubicBezTo>
                <a:cubicBezTo>
                  <a:pt x="201725" y="2848815"/>
                  <a:pt x="195403" y="2840392"/>
                  <a:pt x="188686" y="2831968"/>
                </a:cubicBezTo>
                <a:cubicBezTo>
                  <a:pt x="185327" y="2844002"/>
                  <a:pt x="182957" y="2858041"/>
                  <a:pt x="178215" y="2867267"/>
                </a:cubicBezTo>
                <a:cubicBezTo>
                  <a:pt x="172289" y="2878900"/>
                  <a:pt x="165572" y="2872883"/>
                  <a:pt x="157867" y="2866064"/>
                </a:cubicBezTo>
                <a:cubicBezTo>
                  <a:pt x="149965" y="2858844"/>
                  <a:pt x="157472" y="2893341"/>
                  <a:pt x="145224" y="2889730"/>
                </a:cubicBezTo>
                <a:cubicBezTo>
                  <a:pt x="128629" y="2884917"/>
                  <a:pt x="111837" y="2884114"/>
                  <a:pt x="95440" y="2876894"/>
                </a:cubicBezTo>
                <a:cubicBezTo>
                  <a:pt x="87340" y="2873284"/>
                  <a:pt x="83784" y="2864861"/>
                  <a:pt x="81611" y="2849216"/>
                </a:cubicBezTo>
                <a:cubicBezTo>
                  <a:pt x="77067" y="2817126"/>
                  <a:pt x="81216" y="2783431"/>
                  <a:pt x="76672" y="2748934"/>
                </a:cubicBezTo>
                <a:cubicBezTo>
                  <a:pt x="68374" y="2758561"/>
                  <a:pt x="59880" y="2765381"/>
                  <a:pt x="65214" y="2788245"/>
                </a:cubicBezTo>
                <a:cubicBezTo>
                  <a:pt x="66794" y="2795465"/>
                  <a:pt x="66596" y="2802686"/>
                  <a:pt x="62448" y="2806296"/>
                </a:cubicBezTo>
                <a:cubicBezTo>
                  <a:pt x="61262" y="2807499"/>
                  <a:pt x="59287" y="2807499"/>
                  <a:pt x="58102" y="2806296"/>
                </a:cubicBezTo>
                <a:cubicBezTo>
                  <a:pt x="53360" y="2801482"/>
                  <a:pt x="55928" y="2793861"/>
                  <a:pt x="57114" y="2787844"/>
                </a:cubicBezTo>
                <a:cubicBezTo>
                  <a:pt x="59880" y="2773002"/>
                  <a:pt x="58102" y="2765782"/>
                  <a:pt x="49607" y="2763375"/>
                </a:cubicBezTo>
                <a:cubicBezTo>
                  <a:pt x="46841" y="2762573"/>
                  <a:pt x="40124" y="2758561"/>
                  <a:pt x="41704" y="2752143"/>
                </a:cubicBezTo>
                <a:cubicBezTo>
                  <a:pt x="49212" y="2721257"/>
                  <a:pt x="33605" y="2697991"/>
                  <a:pt x="36173" y="2669511"/>
                </a:cubicBezTo>
                <a:cubicBezTo>
                  <a:pt x="36963" y="2661488"/>
                  <a:pt x="34592" y="2645042"/>
                  <a:pt x="43087" y="2649856"/>
                </a:cubicBezTo>
                <a:cubicBezTo>
                  <a:pt x="48421" y="2653065"/>
                  <a:pt x="52570" y="2654669"/>
                  <a:pt x="53163" y="2643036"/>
                </a:cubicBezTo>
                <a:cubicBezTo>
                  <a:pt x="53755" y="2631805"/>
                  <a:pt x="57904" y="2619771"/>
                  <a:pt x="49804" y="2608539"/>
                </a:cubicBezTo>
                <a:cubicBezTo>
                  <a:pt x="35383" y="2588483"/>
                  <a:pt x="34790" y="2509060"/>
                  <a:pt x="50199" y="2493817"/>
                </a:cubicBezTo>
                <a:cubicBezTo>
                  <a:pt x="63633" y="2480580"/>
                  <a:pt x="62645" y="2470952"/>
                  <a:pt x="56719" y="2451297"/>
                </a:cubicBezTo>
                <a:cubicBezTo>
                  <a:pt x="55138" y="2445681"/>
                  <a:pt x="56324" y="2437258"/>
                  <a:pt x="55731" y="2430438"/>
                </a:cubicBezTo>
                <a:cubicBezTo>
                  <a:pt x="52768" y="2388721"/>
                  <a:pt x="52965" y="2384710"/>
                  <a:pt x="73116" y="2383105"/>
                </a:cubicBezTo>
                <a:cubicBezTo>
                  <a:pt x="90896" y="2381501"/>
                  <a:pt x="108873" y="2371874"/>
                  <a:pt x="126258" y="2375484"/>
                </a:cubicBezTo>
                <a:cubicBezTo>
                  <a:pt x="136334" y="2377490"/>
                  <a:pt x="147002" y="2377490"/>
                  <a:pt x="157274" y="2383506"/>
                </a:cubicBezTo>
                <a:cubicBezTo>
                  <a:pt x="168338" y="2389924"/>
                  <a:pt x="179203" y="2384309"/>
                  <a:pt x="187698" y="2365857"/>
                </a:cubicBezTo>
                <a:cubicBezTo>
                  <a:pt x="190464" y="2359840"/>
                  <a:pt x="192835" y="2346201"/>
                  <a:pt x="197971" y="2352218"/>
                </a:cubicBezTo>
                <a:cubicBezTo>
                  <a:pt x="204688" y="2359840"/>
                  <a:pt x="193032" y="2365456"/>
                  <a:pt x="196588" y="2376687"/>
                </a:cubicBezTo>
                <a:cubicBezTo>
                  <a:pt x="201922" y="2370670"/>
                  <a:pt x="216739" y="2393535"/>
                  <a:pt x="211207" y="2354224"/>
                </a:cubicBezTo>
                <a:cubicBezTo>
                  <a:pt x="210219" y="2347004"/>
                  <a:pt x="214961" y="2346201"/>
                  <a:pt x="217726" y="2344196"/>
                </a:cubicBezTo>
                <a:cubicBezTo>
                  <a:pt x="223456" y="2340586"/>
                  <a:pt x="229382" y="2336976"/>
                  <a:pt x="236494" y="2332563"/>
                </a:cubicBezTo>
                <a:cubicBezTo>
                  <a:pt x="226616" y="2326947"/>
                  <a:pt x="226814" y="2312106"/>
                  <a:pt x="227407" y="2298868"/>
                </a:cubicBezTo>
                <a:cubicBezTo>
                  <a:pt x="228197" y="2279213"/>
                  <a:pt x="235902" y="2300473"/>
                  <a:pt x="239260" y="2292049"/>
                </a:cubicBezTo>
                <a:cubicBezTo>
                  <a:pt x="243804" y="2280015"/>
                  <a:pt x="254669" y="2295258"/>
                  <a:pt x="257435" y="2277609"/>
                </a:cubicBezTo>
                <a:cubicBezTo>
                  <a:pt x="258621" y="2269586"/>
                  <a:pt x="260596" y="2257552"/>
                  <a:pt x="255065" y="2249931"/>
                </a:cubicBezTo>
                <a:cubicBezTo>
                  <a:pt x="248743" y="2241106"/>
                  <a:pt x="242816" y="2230676"/>
                  <a:pt x="235902" y="2223857"/>
                </a:cubicBezTo>
                <a:cubicBezTo>
                  <a:pt x="230172" y="2218242"/>
                  <a:pt x="229975" y="2210219"/>
                  <a:pt x="234519" y="2208213"/>
                </a:cubicBezTo>
                <a:cubicBezTo>
                  <a:pt x="242026" y="2204603"/>
                  <a:pt x="244199" y="2196581"/>
                  <a:pt x="244001" y="2188558"/>
                </a:cubicBezTo>
                <a:cubicBezTo>
                  <a:pt x="242421" y="2188558"/>
                  <a:pt x="240643" y="2188558"/>
                  <a:pt x="238470" y="2188157"/>
                </a:cubicBezTo>
                <a:cubicBezTo>
                  <a:pt x="202317" y="2178530"/>
                  <a:pt x="165572" y="2176925"/>
                  <a:pt x="129617" y="2162886"/>
                </a:cubicBezTo>
                <a:cubicBezTo>
                  <a:pt x="111837" y="2155666"/>
                  <a:pt x="104132" y="2139219"/>
                  <a:pt x="99391" y="2108734"/>
                </a:cubicBezTo>
                <a:cubicBezTo>
                  <a:pt x="89513" y="2045756"/>
                  <a:pt x="98403" y="1979971"/>
                  <a:pt x="88723" y="1912983"/>
                </a:cubicBezTo>
                <a:cubicBezTo>
                  <a:pt x="70350" y="1932237"/>
                  <a:pt x="51977" y="1945073"/>
                  <a:pt x="63436" y="1989999"/>
                </a:cubicBezTo>
                <a:cubicBezTo>
                  <a:pt x="66992" y="2003638"/>
                  <a:pt x="66596" y="2017677"/>
                  <a:pt x="57509" y="2024898"/>
                </a:cubicBezTo>
                <a:cubicBezTo>
                  <a:pt x="54941" y="2027304"/>
                  <a:pt x="50594" y="2027304"/>
                  <a:pt x="48026" y="2024898"/>
                </a:cubicBezTo>
                <a:cubicBezTo>
                  <a:pt x="37556" y="2015672"/>
                  <a:pt x="43285" y="2001231"/>
                  <a:pt x="45853" y="1989197"/>
                </a:cubicBezTo>
                <a:cubicBezTo>
                  <a:pt x="52175" y="1960316"/>
                  <a:pt x="48026" y="1945474"/>
                  <a:pt x="29654" y="1941062"/>
                </a:cubicBezTo>
                <a:cubicBezTo>
                  <a:pt x="23529" y="1939457"/>
                  <a:pt x="8910" y="1931836"/>
                  <a:pt x="12466" y="1919000"/>
                </a:cubicBezTo>
                <a:cubicBezTo>
                  <a:pt x="29258" y="1858831"/>
                  <a:pt x="-4919" y="1812701"/>
                  <a:pt x="613" y="1757345"/>
                </a:cubicBezTo>
                <a:cubicBezTo>
                  <a:pt x="2193" y="1740899"/>
                  <a:pt x="-2943" y="1708809"/>
                  <a:pt x="15825" y="1718436"/>
                </a:cubicBezTo>
                <a:cubicBezTo>
                  <a:pt x="27876" y="1724854"/>
                  <a:pt x="36766" y="1727662"/>
                  <a:pt x="37951" y="1704797"/>
                </a:cubicBezTo>
                <a:cubicBezTo>
                  <a:pt x="39136" y="1682735"/>
                  <a:pt x="48224" y="1659069"/>
                  <a:pt x="30444" y="1637007"/>
                </a:cubicBezTo>
                <a:cubicBezTo>
                  <a:pt x="-770" y="1597696"/>
                  <a:pt x="-2153" y="1442459"/>
                  <a:pt x="31432" y="1412776"/>
                </a:cubicBezTo>
                <a:cubicBezTo>
                  <a:pt x="60472" y="1387104"/>
                  <a:pt x="58299" y="1368652"/>
                  <a:pt x="45458" y="1330143"/>
                </a:cubicBezTo>
                <a:cubicBezTo>
                  <a:pt x="41902" y="1319714"/>
                  <a:pt x="44273" y="1303268"/>
                  <a:pt x="43087" y="1289629"/>
                </a:cubicBezTo>
                <a:cubicBezTo>
                  <a:pt x="36173" y="1208200"/>
                  <a:pt x="36766" y="1200980"/>
                  <a:pt x="80820" y="1197370"/>
                </a:cubicBezTo>
                <a:cubicBezTo>
                  <a:pt x="119936" y="1194562"/>
                  <a:pt x="159053" y="1175709"/>
                  <a:pt x="197181" y="1182528"/>
                </a:cubicBezTo>
                <a:cubicBezTo>
                  <a:pt x="207651" y="1184534"/>
                  <a:pt x="218517" y="1185336"/>
                  <a:pt x="229580" y="1187342"/>
                </a:cubicBezTo>
                <a:cubicBezTo>
                  <a:pt x="232938" y="1182929"/>
                  <a:pt x="231753" y="1174105"/>
                  <a:pt x="228197" y="1151641"/>
                </a:cubicBezTo>
                <a:cubicBezTo>
                  <a:pt x="226616" y="1141613"/>
                  <a:pt x="233531" y="1122359"/>
                  <a:pt x="223456" y="1123562"/>
                </a:cubicBezTo>
                <a:cubicBezTo>
                  <a:pt x="215553" y="1124365"/>
                  <a:pt x="220097" y="1144822"/>
                  <a:pt x="218122" y="1158461"/>
                </a:cubicBezTo>
                <a:cubicBezTo>
                  <a:pt x="211800" y="1148031"/>
                  <a:pt x="203305" y="1143619"/>
                  <a:pt x="212788" y="1123562"/>
                </a:cubicBezTo>
                <a:cubicBezTo>
                  <a:pt x="216541" y="1115941"/>
                  <a:pt x="218912" y="1100297"/>
                  <a:pt x="213973" y="1087862"/>
                </a:cubicBezTo>
                <a:cubicBezTo>
                  <a:pt x="205676" y="1086659"/>
                  <a:pt x="192835" y="1108721"/>
                  <a:pt x="190859" y="1066602"/>
                </a:cubicBezTo>
                <a:cubicBezTo>
                  <a:pt x="198366" y="1080642"/>
                  <a:pt x="205478" y="1088263"/>
                  <a:pt x="214171" y="1087862"/>
                </a:cubicBezTo>
                <a:cubicBezTo>
                  <a:pt x="207256" y="1071015"/>
                  <a:pt x="198564" y="1058580"/>
                  <a:pt x="188686" y="1046546"/>
                </a:cubicBezTo>
                <a:cubicBezTo>
                  <a:pt x="185327" y="1058580"/>
                  <a:pt x="182957" y="1072619"/>
                  <a:pt x="178215" y="1081845"/>
                </a:cubicBezTo>
                <a:cubicBezTo>
                  <a:pt x="172289" y="1093478"/>
                  <a:pt x="165572" y="1087461"/>
                  <a:pt x="157867" y="1080642"/>
                </a:cubicBezTo>
                <a:cubicBezTo>
                  <a:pt x="149965" y="1073421"/>
                  <a:pt x="157472" y="1107918"/>
                  <a:pt x="145224" y="1104308"/>
                </a:cubicBezTo>
                <a:cubicBezTo>
                  <a:pt x="128629" y="1099495"/>
                  <a:pt x="111837" y="1098692"/>
                  <a:pt x="95440" y="1091472"/>
                </a:cubicBezTo>
                <a:cubicBezTo>
                  <a:pt x="87340" y="1087862"/>
                  <a:pt x="83784" y="1079438"/>
                  <a:pt x="81611" y="1063794"/>
                </a:cubicBezTo>
                <a:cubicBezTo>
                  <a:pt x="77067" y="1031704"/>
                  <a:pt x="81216" y="998009"/>
                  <a:pt x="76672" y="963512"/>
                </a:cubicBezTo>
                <a:cubicBezTo>
                  <a:pt x="68374" y="973139"/>
                  <a:pt x="59880" y="979958"/>
                  <a:pt x="65214" y="1002823"/>
                </a:cubicBezTo>
                <a:cubicBezTo>
                  <a:pt x="66794" y="1010043"/>
                  <a:pt x="66596" y="1017263"/>
                  <a:pt x="62448" y="1020873"/>
                </a:cubicBezTo>
                <a:cubicBezTo>
                  <a:pt x="61262" y="1022077"/>
                  <a:pt x="59287" y="1022077"/>
                  <a:pt x="58102" y="1020873"/>
                </a:cubicBezTo>
                <a:cubicBezTo>
                  <a:pt x="53360" y="1016060"/>
                  <a:pt x="55928" y="1008439"/>
                  <a:pt x="57114" y="1002422"/>
                </a:cubicBezTo>
                <a:cubicBezTo>
                  <a:pt x="59880" y="987580"/>
                  <a:pt x="58102" y="980360"/>
                  <a:pt x="49607" y="977953"/>
                </a:cubicBezTo>
                <a:cubicBezTo>
                  <a:pt x="46841" y="977150"/>
                  <a:pt x="40124" y="973139"/>
                  <a:pt x="41704" y="966721"/>
                </a:cubicBezTo>
                <a:cubicBezTo>
                  <a:pt x="49212" y="935834"/>
                  <a:pt x="33605" y="912569"/>
                  <a:pt x="36173" y="884089"/>
                </a:cubicBezTo>
                <a:cubicBezTo>
                  <a:pt x="36963" y="876066"/>
                  <a:pt x="34592" y="859620"/>
                  <a:pt x="43087" y="864433"/>
                </a:cubicBezTo>
                <a:cubicBezTo>
                  <a:pt x="48421" y="867642"/>
                  <a:pt x="52570" y="869247"/>
                  <a:pt x="53163" y="857614"/>
                </a:cubicBezTo>
                <a:cubicBezTo>
                  <a:pt x="53755" y="846383"/>
                  <a:pt x="57904" y="834349"/>
                  <a:pt x="49804" y="823117"/>
                </a:cubicBezTo>
                <a:cubicBezTo>
                  <a:pt x="35383" y="803061"/>
                  <a:pt x="34790" y="723637"/>
                  <a:pt x="50199" y="708395"/>
                </a:cubicBezTo>
                <a:cubicBezTo>
                  <a:pt x="63633" y="695157"/>
                  <a:pt x="62645" y="685530"/>
                  <a:pt x="56719" y="665875"/>
                </a:cubicBezTo>
                <a:cubicBezTo>
                  <a:pt x="55138" y="660259"/>
                  <a:pt x="56324" y="651835"/>
                  <a:pt x="55731" y="645016"/>
                </a:cubicBezTo>
                <a:cubicBezTo>
                  <a:pt x="52768" y="603299"/>
                  <a:pt x="52965" y="599288"/>
                  <a:pt x="73116" y="597683"/>
                </a:cubicBezTo>
                <a:cubicBezTo>
                  <a:pt x="90896" y="596079"/>
                  <a:pt x="108873" y="586452"/>
                  <a:pt x="126258" y="590062"/>
                </a:cubicBezTo>
                <a:cubicBezTo>
                  <a:pt x="136334" y="592067"/>
                  <a:pt x="147002" y="592067"/>
                  <a:pt x="157274" y="598084"/>
                </a:cubicBezTo>
                <a:cubicBezTo>
                  <a:pt x="168338" y="604502"/>
                  <a:pt x="179203" y="598886"/>
                  <a:pt x="187698" y="580435"/>
                </a:cubicBezTo>
                <a:cubicBezTo>
                  <a:pt x="190464" y="574418"/>
                  <a:pt x="192835" y="560779"/>
                  <a:pt x="197971" y="566796"/>
                </a:cubicBezTo>
                <a:cubicBezTo>
                  <a:pt x="204688" y="574418"/>
                  <a:pt x="193032" y="580033"/>
                  <a:pt x="196588" y="591265"/>
                </a:cubicBezTo>
                <a:cubicBezTo>
                  <a:pt x="201922" y="585248"/>
                  <a:pt x="216739" y="608112"/>
                  <a:pt x="211207" y="568802"/>
                </a:cubicBezTo>
                <a:cubicBezTo>
                  <a:pt x="210219" y="561582"/>
                  <a:pt x="214961" y="560779"/>
                  <a:pt x="217726" y="558774"/>
                </a:cubicBezTo>
                <a:cubicBezTo>
                  <a:pt x="223456" y="555164"/>
                  <a:pt x="229382" y="551553"/>
                  <a:pt x="236494" y="547141"/>
                </a:cubicBezTo>
                <a:cubicBezTo>
                  <a:pt x="226616" y="541525"/>
                  <a:pt x="226814" y="526683"/>
                  <a:pt x="227407" y="513446"/>
                </a:cubicBezTo>
                <a:cubicBezTo>
                  <a:pt x="228197" y="493791"/>
                  <a:pt x="235902" y="515051"/>
                  <a:pt x="239260" y="506627"/>
                </a:cubicBezTo>
                <a:cubicBezTo>
                  <a:pt x="243804" y="494593"/>
                  <a:pt x="254669" y="509836"/>
                  <a:pt x="257435" y="492186"/>
                </a:cubicBezTo>
                <a:cubicBezTo>
                  <a:pt x="258621" y="483763"/>
                  <a:pt x="260596" y="472130"/>
                  <a:pt x="255065" y="464509"/>
                </a:cubicBezTo>
                <a:cubicBezTo>
                  <a:pt x="248743" y="455684"/>
                  <a:pt x="242816" y="445254"/>
                  <a:pt x="235902" y="438435"/>
                </a:cubicBezTo>
                <a:cubicBezTo>
                  <a:pt x="230172" y="432819"/>
                  <a:pt x="229975" y="424797"/>
                  <a:pt x="234519" y="422791"/>
                </a:cubicBezTo>
                <a:cubicBezTo>
                  <a:pt x="248348" y="416373"/>
                  <a:pt x="244199" y="395916"/>
                  <a:pt x="240840" y="385085"/>
                </a:cubicBezTo>
                <a:cubicBezTo>
                  <a:pt x="234124" y="362622"/>
                  <a:pt x="241433" y="354599"/>
                  <a:pt x="246965" y="343368"/>
                </a:cubicBezTo>
                <a:cubicBezTo>
                  <a:pt x="251508" y="352594"/>
                  <a:pt x="255460" y="361017"/>
                  <a:pt x="261584" y="373854"/>
                </a:cubicBezTo>
                <a:cubicBezTo>
                  <a:pt x="261189" y="352193"/>
                  <a:pt x="273832" y="330933"/>
                  <a:pt x="254867" y="325317"/>
                </a:cubicBezTo>
                <a:cubicBezTo>
                  <a:pt x="252101" y="324515"/>
                  <a:pt x="251904" y="317294"/>
                  <a:pt x="251904" y="312481"/>
                </a:cubicBezTo>
                <a:cubicBezTo>
                  <a:pt x="251904" y="290820"/>
                  <a:pt x="245977" y="265950"/>
                  <a:pt x="262177" y="253515"/>
                </a:cubicBezTo>
                <a:cubicBezTo>
                  <a:pt x="268301" y="248701"/>
                  <a:pt x="263955" y="239074"/>
                  <a:pt x="260003" y="232656"/>
                </a:cubicBezTo>
                <a:cubicBezTo>
                  <a:pt x="257633" y="228645"/>
                  <a:pt x="252299" y="225436"/>
                  <a:pt x="255855" y="216611"/>
                </a:cubicBezTo>
                <a:cubicBezTo>
                  <a:pt x="258028" y="210995"/>
                  <a:pt x="262177" y="210594"/>
                  <a:pt x="265733" y="214606"/>
                </a:cubicBezTo>
                <a:cubicBezTo>
                  <a:pt x="276993" y="227442"/>
                  <a:pt x="290427" y="220221"/>
                  <a:pt x="302280" y="229848"/>
                </a:cubicBezTo>
                <a:cubicBezTo>
                  <a:pt x="304256" y="231453"/>
                  <a:pt x="307812" y="226238"/>
                  <a:pt x="310775" y="223832"/>
                </a:cubicBezTo>
                <a:cubicBezTo>
                  <a:pt x="310183" y="212199"/>
                  <a:pt x="301293" y="220622"/>
                  <a:pt x="301688" y="207786"/>
                </a:cubicBezTo>
                <a:cubicBezTo>
                  <a:pt x="308207" y="194950"/>
                  <a:pt x="318677" y="206182"/>
                  <a:pt x="321048" y="209391"/>
                </a:cubicBezTo>
                <a:cubicBezTo>
                  <a:pt x="335470" y="228645"/>
                  <a:pt x="351077" y="191340"/>
                  <a:pt x="364708" y="215809"/>
                </a:cubicBezTo>
                <a:cubicBezTo>
                  <a:pt x="368461" y="222628"/>
                  <a:pt x="369844" y="191741"/>
                  <a:pt x="378142" y="208188"/>
                </a:cubicBezTo>
                <a:cubicBezTo>
                  <a:pt x="381302" y="214204"/>
                  <a:pt x="390390" y="191741"/>
                  <a:pt x="393156" y="216611"/>
                </a:cubicBezTo>
                <a:cubicBezTo>
                  <a:pt x="393353" y="219820"/>
                  <a:pt x="400268" y="211397"/>
                  <a:pt x="403034" y="206182"/>
                </a:cubicBezTo>
                <a:cubicBezTo>
                  <a:pt x="411331" y="189736"/>
                  <a:pt x="411133" y="189334"/>
                  <a:pt x="421209" y="187329"/>
                </a:cubicBezTo>
                <a:cubicBezTo>
                  <a:pt x="422789" y="201368"/>
                  <a:pt x="404614" y="196555"/>
                  <a:pt x="413702" y="215809"/>
                </a:cubicBezTo>
                <a:cubicBezTo>
                  <a:pt x="418443" y="225837"/>
                  <a:pt x="427333" y="215408"/>
                  <a:pt x="431877" y="228244"/>
                </a:cubicBezTo>
                <a:cubicBezTo>
                  <a:pt x="436223" y="214606"/>
                  <a:pt x="426938" y="203775"/>
                  <a:pt x="432272" y="191741"/>
                </a:cubicBezTo>
                <a:cubicBezTo>
                  <a:pt x="439186" y="189334"/>
                  <a:pt x="433852" y="214606"/>
                  <a:pt x="441162" y="208589"/>
                </a:cubicBezTo>
                <a:cubicBezTo>
                  <a:pt x="444915" y="205781"/>
                  <a:pt x="447681" y="196956"/>
                  <a:pt x="450447" y="190538"/>
                </a:cubicBezTo>
                <a:cubicBezTo>
                  <a:pt x="454398" y="181312"/>
                  <a:pt x="456769" y="169679"/>
                  <a:pt x="466054" y="168476"/>
                </a:cubicBezTo>
                <a:cubicBezTo>
                  <a:pt x="456966" y="150024"/>
                  <a:pt x="447088" y="142402"/>
                  <a:pt x="437408" y="129566"/>
                </a:cubicBezTo>
                <a:cubicBezTo>
                  <a:pt x="450447" y="111516"/>
                  <a:pt x="454596" y="73408"/>
                  <a:pt x="474549" y="76216"/>
                </a:cubicBezTo>
                <a:cubicBezTo>
                  <a:pt x="501614" y="80228"/>
                  <a:pt x="528679" y="74211"/>
                  <a:pt x="555942" y="78222"/>
                </a:cubicBezTo>
                <a:cubicBezTo>
                  <a:pt x="573722" y="80629"/>
                  <a:pt x="594465" y="81832"/>
                  <a:pt x="612838" y="62979"/>
                </a:cubicBezTo>
                <a:cubicBezTo>
                  <a:pt x="617184" y="58166"/>
                  <a:pt x="628840" y="38109"/>
                  <a:pt x="632198" y="69798"/>
                </a:cubicBezTo>
                <a:cubicBezTo>
                  <a:pt x="638915" y="65386"/>
                  <a:pt x="649781" y="65386"/>
                  <a:pt x="651954" y="60171"/>
                </a:cubicBezTo>
                <a:cubicBezTo>
                  <a:pt x="660053" y="41318"/>
                  <a:pt x="670524" y="48940"/>
                  <a:pt x="677043" y="51747"/>
                </a:cubicBezTo>
                <a:cubicBezTo>
                  <a:pt x="688699" y="56561"/>
                  <a:pt x="701738" y="50945"/>
                  <a:pt x="712208" y="66188"/>
                </a:cubicBezTo>
                <a:cubicBezTo>
                  <a:pt x="720308" y="77821"/>
                  <a:pt x="720505" y="58166"/>
                  <a:pt x="725839" y="51346"/>
                </a:cubicBezTo>
                <a:cubicBezTo>
                  <a:pt x="726827" y="64182"/>
                  <a:pt x="726827" y="78222"/>
                  <a:pt x="734729" y="77019"/>
                </a:cubicBezTo>
                <a:cubicBezTo>
                  <a:pt x="736903" y="76617"/>
                  <a:pt x="746583" y="84239"/>
                  <a:pt x="739668" y="65386"/>
                </a:cubicBezTo>
                <a:cubicBezTo>
                  <a:pt x="738483" y="61776"/>
                  <a:pt x="742632" y="56561"/>
                  <a:pt x="745002" y="57764"/>
                </a:cubicBezTo>
                <a:cubicBezTo>
                  <a:pt x="753300" y="62177"/>
                  <a:pt x="762585" y="47736"/>
                  <a:pt x="770289" y="60973"/>
                </a:cubicBezTo>
                <a:cubicBezTo>
                  <a:pt x="775426" y="69798"/>
                  <a:pt x="781748" y="61776"/>
                  <a:pt x="784118" y="59369"/>
                </a:cubicBezTo>
                <a:cubicBezTo>
                  <a:pt x="797947" y="44527"/>
                  <a:pt x="809603" y="49742"/>
                  <a:pt x="822444" y="64182"/>
                </a:cubicBezTo>
                <a:cubicBezTo>
                  <a:pt x="827778" y="68996"/>
                  <a:pt x="837656" y="65386"/>
                  <a:pt x="845558" y="64985"/>
                </a:cubicBezTo>
                <a:cubicBezTo>
                  <a:pt x="853855" y="64985"/>
                  <a:pt x="861165" y="69798"/>
                  <a:pt x="864721" y="88651"/>
                </a:cubicBezTo>
                <a:cubicBezTo>
                  <a:pt x="870055" y="116730"/>
                  <a:pt x="875389" y="142001"/>
                  <a:pt x="867092" y="173690"/>
                </a:cubicBezTo>
                <a:cubicBezTo>
                  <a:pt x="861363" y="195753"/>
                  <a:pt x="874599" y="204176"/>
                  <a:pt x="882106" y="213402"/>
                </a:cubicBezTo>
                <a:cubicBezTo>
                  <a:pt x="885662" y="217815"/>
                  <a:pt x="890996" y="217012"/>
                  <a:pt x="895540" y="218216"/>
                </a:cubicBezTo>
                <a:cubicBezTo>
                  <a:pt x="895540" y="218216"/>
                  <a:pt x="895540" y="218617"/>
                  <a:pt x="895540" y="218617"/>
                </a:cubicBezTo>
                <a:lnTo>
                  <a:pt x="895960" y="218404"/>
                </a:lnTo>
                <a:lnTo>
                  <a:pt x="893762" y="229046"/>
                </a:lnTo>
                <a:cubicBezTo>
                  <a:pt x="892774" y="235865"/>
                  <a:pt x="893169" y="242685"/>
                  <a:pt x="895935" y="247498"/>
                </a:cubicBezTo>
                <a:lnTo>
                  <a:pt x="897318" y="247498"/>
                </a:lnTo>
                <a:cubicBezTo>
                  <a:pt x="899688" y="242283"/>
                  <a:pt x="902059" y="237069"/>
                  <a:pt x="904430" y="231854"/>
                </a:cubicBezTo>
                <a:cubicBezTo>
                  <a:pt x="904035" y="229848"/>
                  <a:pt x="903639" y="227843"/>
                  <a:pt x="903047" y="225837"/>
                </a:cubicBezTo>
                <a:lnTo>
                  <a:pt x="897183" y="217783"/>
                </a:lnTo>
                <a:lnTo>
                  <a:pt x="903442" y="214606"/>
                </a:lnTo>
                <a:cubicBezTo>
                  <a:pt x="905960" y="215007"/>
                  <a:pt x="908380" y="216812"/>
                  <a:pt x="910751" y="219018"/>
                </a:cubicBezTo>
                <a:cubicBezTo>
                  <a:pt x="922210" y="196154"/>
                  <a:pt x="935446" y="178103"/>
                  <a:pt x="957770" y="180911"/>
                </a:cubicBezTo>
                <a:cubicBezTo>
                  <a:pt x="1017036" y="188532"/>
                  <a:pt x="1076105" y="176900"/>
                  <a:pt x="1135767" y="184521"/>
                </a:cubicBezTo>
                <a:cubicBezTo>
                  <a:pt x="1174488" y="189736"/>
                  <a:pt x="1220123" y="191340"/>
                  <a:pt x="1260030" y="154837"/>
                </a:cubicBezTo>
                <a:cubicBezTo>
                  <a:pt x="1269512" y="146013"/>
                  <a:pt x="1294800" y="106702"/>
                  <a:pt x="1302307" y="168476"/>
                </a:cubicBezTo>
                <a:cubicBezTo>
                  <a:pt x="1316926" y="160052"/>
                  <a:pt x="1340632" y="159651"/>
                  <a:pt x="1345571" y="149623"/>
                </a:cubicBezTo>
                <a:cubicBezTo>
                  <a:pt x="1362956" y="113521"/>
                  <a:pt x="1385873" y="128363"/>
                  <a:pt x="1400294" y="133578"/>
                </a:cubicBezTo>
                <a:cubicBezTo>
                  <a:pt x="1425779" y="142804"/>
                  <a:pt x="1454227" y="131973"/>
                  <a:pt x="1477143" y="161657"/>
                </a:cubicBezTo>
                <a:cubicBezTo>
                  <a:pt x="1495121" y="184922"/>
                  <a:pt x="1495318" y="146013"/>
                  <a:pt x="1506974" y="132775"/>
                </a:cubicBezTo>
                <a:cubicBezTo>
                  <a:pt x="1509147" y="157244"/>
                  <a:pt x="1509345" y="184521"/>
                  <a:pt x="1526532" y="182515"/>
                </a:cubicBezTo>
                <a:cubicBezTo>
                  <a:pt x="1531076" y="181713"/>
                  <a:pt x="1552412" y="196555"/>
                  <a:pt x="1537398" y="159651"/>
                </a:cubicBezTo>
                <a:cubicBezTo>
                  <a:pt x="1534434" y="152431"/>
                  <a:pt x="1543719" y="142402"/>
                  <a:pt x="1548856" y="144809"/>
                </a:cubicBezTo>
                <a:cubicBezTo>
                  <a:pt x="1567228" y="153634"/>
                  <a:pt x="1587182" y="124753"/>
                  <a:pt x="1604171" y="150826"/>
                </a:cubicBezTo>
                <a:cubicBezTo>
                  <a:pt x="1615432" y="168075"/>
                  <a:pt x="1629063" y="152431"/>
                  <a:pt x="1634200" y="147617"/>
                </a:cubicBezTo>
                <a:cubicBezTo>
                  <a:pt x="1664623" y="119137"/>
                  <a:pt x="1690108" y="129165"/>
                  <a:pt x="1719939" y="153233"/>
                </a:cubicBezTo>
                <a:cubicBezTo>
                  <a:pt x="1731595" y="162459"/>
                  <a:pt x="1753326" y="155239"/>
                  <a:pt x="1770513" y="154436"/>
                </a:cubicBezTo>
                <a:cubicBezTo>
                  <a:pt x="1788688" y="153634"/>
                  <a:pt x="1804493" y="163261"/>
                  <a:pt x="1812395" y="200165"/>
                </a:cubicBezTo>
                <a:cubicBezTo>
                  <a:pt x="1815161" y="213001"/>
                  <a:pt x="1817927" y="225436"/>
                  <a:pt x="1820297" y="237871"/>
                </a:cubicBezTo>
                <a:lnTo>
                  <a:pt x="1962932" y="224233"/>
                </a:lnTo>
                <a:cubicBezTo>
                  <a:pt x="1967476" y="219820"/>
                  <a:pt x="1972415" y="215809"/>
                  <a:pt x="1974588" y="209792"/>
                </a:cubicBezTo>
                <a:cubicBezTo>
                  <a:pt x="1976959" y="203374"/>
                  <a:pt x="1979329" y="214606"/>
                  <a:pt x="1983281" y="222227"/>
                </a:cubicBezTo>
                <a:lnTo>
                  <a:pt x="2018248" y="219018"/>
                </a:lnTo>
                <a:cubicBezTo>
                  <a:pt x="2019236" y="217012"/>
                  <a:pt x="2020026" y="214606"/>
                  <a:pt x="2020619" y="211798"/>
                </a:cubicBezTo>
                <a:cubicBezTo>
                  <a:pt x="2023384" y="196154"/>
                  <a:pt x="2029904" y="202572"/>
                  <a:pt x="2034052" y="208188"/>
                </a:cubicBezTo>
                <a:cubicBezTo>
                  <a:pt x="2035830" y="210594"/>
                  <a:pt x="2037213" y="213402"/>
                  <a:pt x="2038596" y="217012"/>
                </a:cubicBezTo>
                <a:lnTo>
                  <a:pt x="2047881" y="216210"/>
                </a:lnTo>
                <a:cubicBezTo>
                  <a:pt x="2046498" y="204978"/>
                  <a:pt x="2051832" y="192142"/>
                  <a:pt x="2052227" y="178103"/>
                </a:cubicBezTo>
                <a:cubicBezTo>
                  <a:pt x="2055783" y="188532"/>
                  <a:pt x="2064278" y="192544"/>
                  <a:pt x="2059537" y="199363"/>
                </a:cubicBezTo>
                <a:cubicBezTo>
                  <a:pt x="2055783" y="204577"/>
                  <a:pt x="2055191" y="209792"/>
                  <a:pt x="2055388" y="215408"/>
                </a:cubicBezTo>
                <a:lnTo>
                  <a:pt x="2088183" y="212199"/>
                </a:lnTo>
                <a:cubicBezTo>
                  <a:pt x="2084824" y="206182"/>
                  <a:pt x="2081071" y="200967"/>
                  <a:pt x="2080873" y="191741"/>
                </a:cubicBezTo>
                <a:cubicBezTo>
                  <a:pt x="2080873" y="186125"/>
                  <a:pt x="2081071" y="176900"/>
                  <a:pt x="2084429" y="176498"/>
                </a:cubicBezTo>
                <a:cubicBezTo>
                  <a:pt x="2091985" y="176197"/>
                  <a:pt x="2098764" y="164615"/>
                  <a:pt x="2106265" y="164258"/>
                </a:cubicBezTo>
                <a:lnTo>
                  <a:pt x="2113419" y="168128"/>
                </a:lnTo>
                <a:lnTo>
                  <a:pt x="2107741" y="175295"/>
                </a:lnTo>
                <a:cubicBezTo>
                  <a:pt x="2105567" y="181713"/>
                  <a:pt x="2104975" y="187730"/>
                  <a:pt x="2108531" y="193747"/>
                </a:cubicBezTo>
                <a:cubicBezTo>
                  <a:pt x="2110704" y="196956"/>
                  <a:pt x="2112679" y="201368"/>
                  <a:pt x="2115445" y="197357"/>
                </a:cubicBezTo>
                <a:cubicBezTo>
                  <a:pt x="2118606" y="192544"/>
                  <a:pt x="2119001" y="185323"/>
                  <a:pt x="2117816" y="178504"/>
                </a:cubicBezTo>
                <a:lnTo>
                  <a:pt x="2115399" y="167640"/>
                </a:lnTo>
                <a:lnTo>
                  <a:pt x="2128879" y="163261"/>
                </a:lnTo>
                <a:cubicBezTo>
                  <a:pt x="2137176" y="154035"/>
                  <a:pt x="2151598" y="145210"/>
                  <a:pt x="2145276" y="123549"/>
                </a:cubicBezTo>
                <a:cubicBezTo>
                  <a:pt x="2136189" y="91860"/>
                  <a:pt x="2142115" y="66589"/>
                  <a:pt x="2148042" y="38510"/>
                </a:cubicBezTo>
                <a:cubicBezTo>
                  <a:pt x="2151993" y="19657"/>
                  <a:pt x="2159895" y="14443"/>
                  <a:pt x="2168983" y="14844"/>
                </a:cubicBezTo>
                <a:cubicBezTo>
                  <a:pt x="2177478" y="14844"/>
                  <a:pt x="2188541" y="18855"/>
                  <a:pt x="2194270" y="14041"/>
                </a:cubicBezTo>
                <a:cubicBezTo>
                  <a:pt x="2209087" y="1606"/>
                  <a:pt x="2221928" y="-3207"/>
                  <a:pt x="2237140" y="11234"/>
                </a:cubicBezTo>
                <a:cubicBezTo>
                  <a:pt x="2239708" y="13640"/>
                  <a:pt x="2246425" y="21663"/>
                  <a:pt x="2252154" y="12838"/>
                </a:cubicBezTo>
                <a:cubicBezTo>
                  <a:pt x="2260649" y="-800"/>
                  <a:pt x="2270526" y="14041"/>
                  <a:pt x="2279812" y="9629"/>
                </a:cubicBezTo>
                <a:cubicBezTo>
                  <a:pt x="2282380" y="8426"/>
                  <a:pt x="2286923" y="13640"/>
                  <a:pt x="2285541" y="17250"/>
                </a:cubicBezTo>
                <a:cubicBezTo>
                  <a:pt x="2278034" y="36103"/>
                  <a:pt x="2288702" y="28482"/>
                  <a:pt x="2291072" y="28883"/>
                </a:cubicBezTo>
                <a:cubicBezTo>
                  <a:pt x="2299765" y="29685"/>
                  <a:pt x="2299962" y="15646"/>
                  <a:pt x="2300950" y="3211"/>
                </a:cubicBezTo>
                <a:cubicBezTo>
                  <a:pt x="2306679" y="10030"/>
                  <a:pt x="2306877" y="29685"/>
                  <a:pt x="2315767" y="18053"/>
                </a:cubicBezTo>
                <a:cubicBezTo>
                  <a:pt x="2327225" y="2810"/>
                  <a:pt x="2341449" y="8426"/>
                  <a:pt x="2354290" y="3612"/>
                </a:cubicBezTo>
                <a:cubicBezTo>
                  <a:pt x="2357945" y="2408"/>
                  <a:pt x="2362637" y="-99"/>
                  <a:pt x="2367502" y="2"/>
                </a:cubicBezTo>
                <a:close/>
              </a:path>
            </a:pathLst>
          </a:custGeom>
          <a:solidFill>
            <a:schemeClr val="accent3"/>
          </a:solidFill>
          <a:ln w="19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331755-C933-4C05-B844-C7B353680A11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D1684C-EC8F-4329-A2BD-999D30AD79F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404EC7-C622-4280-ABEF-D5229F8927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2919981" y="1399032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7208BC7-11DE-4A71-AE8A-CC995830AE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5400000">
            <a:off x="2919981" y="5989320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0953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62518"/>
            <a:ext cx="6703695" cy="6397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21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8" r:id="rId2"/>
    <p:sldLayoutId id="2147483698" r:id="rId3"/>
    <p:sldLayoutId id="2147483692" r:id="rId4"/>
    <p:sldLayoutId id="2147483696" r:id="rId5"/>
    <p:sldLayoutId id="2147483697" r:id="rId6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1400" b="0" kern="1200" spc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None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1982-6359-4EFB-B9B5-8C81F897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13" y="5474772"/>
            <a:ext cx="4665073" cy="1880725"/>
          </a:xfrm>
        </p:spPr>
        <p:txBody>
          <a:bodyPr/>
          <a:lstStyle/>
          <a:p>
            <a:r>
              <a:rPr lang="en-US" sz="4800" dirty="0">
                <a:latin typeface="+mn-lt"/>
              </a:rPr>
              <a:t>ALMINSTER'S ABSENCE</a:t>
            </a:r>
            <a:endParaRPr lang="en-US" sz="4800" b="1" spc="6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A17F4-6830-47B3-8215-F70C57FCE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2651" y="7617114"/>
            <a:ext cx="5951850" cy="238223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200" dirty="0"/>
              <a:t>COMMAND WORDS: </a:t>
            </a:r>
          </a:p>
          <a:p>
            <a:r>
              <a:rPr lang="en-US" sz="2200" dirty="0"/>
              <a:t>GO QUIT HELP LOOK STATUS </a:t>
            </a:r>
          </a:p>
          <a:p>
            <a:r>
              <a:rPr lang="en-US" sz="2200" dirty="0"/>
              <a:t>BACK EXAMINE TAKE DROP</a:t>
            </a:r>
          </a:p>
          <a:p>
            <a:r>
              <a:rPr lang="en-US" sz="2200" dirty="0"/>
              <a:t> INVENTORY UNLOCK LOCK PACK</a:t>
            </a:r>
          </a:p>
          <a:p>
            <a:r>
              <a:rPr lang="en-US" sz="2200" dirty="0"/>
              <a:t> UNPACK EQUIP CRAFT DRINK ATTACK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2167B-86ED-EE5B-3628-B421F26ECC92}"/>
              </a:ext>
            </a:extLst>
          </p:cNvPr>
          <p:cNvSpPr txBox="1"/>
          <p:nvPr/>
        </p:nvSpPr>
        <p:spPr>
          <a:xfrm>
            <a:off x="1764355" y="4031747"/>
            <a:ext cx="438618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FFFFFF"/>
                </a:solidFill>
                <a:latin typeface="TW Cen MT"/>
              </a:rPr>
              <a:t>You are Martha, a witch who has lost her friend Alminster the toad. Craft potions, talk to skeletons and fight creatures to find your pal!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87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lloween">
      <a:dk1>
        <a:sysClr val="windowText" lastClr="000000"/>
      </a:dk1>
      <a:lt1>
        <a:sysClr val="window" lastClr="FFFFFF"/>
      </a:lt1>
      <a:dk2>
        <a:srgbClr val="44546A"/>
      </a:dk2>
      <a:lt2>
        <a:srgbClr val="E2E2E2"/>
      </a:lt2>
      <a:accent1>
        <a:srgbClr val="6E66AE"/>
      </a:accent1>
      <a:accent2>
        <a:srgbClr val="F37452"/>
      </a:accent2>
      <a:accent3>
        <a:srgbClr val="FFC761"/>
      </a:accent3>
      <a:accent4>
        <a:srgbClr val="ABD037"/>
      </a:accent4>
      <a:accent5>
        <a:srgbClr val="E05834"/>
      </a:accent5>
      <a:accent6>
        <a:srgbClr val="731007"/>
      </a:accent6>
      <a:hlink>
        <a:srgbClr val="0563C1"/>
      </a:hlink>
      <a:folHlink>
        <a:srgbClr val="954F72"/>
      </a:folHlink>
    </a:clrScheme>
    <a:fontScheme name="Custom 1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 Printables" id="{DFEF2E82-FE1B-4883-AF3F-7110ACB43F71}" vid="{A1BF6FFF-4D82-46CF-9597-FE0FD28614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9628FD-C11A-41DB-9056-4F720243F3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CA998-985C-480C-993E-41DCAF8AFCD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14CB8-21DB-4BF4-BE7B-8FC47FD83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HalloweenPrintables_TM88889679_JC_v1</Template>
  <TotalTime>0</TotalTime>
  <Words>174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ALMINSTER'S ABSENCE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PARTY</dc:title>
  <dc:creator/>
  <cp:lastModifiedBy/>
  <cp:revision>76</cp:revision>
  <dcterms:created xsi:type="dcterms:W3CDTF">2023-04-19T19:05:30Z</dcterms:created>
  <dcterms:modified xsi:type="dcterms:W3CDTF">2023-05-09T18:47:33Z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