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8021076-2BBD-4B1E-BD1F-195FD0C8F26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7A215A-C48D-45DB-A923-20DBEA20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2C8C-8A7F-AF4A-0E6B-6A96542E1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 me the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546CD-4DD6-F0E4-73E4-1BFE9CA3D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Bailey Korfhage</a:t>
            </a:r>
          </a:p>
        </p:txBody>
      </p:sp>
    </p:spTree>
    <p:extLst>
      <p:ext uri="{BB962C8B-B14F-4D97-AF65-F5344CB8AC3E}">
        <p14:creationId xmlns:p14="http://schemas.microsoft.com/office/powerpoint/2010/main" val="23594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33349-FDAB-C065-0534-FD712DCC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overall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E221A3E-0DCB-3092-4012-5FC33ECE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36" y="643467"/>
            <a:ext cx="7043527" cy="257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D89D-0F65-DDB8-522D-947110C9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Prediction of term deposit purchases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Used over 40,000 entries and 8 columns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4 discrete variables, 3 continuous</a:t>
            </a:r>
          </a:p>
        </p:txBody>
      </p:sp>
    </p:spTree>
    <p:extLst>
      <p:ext uri="{BB962C8B-B14F-4D97-AF65-F5344CB8AC3E}">
        <p14:creationId xmlns:p14="http://schemas.microsoft.com/office/powerpoint/2010/main" val="50733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0899-7FAE-E1BF-7BC7-2FBA05F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Preparation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4E15-F180-CBC1-7B47-D349FE35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77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Two columns with missing values</a:t>
            </a:r>
          </a:p>
          <a:p>
            <a:r>
              <a:rPr lang="en-US" dirty="0">
                <a:solidFill>
                  <a:srgbClr val="FFFFFF"/>
                </a:solidFill>
              </a:rPr>
              <a:t>Both were skewed, required median</a:t>
            </a:r>
          </a:p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dirty="0" err="1">
                <a:solidFill>
                  <a:srgbClr val="FFFFFF"/>
                </a:solidFill>
              </a:rPr>
              <a:t>get_dummies</a:t>
            </a:r>
            <a:r>
              <a:rPr lang="en-US" dirty="0">
                <a:solidFill>
                  <a:srgbClr val="FFFFFF"/>
                </a:solidFill>
              </a:rPr>
              <a:t> for categorical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642D3BD-2385-7604-B445-D98D09787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" r="-2" b="-2"/>
          <a:stretch/>
        </p:blipFill>
        <p:spPr>
          <a:xfrm>
            <a:off x="6876939" y="-2"/>
            <a:ext cx="5315061" cy="3429002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63B19C2-61F5-2B76-0EA9-4E82C5A7C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" r="-1" b="-1"/>
          <a:stretch/>
        </p:blipFill>
        <p:spPr>
          <a:xfrm>
            <a:off x="6876939" y="3429001"/>
            <a:ext cx="5315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F5BE-7A74-7F0D-44CD-DB4F6D13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splitting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ómo dividir un conjunto de datos en dos partes (train/test split) en ...">
            <a:extLst>
              <a:ext uri="{FF2B5EF4-FFF2-40B4-BE49-F238E27FC236}">
                <a16:creationId xmlns:a16="http://schemas.microsoft.com/office/drawing/2014/main" id="{6B8B4C6F-5E01-6C70-AFAA-A1F19792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2413289"/>
            <a:ext cx="6227064" cy="20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36E5-7297-EF4E-12B6-2CE60B58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3 experiments using sklearn</a:t>
            </a:r>
          </a:p>
          <a:p>
            <a:pPr lvl="1"/>
            <a:r>
              <a:rPr lang="en-US" dirty="0"/>
              <a:t>60/40 split</a:t>
            </a:r>
          </a:p>
          <a:p>
            <a:pPr lvl="1"/>
            <a:r>
              <a:rPr lang="en-US" dirty="0"/>
              <a:t>80/20 split</a:t>
            </a:r>
          </a:p>
          <a:p>
            <a:pPr lvl="1"/>
            <a:r>
              <a:rPr lang="en-US" dirty="0"/>
              <a:t>90/10 split</a:t>
            </a:r>
          </a:p>
          <a:p>
            <a:r>
              <a:rPr lang="en-US" dirty="0"/>
              <a:t>Used the logistic regression library</a:t>
            </a:r>
          </a:p>
        </p:txBody>
      </p:sp>
    </p:spTree>
    <p:extLst>
      <p:ext uri="{BB962C8B-B14F-4D97-AF65-F5344CB8AC3E}">
        <p14:creationId xmlns:p14="http://schemas.microsoft.com/office/powerpoint/2010/main" val="9409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FF1E5-6D2B-8E2B-F891-28D3CA35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A69-888E-E69B-877F-6CBE2346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" y="643467"/>
            <a:ext cx="3347969" cy="2576104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2E4621B-CFE2-189D-5194-459CB79C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19" y="643466"/>
            <a:ext cx="3355590" cy="2576105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E79F9BCE-06BB-B502-F80C-15E2E5A1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00" y="643466"/>
            <a:ext cx="3252562" cy="2576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1023-07A8-9AB6-0F2C-415225F2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EXPERIMENT 1: .89 accuracy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EXPERIMENT 2: .89 accuracy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EXPERIMENT 3: .88 accuracy</a:t>
            </a:r>
          </a:p>
        </p:txBody>
      </p:sp>
    </p:spTree>
    <p:extLst>
      <p:ext uri="{BB962C8B-B14F-4D97-AF65-F5344CB8AC3E}">
        <p14:creationId xmlns:p14="http://schemas.microsoft.com/office/powerpoint/2010/main" val="26199567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</TotalTime>
  <Words>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Show me the money</vt:lpstr>
      <vt:lpstr>overall</vt:lpstr>
      <vt:lpstr>Preparation of the data</vt:lpstr>
      <vt:lpstr>splitting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the money</dc:title>
  <dc:creator>bailey</dc:creator>
  <cp:lastModifiedBy>bailey</cp:lastModifiedBy>
  <cp:revision>1</cp:revision>
  <dcterms:created xsi:type="dcterms:W3CDTF">2023-04-07T02:00:49Z</dcterms:created>
  <dcterms:modified xsi:type="dcterms:W3CDTF">2023-04-07T02:15:09Z</dcterms:modified>
</cp:coreProperties>
</file>