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y.jean03@yahoo.com" userId="057ed35d95ed146d" providerId="LiveId" clId="{7ADA5104-0AB0-471C-BB31-3E60D4F64C97}"/>
    <pc:docChg chg="custSel modSld">
      <pc:chgData name="bailey.jean03@yahoo.com" userId="057ed35d95ed146d" providerId="LiveId" clId="{7ADA5104-0AB0-471C-BB31-3E60D4F64C97}" dt="2022-11-18T21:51:28.922" v="27" actId="20577"/>
      <pc:docMkLst>
        <pc:docMk/>
      </pc:docMkLst>
      <pc:sldChg chg="modSp mod">
        <pc:chgData name="bailey.jean03@yahoo.com" userId="057ed35d95ed146d" providerId="LiveId" clId="{7ADA5104-0AB0-471C-BB31-3E60D4F64C97}" dt="2022-11-18T21:51:28.922" v="27" actId="20577"/>
        <pc:sldMkLst>
          <pc:docMk/>
          <pc:sldMk cId="2365402247" sldId="258"/>
        </pc:sldMkLst>
        <pc:spChg chg="mod">
          <ac:chgData name="bailey.jean03@yahoo.com" userId="057ed35d95ed146d" providerId="LiveId" clId="{7ADA5104-0AB0-471C-BB31-3E60D4F64C97}" dt="2022-11-18T21:51:15.487" v="7" actId="5793"/>
          <ac:spMkLst>
            <pc:docMk/>
            <pc:sldMk cId="2365402247" sldId="258"/>
            <ac:spMk id="6" creationId="{6B393FB2-CFD3-A3BA-12AA-FE97C1ECF281}"/>
          </ac:spMkLst>
        </pc:spChg>
        <pc:spChg chg="mod">
          <ac:chgData name="bailey.jean03@yahoo.com" userId="057ed35d95ed146d" providerId="LiveId" clId="{7ADA5104-0AB0-471C-BB31-3E60D4F64C97}" dt="2022-11-18T21:51:28.922" v="27" actId="20577"/>
          <ac:spMkLst>
            <pc:docMk/>
            <pc:sldMk cId="2365402247" sldId="258"/>
            <ac:spMk id="7" creationId="{8ED86E78-0EFD-A279-239E-9BD5222A42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5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2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E1C0C-4906-45DE-BE2C-2ACC659E0ED5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599AB-C79B-49A3-A9FE-02D3906A2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F4EA-0C04-CA1C-EFE0-1B628A3B6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Roulette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9F4DA-99BF-ECB8-5DC4-FEB9AD315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Bailey Korfhage</a:t>
            </a:r>
          </a:p>
        </p:txBody>
      </p:sp>
    </p:spTree>
    <p:extLst>
      <p:ext uri="{BB962C8B-B14F-4D97-AF65-F5344CB8AC3E}">
        <p14:creationId xmlns:p14="http://schemas.microsoft.com/office/powerpoint/2010/main" val="93370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1F5E-9678-7AD0-A092-F08C75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How to play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100D9-0D09-E5C6-34D8-E81F5DDB0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4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Roulette is a game of chance that involves betting on 38 numbers or different divisions of the numbers on the board.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You can choose an individual number, one column, one section of dozens, one of the halves, odds or evens, and red or black.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The payout is determined on the odds of the ball landing on the number.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 ball is then spun around the wheel to determine the winning number.</a:t>
            </a:r>
          </a:p>
        </p:txBody>
      </p:sp>
      <p:sp>
        <p:nvSpPr>
          <p:cNvPr id="1028" name="Rectangle 1030">
            <a:extLst>
              <a:ext uri="{FF2B5EF4-FFF2-40B4-BE49-F238E27FC236}">
                <a16:creationId xmlns:a16="http://schemas.microsoft.com/office/drawing/2014/main" id="{A98BC887-4916-4227-9F48-3B078D23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rgbClr val="4D61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ounded Rectangle 9">
            <a:extLst>
              <a:ext uri="{FF2B5EF4-FFF2-40B4-BE49-F238E27FC236}">
                <a16:creationId xmlns:a16="http://schemas.microsoft.com/office/drawing/2014/main" id="{1AD6DCFA-0E71-4650-A5E4-3C20E73E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624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roulette wheel">
            <a:extLst>
              <a:ext uri="{FF2B5EF4-FFF2-40B4-BE49-F238E27FC236}">
                <a16:creationId xmlns:a16="http://schemas.microsoft.com/office/drawing/2014/main" id="{EF9F83CF-A320-3FB4-7AF7-92C6DB31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6665" y="803049"/>
            <a:ext cx="2374658" cy="24707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D236934-1566-2F95-9A91-2DCB33D1E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666" y="3622270"/>
            <a:ext cx="3026663" cy="21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8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75BCEA-E970-64D1-0C83-2BE2F072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93FB2-CFD3-A3BA-12AA-FE97C1ECF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Random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/>
              <a:t>self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Print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D86E78-0EFD-A279-239E-9BD5222A4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User input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Global</a:t>
            </a:r>
          </a:p>
          <a:p>
            <a:r>
              <a:rPr lang="en-US" dirty="0"/>
              <a:t>While loop</a:t>
            </a:r>
          </a:p>
          <a:p>
            <a:r>
              <a:rPr lang="en-US"/>
              <a:t>Formatted 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02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106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Roulette</vt:lpstr>
      <vt:lpstr>How to play</vt:lpstr>
      <vt:lpstr>Building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Roulette</dc:title>
  <dc:creator>bailey</dc:creator>
  <cp:lastModifiedBy>bailey</cp:lastModifiedBy>
  <cp:revision>1</cp:revision>
  <dcterms:created xsi:type="dcterms:W3CDTF">2022-11-18T17:30:45Z</dcterms:created>
  <dcterms:modified xsi:type="dcterms:W3CDTF">2022-11-18T21:51:29Z</dcterms:modified>
</cp:coreProperties>
</file>