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y.jean03@yahoo.com" userId="057ed35d95ed146d" providerId="LiveId" clId="{7ADA5104-0AB0-471C-BB31-3E60D4F64C97}"/>
    <pc:docChg chg="custSel modSld">
      <pc:chgData name="bailey.jean03@yahoo.com" userId="057ed35d95ed146d" providerId="LiveId" clId="{7ADA5104-0AB0-471C-BB31-3E60D4F64C97}" dt="2022-11-18T21:51:28.922" v="27" actId="20577"/>
      <pc:docMkLst>
        <pc:docMk/>
      </pc:docMkLst>
      <pc:sldChg chg="modSp mod">
        <pc:chgData name="bailey.jean03@yahoo.com" userId="057ed35d95ed146d" providerId="LiveId" clId="{7ADA5104-0AB0-471C-BB31-3E60D4F64C97}" dt="2022-11-18T21:51:28.922" v="27" actId="20577"/>
        <pc:sldMkLst>
          <pc:docMk/>
          <pc:sldMk cId="2365402247" sldId="258"/>
        </pc:sldMkLst>
        <pc:spChg chg="mod">
          <ac:chgData name="bailey.jean03@yahoo.com" userId="057ed35d95ed146d" providerId="LiveId" clId="{7ADA5104-0AB0-471C-BB31-3E60D4F64C97}" dt="2022-11-18T21:51:15.487" v="7" actId="5793"/>
          <ac:spMkLst>
            <pc:docMk/>
            <pc:sldMk cId="2365402247" sldId="258"/>
            <ac:spMk id="6" creationId="{6B393FB2-CFD3-A3BA-12AA-FE97C1ECF281}"/>
          </ac:spMkLst>
        </pc:spChg>
        <pc:spChg chg="mod">
          <ac:chgData name="bailey.jean03@yahoo.com" userId="057ed35d95ed146d" providerId="LiveId" clId="{7ADA5104-0AB0-471C-BB31-3E60D4F64C97}" dt="2022-11-18T21:51:28.922" v="27" actId="20577"/>
          <ac:spMkLst>
            <pc:docMk/>
            <pc:sldMk cId="2365402247" sldId="258"/>
            <ac:spMk id="7" creationId="{8ED86E78-0EFD-A279-239E-9BD5222A42AB}"/>
          </ac:spMkLst>
        </pc:spChg>
      </pc:sldChg>
    </pc:docChg>
  </pc:docChgLst>
  <pc:docChgLst>
    <pc:chgData name="bailey.jean03@yahoo.com" userId="057ed35d95ed146d" providerId="LiveId" clId="{4C3D3B78-C3BF-40D8-B032-1153CE8070C4}"/>
    <pc:docChg chg="custSel addSld modSld">
      <pc:chgData name="bailey.jean03@yahoo.com" userId="057ed35d95ed146d" providerId="LiveId" clId="{4C3D3B78-C3BF-40D8-B032-1153CE8070C4}" dt="2022-12-13T02:24:13.391" v="772" actId="255"/>
      <pc:docMkLst>
        <pc:docMk/>
      </pc:docMkLst>
      <pc:sldChg chg="addSp delSp modSp new mod setBg">
        <pc:chgData name="bailey.jean03@yahoo.com" userId="057ed35d95ed146d" providerId="LiveId" clId="{4C3D3B78-C3BF-40D8-B032-1153CE8070C4}" dt="2022-12-13T02:24:13.391" v="772" actId="255"/>
        <pc:sldMkLst>
          <pc:docMk/>
          <pc:sldMk cId="4211756690" sldId="259"/>
        </pc:sldMkLst>
        <pc:spChg chg="mod">
          <ac:chgData name="bailey.jean03@yahoo.com" userId="057ed35d95ed146d" providerId="LiveId" clId="{4C3D3B78-C3BF-40D8-B032-1153CE8070C4}" dt="2022-12-13T02:24:13.391" v="772" actId="255"/>
          <ac:spMkLst>
            <pc:docMk/>
            <pc:sldMk cId="4211756690" sldId="259"/>
            <ac:spMk id="2" creationId="{A0FA6385-79C0-4E1A-BD54-85575A6599F4}"/>
          </ac:spMkLst>
        </pc:spChg>
        <pc:spChg chg="del">
          <ac:chgData name="bailey.jean03@yahoo.com" userId="057ed35d95ed146d" providerId="LiveId" clId="{4C3D3B78-C3BF-40D8-B032-1153CE8070C4}" dt="2022-12-13T02:13:42.525" v="1" actId="22"/>
          <ac:spMkLst>
            <pc:docMk/>
            <pc:sldMk cId="4211756690" sldId="259"/>
            <ac:spMk id="3" creationId="{DF839457-E017-5484-C286-CD97753E1004}"/>
          </ac:spMkLst>
        </pc:spChg>
        <pc:spChg chg="add mod">
          <ac:chgData name="bailey.jean03@yahoo.com" userId="057ed35d95ed146d" providerId="LiveId" clId="{4C3D3B78-C3BF-40D8-B032-1153CE8070C4}" dt="2022-12-13T02:14:54.252" v="150" actId="20577"/>
          <ac:spMkLst>
            <pc:docMk/>
            <pc:sldMk cId="4211756690" sldId="259"/>
            <ac:spMk id="9" creationId="{4C302B3B-AB17-2C2F-C05D-06CC50597B69}"/>
          </ac:spMkLst>
        </pc:spChg>
        <pc:spChg chg="add">
          <ac:chgData name="bailey.jean03@yahoo.com" userId="057ed35d95ed146d" providerId="LiveId" clId="{4C3D3B78-C3BF-40D8-B032-1153CE8070C4}" dt="2022-12-13T02:13:50.064" v="2" actId="26606"/>
          <ac:spMkLst>
            <pc:docMk/>
            <pc:sldMk cId="4211756690" sldId="259"/>
            <ac:spMk id="12" creationId="{CED4ADB3-C6E5-44F4-960B-D8CDEC8E8A29}"/>
          </ac:spMkLst>
        </pc:spChg>
        <pc:spChg chg="add">
          <ac:chgData name="bailey.jean03@yahoo.com" userId="057ed35d95ed146d" providerId="LiveId" clId="{4C3D3B78-C3BF-40D8-B032-1153CE8070C4}" dt="2022-12-13T02:13:50.064" v="2" actId="26606"/>
          <ac:spMkLst>
            <pc:docMk/>
            <pc:sldMk cId="4211756690" sldId="259"/>
            <ac:spMk id="18" creationId="{E46B98A5-2874-4160-A801-37F774304EC1}"/>
          </ac:spMkLst>
        </pc:spChg>
        <pc:grpChg chg="add">
          <ac:chgData name="bailey.jean03@yahoo.com" userId="057ed35d95ed146d" providerId="LiveId" clId="{4C3D3B78-C3BF-40D8-B032-1153CE8070C4}" dt="2022-12-13T02:13:50.064" v="2" actId="26606"/>
          <ac:grpSpMkLst>
            <pc:docMk/>
            <pc:sldMk cId="4211756690" sldId="259"/>
            <ac:grpSpMk id="14" creationId="{D2A542E6-1924-4FE2-89D1-3CB19468C1F6}"/>
          </ac:grpSpMkLst>
        </pc:grpChg>
        <pc:grpChg chg="add">
          <ac:chgData name="bailey.jean03@yahoo.com" userId="057ed35d95ed146d" providerId="LiveId" clId="{4C3D3B78-C3BF-40D8-B032-1153CE8070C4}" dt="2022-12-13T02:13:50.064" v="2" actId="26606"/>
          <ac:grpSpMkLst>
            <pc:docMk/>
            <pc:sldMk cId="4211756690" sldId="259"/>
            <ac:grpSpMk id="20" creationId="{21DDE79B-A5E7-4416-9FDF-A11E385102C9}"/>
          </ac:grpSpMkLst>
        </pc:grpChg>
        <pc:picChg chg="add mod ord">
          <ac:chgData name="bailey.jean03@yahoo.com" userId="057ed35d95ed146d" providerId="LiveId" clId="{4C3D3B78-C3BF-40D8-B032-1153CE8070C4}" dt="2022-12-13T02:13:50.064" v="2" actId="26606"/>
          <ac:picMkLst>
            <pc:docMk/>
            <pc:sldMk cId="4211756690" sldId="259"/>
            <ac:picMk id="5" creationId="{D551A727-2D3D-4EC8-6348-E098560428E6}"/>
          </ac:picMkLst>
        </pc:picChg>
      </pc:sldChg>
      <pc:sldChg chg="addSp modSp new mod setBg">
        <pc:chgData name="bailey.jean03@yahoo.com" userId="057ed35d95ed146d" providerId="LiveId" clId="{4C3D3B78-C3BF-40D8-B032-1153CE8070C4}" dt="2022-12-13T02:24:07.395" v="771" actId="255"/>
        <pc:sldMkLst>
          <pc:docMk/>
          <pc:sldMk cId="3576576000" sldId="260"/>
        </pc:sldMkLst>
        <pc:spChg chg="mod">
          <ac:chgData name="bailey.jean03@yahoo.com" userId="057ed35d95ed146d" providerId="LiveId" clId="{4C3D3B78-C3BF-40D8-B032-1153CE8070C4}" dt="2022-12-13T02:24:07.395" v="771" actId="255"/>
          <ac:spMkLst>
            <pc:docMk/>
            <pc:sldMk cId="3576576000" sldId="260"/>
            <ac:spMk id="2" creationId="{CDD33A4F-0842-E1DF-110B-6B7D38256EB6}"/>
          </ac:spMkLst>
        </pc:spChg>
        <pc:spChg chg="mod ord">
          <ac:chgData name="bailey.jean03@yahoo.com" userId="057ed35d95ed146d" providerId="LiveId" clId="{4C3D3B78-C3BF-40D8-B032-1153CE8070C4}" dt="2022-12-13T02:16:27.579" v="354" actId="20577"/>
          <ac:spMkLst>
            <pc:docMk/>
            <pc:sldMk cId="3576576000" sldId="260"/>
            <ac:spMk id="3" creationId="{79BA98B1-1142-E2F9-78E9-99AE765EAFC6}"/>
          </ac:spMkLst>
        </pc:spChg>
        <pc:spChg chg="add">
          <ac:chgData name="bailey.jean03@yahoo.com" userId="057ed35d95ed146d" providerId="LiveId" clId="{4C3D3B78-C3BF-40D8-B032-1153CE8070C4}" dt="2022-12-13T02:15:32.455" v="153" actId="26606"/>
          <ac:spMkLst>
            <pc:docMk/>
            <pc:sldMk cId="3576576000" sldId="260"/>
            <ac:spMk id="10" creationId="{CED4ADB3-C6E5-44F4-960B-D8CDEC8E8A29}"/>
          </ac:spMkLst>
        </pc:spChg>
        <pc:spChg chg="add">
          <ac:chgData name="bailey.jean03@yahoo.com" userId="057ed35d95ed146d" providerId="LiveId" clId="{4C3D3B78-C3BF-40D8-B032-1153CE8070C4}" dt="2022-12-13T02:15:32.455" v="153" actId="26606"/>
          <ac:spMkLst>
            <pc:docMk/>
            <pc:sldMk cId="3576576000" sldId="260"/>
            <ac:spMk id="16" creationId="{E46B98A5-2874-4160-A801-37F774304EC1}"/>
          </ac:spMkLst>
        </pc:spChg>
        <pc:grpChg chg="add">
          <ac:chgData name="bailey.jean03@yahoo.com" userId="057ed35d95ed146d" providerId="LiveId" clId="{4C3D3B78-C3BF-40D8-B032-1153CE8070C4}" dt="2022-12-13T02:15:32.455" v="153" actId="26606"/>
          <ac:grpSpMkLst>
            <pc:docMk/>
            <pc:sldMk cId="3576576000" sldId="260"/>
            <ac:grpSpMk id="12" creationId="{D2A542E6-1924-4FE2-89D1-3CB19468C1F6}"/>
          </ac:grpSpMkLst>
        </pc:grpChg>
        <pc:grpChg chg="add">
          <ac:chgData name="bailey.jean03@yahoo.com" userId="057ed35d95ed146d" providerId="LiveId" clId="{4C3D3B78-C3BF-40D8-B032-1153CE8070C4}" dt="2022-12-13T02:15:32.455" v="153" actId="26606"/>
          <ac:grpSpMkLst>
            <pc:docMk/>
            <pc:sldMk cId="3576576000" sldId="260"/>
            <ac:grpSpMk id="18" creationId="{21DDE79B-A5E7-4416-9FDF-A11E385102C9}"/>
          </ac:grpSpMkLst>
        </pc:grpChg>
        <pc:picChg chg="add mod">
          <ac:chgData name="bailey.jean03@yahoo.com" userId="057ed35d95ed146d" providerId="LiveId" clId="{4C3D3B78-C3BF-40D8-B032-1153CE8070C4}" dt="2022-12-13T02:15:32.455" v="153" actId="26606"/>
          <ac:picMkLst>
            <pc:docMk/>
            <pc:sldMk cId="3576576000" sldId="260"/>
            <ac:picMk id="5" creationId="{45D823C2-28C6-C837-5BDC-D6C027879DB1}"/>
          </ac:picMkLst>
        </pc:picChg>
      </pc:sldChg>
      <pc:sldChg chg="addSp delSp modSp new mod setBg">
        <pc:chgData name="bailey.jean03@yahoo.com" userId="057ed35d95ed146d" providerId="LiveId" clId="{4C3D3B78-C3BF-40D8-B032-1153CE8070C4}" dt="2022-12-13T02:24:01.226" v="770" actId="255"/>
        <pc:sldMkLst>
          <pc:docMk/>
          <pc:sldMk cId="48731730" sldId="261"/>
        </pc:sldMkLst>
        <pc:spChg chg="mod">
          <ac:chgData name="bailey.jean03@yahoo.com" userId="057ed35d95ed146d" providerId="LiveId" clId="{4C3D3B78-C3BF-40D8-B032-1153CE8070C4}" dt="2022-12-13T02:24:01.226" v="770" actId="255"/>
          <ac:spMkLst>
            <pc:docMk/>
            <pc:sldMk cId="48731730" sldId="261"/>
            <ac:spMk id="2" creationId="{271EC817-7DB3-F336-C07F-B9F1B9CDB99A}"/>
          </ac:spMkLst>
        </pc:spChg>
        <pc:spChg chg="del">
          <ac:chgData name="bailey.jean03@yahoo.com" userId="057ed35d95ed146d" providerId="LiveId" clId="{4C3D3B78-C3BF-40D8-B032-1153CE8070C4}" dt="2022-12-13T02:17:14.348" v="358" actId="22"/>
          <ac:spMkLst>
            <pc:docMk/>
            <pc:sldMk cId="48731730" sldId="261"/>
            <ac:spMk id="3" creationId="{C04DA467-5676-4C96-597B-11832FCF0A8F}"/>
          </ac:spMkLst>
        </pc:spChg>
        <pc:spChg chg="add mod">
          <ac:chgData name="bailey.jean03@yahoo.com" userId="057ed35d95ed146d" providerId="LiveId" clId="{4C3D3B78-C3BF-40D8-B032-1153CE8070C4}" dt="2022-12-13T02:20:27.486" v="480" actId="20577"/>
          <ac:spMkLst>
            <pc:docMk/>
            <pc:sldMk cId="48731730" sldId="261"/>
            <ac:spMk id="9" creationId="{D8032FE9-F0A6-378D-4D7D-4EB475233EA5}"/>
          </ac:spMkLst>
        </pc:spChg>
        <pc:spChg chg="add">
          <ac:chgData name="bailey.jean03@yahoo.com" userId="057ed35d95ed146d" providerId="LiveId" clId="{4C3D3B78-C3BF-40D8-B032-1153CE8070C4}" dt="2022-12-13T02:17:16.787" v="359" actId="26606"/>
          <ac:spMkLst>
            <pc:docMk/>
            <pc:sldMk cId="48731730" sldId="261"/>
            <ac:spMk id="12" creationId="{CED4ADB3-C6E5-44F4-960B-D8CDEC8E8A29}"/>
          </ac:spMkLst>
        </pc:spChg>
        <pc:spChg chg="add">
          <ac:chgData name="bailey.jean03@yahoo.com" userId="057ed35d95ed146d" providerId="LiveId" clId="{4C3D3B78-C3BF-40D8-B032-1153CE8070C4}" dt="2022-12-13T02:17:16.787" v="359" actId="26606"/>
          <ac:spMkLst>
            <pc:docMk/>
            <pc:sldMk cId="48731730" sldId="261"/>
            <ac:spMk id="18" creationId="{E46B98A5-2874-4160-A801-37F774304EC1}"/>
          </ac:spMkLst>
        </pc:spChg>
        <pc:grpChg chg="add">
          <ac:chgData name="bailey.jean03@yahoo.com" userId="057ed35d95ed146d" providerId="LiveId" clId="{4C3D3B78-C3BF-40D8-B032-1153CE8070C4}" dt="2022-12-13T02:17:16.787" v="359" actId="26606"/>
          <ac:grpSpMkLst>
            <pc:docMk/>
            <pc:sldMk cId="48731730" sldId="261"/>
            <ac:grpSpMk id="14" creationId="{D2A542E6-1924-4FE2-89D1-3CB19468C1F6}"/>
          </ac:grpSpMkLst>
        </pc:grpChg>
        <pc:grpChg chg="add">
          <ac:chgData name="bailey.jean03@yahoo.com" userId="057ed35d95ed146d" providerId="LiveId" clId="{4C3D3B78-C3BF-40D8-B032-1153CE8070C4}" dt="2022-12-13T02:17:16.787" v="359" actId="26606"/>
          <ac:grpSpMkLst>
            <pc:docMk/>
            <pc:sldMk cId="48731730" sldId="261"/>
            <ac:grpSpMk id="20" creationId="{21DDE79B-A5E7-4416-9FDF-A11E385102C9}"/>
          </ac:grpSpMkLst>
        </pc:grpChg>
        <pc:picChg chg="add mod ord">
          <ac:chgData name="bailey.jean03@yahoo.com" userId="057ed35d95ed146d" providerId="LiveId" clId="{4C3D3B78-C3BF-40D8-B032-1153CE8070C4}" dt="2022-12-13T02:17:16.787" v="359" actId="26606"/>
          <ac:picMkLst>
            <pc:docMk/>
            <pc:sldMk cId="48731730" sldId="261"/>
            <ac:picMk id="5" creationId="{BF95E07D-681F-8FE0-1519-E57017779024}"/>
          </ac:picMkLst>
        </pc:picChg>
      </pc:sldChg>
      <pc:sldChg chg="addSp delSp modSp new mod setBg">
        <pc:chgData name="bailey.jean03@yahoo.com" userId="057ed35d95ed146d" providerId="LiveId" clId="{4C3D3B78-C3BF-40D8-B032-1153CE8070C4}" dt="2022-12-13T02:23:56.064" v="769" actId="255"/>
        <pc:sldMkLst>
          <pc:docMk/>
          <pc:sldMk cId="903350593" sldId="262"/>
        </pc:sldMkLst>
        <pc:spChg chg="mod">
          <ac:chgData name="bailey.jean03@yahoo.com" userId="057ed35d95ed146d" providerId="LiveId" clId="{4C3D3B78-C3BF-40D8-B032-1153CE8070C4}" dt="2022-12-13T02:23:56.064" v="769" actId="255"/>
          <ac:spMkLst>
            <pc:docMk/>
            <pc:sldMk cId="903350593" sldId="262"/>
            <ac:spMk id="2" creationId="{004ABBB0-4E9A-1875-57BE-2824F07D3B19}"/>
          </ac:spMkLst>
        </pc:spChg>
        <pc:spChg chg="del">
          <ac:chgData name="bailey.jean03@yahoo.com" userId="057ed35d95ed146d" providerId="LiveId" clId="{4C3D3B78-C3BF-40D8-B032-1153CE8070C4}" dt="2022-12-13T02:20:35.502" v="482" actId="22"/>
          <ac:spMkLst>
            <pc:docMk/>
            <pc:sldMk cId="903350593" sldId="262"/>
            <ac:spMk id="3" creationId="{9E9743CC-2A8A-C642-BCB2-98C2C91FAA06}"/>
          </ac:spMkLst>
        </pc:spChg>
        <pc:spChg chg="add mod">
          <ac:chgData name="bailey.jean03@yahoo.com" userId="057ed35d95ed146d" providerId="LiveId" clId="{4C3D3B78-C3BF-40D8-B032-1153CE8070C4}" dt="2022-12-13T02:22:32.790" v="653" actId="20577"/>
          <ac:spMkLst>
            <pc:docMk/>
            <pc:sldMk cId="903350593" sldId="262"/>
            <ac:spMk id="9" creationId="{D9270E7F-4688-55AB-830E-64BA90DBD442}"/>
          </ac:spMkLst>
        </pc:spChg>
        <pc:spChg chg="add">
          <ac:chgData name="bailey.jean03@yahoo.com" userId="057ed35d95ed146d" providerId="LiveId" clId="{4C3D3B78-C3BF-40D8-B032-1153CE8070C4}" dt="2022-12-13T02:20:53.459" v="485" actId="26606"/>
          <ac:spMkLst>
            <pc:docMk/>
            <pc:sldMk cId="903350593" sldId="262"/>
            <ac:spMk id="12" creationId="{CED4ADB3-C6E5-44F4-960B-D8CDEC8E8A29}"/>
          </ac:spMkLst>
        </pc:spChg>
        <pc:spChg chg="add">
          <ac:chgData name="bailey.jean03@yahoo.com" userId="057ed35d95ed146d" providerId="LiveId" clId="{4C3D3B78-C3BF-40D8-B032-1153CE8070C4}" dt="2022-12-13T02:20:53.459" v="485" actId="26606"/>
          <ac:spMkLst>
            <pc:docMk/>
            <pc:sldMk cId="903350593" sldId="262"/>
            <ac:spMk id="18" creationId="{E46B98A5-2874-4160-A801-37F774304EC1}"/>
          </ac:spMkLst>
        </pc:spChg>
        <pc:grpChg chg="add">
          <ac:chgData name="bailey.jean03@yahoo.com" userId="057ed35d95ed146d" providerId="LiveId" clId="{4C3D3B78-C3BF-40D8-B032-1153CE8070C4}" dt="2022-12-13T02:20:53.459" v="485" actId="26606"/>
          <ac:grpSpMkLst>
            <pc:docMk/>
            <pc:sldMk cId="903350593" sldId="262"/>
            <ac:grpSpMk id="14" creationId="{D2A542E6-1924-4FE2-89D1-3CB19468C1F6}"/>
          </ac:grpSpMkLst>
        </pc:grpChg>
        <pc:grpChg chg="add">
          <ac:chgData name="bailey.jean03@yahoo.com" userId="057ed35d95ed146d" providerId="LiveId" clId="{4C3D3B78-C3BF-40D8-B032-1153CE8070C4}" dt="2022-12-13T02:20:53.459" v="485" actId="26606"/>
          <ac:grpSpMkLst>
            <pc:docMk/>
            <pc:sldMk cId="903350593" sldId="262"/>
            <ac:grpSpMk id="20" creationId="{21DDE79B-A5E7-4416-9FDF-A11E385102C9}"/>
          </ac:grpSpMkLst>
        </pc:grpChg>
        <pc:picChg chg="add mod ord">
          <ac:chgData name="bailey.jean03@yahoo.com" userId="057ed35d95ed146d" providerId="LiveId" clId="{4C3D3B78-C3BF-40D8-B032-1153CE8070C4}" dt="2022-12-13T02:20:53.459" v="485" actId="26606"/>
          <ac:picMkLst>
            <pc:docMk/>
            <pc:sldMk cId="903350593" sldId="262"/>
            <ac:picMk id="5" creationId="{B7649334-5921-DC87-B645-E410B847B3EC}"/>
          </ac:picMkLst>
        </pc:picChg>
      </pc:sldChg>
      <pc:sldChg chg="addSp modSp new mod setBg">
        <pc:chgData name="bailey.jean03@yahoo.com" userId="057ed35d95ed146d" providerId="LiveId" clId="{4C3D3B78-C3BF-40D8-B032-1153CE8070C4}" dt="2022-12-13T02:23:49.106" v="768" actId="255"/>
        <pc:sldMkLst>
          <pc:docMk/>
          <pc:sldMk cId="2846753313" sldId="263"/>
        </pc:sldMkLst>
        <pc:spChg chg="mod">
          <ac:chgData name="bailey.jean03@yahoo.com" userId="057ed35d95ed146d" providerId="LiveId" clId="{4C3D3B78-C3BF-40D8-B032-1153CE8070C4}" dt="2022-12-13T02:23:49.106" v="768" actId="255"/>
          <ac:spMkLst>
            <pc:docMk/>
            <pc:sldMk cId="2846753313" sldId="263"/>
            <ac:spMk id="2" creationId="{17013C5A-1FDE-5C21-B564-1AE11D96AA74}"/>
          </ac:spMkLst>
        </pc:spChg>
        <pc:spChg chg="mod ord">
          <ac:chgData name="bailey.jean03@yahoo.com" userId="057ed35d95ed146d" providerId="LiveId" clId="{4C3D3B78-C3BF-40D8-B032-1153CE8070C4}" dt="2022-12-13T02:23:40.056" v="765" actId="20577"/>
          <ac:spMkLst>
            <pc:docMk/>
            <pc:sldMk cId="2846753313" sldId="263"/>
            <ac:spMk id="3" creationId="{62DEBD8A-4186-0C02-6A1F-1B1EF8512685}"/>
          </ac:spMkLst>
        </pc:spChg>
        <pc:spChg chg="add">
          <ac:chgData name="bailey.jean03@yahoo.com" userId="057ed35d95ed146d" providerId="LiveId" clId="{4C3D3B78-C3BF-40D8-B032-1153CE8070C4}" dt="2022-12-13T02:23:11.029" v="656" actId="26606"/>
          <ac:spMkLst>
            <pc:docMk/>
            <pc:sldMk cId="2846753313" sldId="263"/>
            <ac:spMk id="10" creationId="{CED4ADB3-C6E5-44F4-960B-D8CDEC8E8A29}"/>
          </ac:spMkLst>
        </pc:spChg>
        <pc:spChg chg="add">
          <ac:chgData name="bailey.jean03@yahoo.com" userId="057ed35d95ed146d" providerId="LiveId" clId="{4C3D3B78-C3BF-40D8-B032-1153CE8070C4}" dt="2022-12-13T02:23:11.029" v="656" actId="26606"/>
          <ac:spMkLst>
            <pc:docMk/>
            <pc:sldMk cId="2846753313" sldId="263"/>
            <ac:spMk id="16" creationId="{E46B98A5-2874-4160-A801-37F774304EC1}"/>
          </ac:spMkLst>
        </pc:spChg>
        <pc:grpChg chg="add">
          <ac:chgData name="bailey.jean03@yahoo.com" userId="057ed35d95ed146d" providerId="LiveId" clId="{4C3D3B78-C3BF-40D8-B032-1153CE8070C4}" dt="2022-12-13T02:23:11.029" v="656" actId="26606"/>
          <ac:grpSpMkLst>
            <pc:docMk/>
            <pc:sldMk cId="2846753313" sldId="263"/>
            <ac:grpSpMk id="12" creationId="{D2A542E6-1924-4FE2-89D1-3CB19468C1F6}"/>
          </ac:grpSpMkLst>
        </pc:grpChg>
        <pc:grpChg chg="add">
          <ac:chgData name="bailey.jean03@yahoo.com" userId="057ed35d95ed146d" providerId="LiveId" clId="{4C3D3B78-C3BF-40D8-B032-1153CE8070C4}" dt="2022-12-13T02:23:11.029" v="656" actId="26606"/>
          <ac:grpSpMkLst>
            <pc:docMk/>
            <pc:sldMk cId="2846753313" sldId="263"/>
            <ac:grpSpMk id="18" creationId="{21DDE79B-A5E7-4416-9FDF-A11E385102C9}"/>
          </ac:grpSpMkLst>
        </pc:grpChg>
        <pc:picChg chg="add mod">
          <ac:chgData name="bailey.jean03@yahoo.com" userId="057ed35d95ed146d" providerId="LiveId" clId="{4C3D3B78-C3BF-40D8-B032-1153CE8070C4}" dt="2022-12-13T02:23:11.029" v="656" actId="26606"/>
          <ac:picMkLst>
            <pc:docMk/>
            <pc:sldMk cId="2846753313" sldId="263"/>
            <ac:picMk id="5" creationId="{068301B6-DFE8-2A7A-13AD-DA3AF9B975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2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1C0C-4906-45DE-BE2C-2ACC659E0ED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F4EA-0C04-CA1C-EFE0-1B628A3B6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Roulette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9F4DA-99BF-ECB8-5DC4-FEB9AD315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Bailey Korfhage</a:t>
            </a:r>
          </a:p>
        </p:txBody>
      </p:sp>
    </p:spTree>
    <p:extLst>
      <p:ext uri="{BB962C8B-B14F-4D97-AF65-F5344CB8AC3E}">
        <p14:creationId xmlns:p14="http://schemas.microsoft.com/office/powerpoint/2010/main" val="93370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1F5E-9678-7AD0-A092-F08C758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How to play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00D9-0D09-E5C6-34D8-E81F5DDB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Roulette is a game of chance that involves betting on 38 numbers or different divisions of the numbers on the board.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You can choose an individual number, one column, one section of dozens, one of the halves, odds or evens, and red or black.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payout is determined on the odds of the ball landing on the number.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 ball is then spun around the wheel to determine the winning number.</a:t>
            </a:r>
          </a:p>
        </p:txBody>
      </p:sp>
      <p:sp>
        <p:nvSpPr>
          <p:cNvPr id="1028" name="Rectangle 1030">
            <a:extLst>
              <a:ext uri="{FF2B5EF4-FFF2-40B4-BE49-F238E27FC236}">
                <a16:creationId xmlns:a16="http://schemas.microsoft.com/office/drawing/2014/main" id="{A98BC887-4916-4227-9F48-3B078D23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4D6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ounded Rectangle 9">
            <a:extLst>
              <a:ext uri="{FF2B5EF4-FFF2-40B4-BE49-F238E27FC236}">
                <a16:creationId xmlns:a16="http://schemas.microsoft.com/office/drawing/2014/main" id="{1AD6DCFA-0E71-4650-A5E4-3C20E73E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624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oulette wheel">
            <a:extLst>
              <a:ext uri="{FF2B5EF4-FFF2-40B4-BE49-F238E27FC236}">
                <a16:creationId xmlns:a16="http://schemas.microsoft.com/office/drawing/2014/main" id="{EF9F83CF-A320-3FB4-7AF7-92C6DB31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665" y="803049"/>
            <a:ext cx="2374658" cy="2470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4D236934-1566-2F95-9A91-2DCB33D1E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66" y="3622270"/>
            <a:ext cx="3026663" cy="21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75BCEA-E970-64D1-0C83-2BE2F072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93FB2-CFD3-A3BA-12AA-FE97C1ECF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Random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r>
              <a:rPr lang="en-US" dirty="0"/>
              <a:t>self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Print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D86E78-0EFD-A279-239E-9BD5222A4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While loop</a:t>
            </a:r>
          </a:p>
          <a:p>
            <a:r>
              <a:rPr lang="en-US"/>
              <a:t>Formatted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6385-79C0-4E1A-BD54-85575A65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anchor="t">
            <a:noAutofit/>
          </a:bodyPr>
          <a:lstStyle/>
          <a:p>
            <a:r>
              <a:rPr lang="en-US" sz="4800" dirty="0"/>
              <a:t>Class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1A727-2D3D-4EC8-6348-E0985604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3" y="2815828"/>
            <a:ext cx="6840900" cy="2521743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302B3B-AB17-2C2F-C05D-06CC50597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class sets up the betting and creates a global variable to which each function calls to update winnings and losses.</a:t>
            </a:r>
          </a:p>
        </p:txBody>
      </p:sp>
    </p:spTree>
    <p:extLst>
      <p:ext uri="{BB962C8B-B14F-4D97-AF65-F5344CB8AC3E}">
        <p14:creationId xmlns:p14="http://schemas.microsoft.com/office/powerpoint/2010/main" val="421175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33A4F-0842-E1DF-110B-6B7D3825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anchor="t">
            <a:noAutofit/>
          </a:bodyPr>
          <a:lstStyle/>
          <a:p>
            <a:r>
              <a:rPr lang="en-US" sz="4800" dirty="0"/>
              <a:t>Function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D823C2-28C6-C837-5BDC-D6C02787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3" y="2811133"/>
            <a:ext cx="6840900" cy="2531133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98B1-1142-E2F9-78E9-99AE765E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Each function defines a certain option available for betting. It uses an if statement to check if the ball that the game picked matched the player’s pick.</a:t>
            </a:r>
          </a:p>
        </p:txBody>
      </p:sp>
    </p:spTree>
    <p:extLst>
      <p:ext uri="{BB962C8B-B14F-4D97-AF65-F5344CB8AC3E}">
        <p14:creationId xmlns:p14="http://schemas.microsoft.com/office/powerpoint/2010/main" val="35765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EC817-7DB3-F336-C07F-B9F1B9CD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anchor="t">
            <a:noAutofit/>
          </a:bodyPr>
          <a:lstStyle/>
          <a:p>
            <a:r>
              <a:rPr lang="en-US" sz="4800" dirty="0"/>
              <a:t>Option set up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5E07D-681F-8FE0-1519-E5701777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3" y="2693649"/>
            <a:ext cx="6840900" cy="2766102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032FE9-F0A6-378D-4D7D-4EB47523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Allows the user to choose which type of bet they would like to make.</a:t>
            </a:r>
          </a:p>
        </p:txBody>
      </p:sp>
    </p:spTree>
    <p:extLst>
      <p:ext uri="{BB962C8B-B14F-4D97-AF65-F5344CB8AC3E}">
        <p14:creationId xmlns:p14="http://schemas.microsoft.com/office/powerpoint/2010/main" val="4873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ABBB0-4E9A-1875-57BE-2824F07D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anchor="t">
            <a:noAutofit/>
          </a:bodyPr>
          <a:lstStyle/>
          <a:p>
            <a:r>
              <a:rPr lang="en-US" sz="4800" dirty="0"/>
              <a:t>While loop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49334-5921-DC87-B645-E410B847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3" y="2340822"/>
            <a:ext cx="6840900" cy="3471756"/>
          </a:xfrm>
          <a:prstGeom prst="rect">
            <a:avLst/>
          </a:prstGeom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270E7F-4688-55AB-830E-64BA90DB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The while loop allows the code to compare the player input with the option choices. Then it runs the appropriate function.</a:t>
            </a:r>
          </a:p>
        </p:txBody>
      </p:sp>
    </p:spTree>
    <p:extLst>
      <p:ext uri="{BB962C8B-B14F-4D97-AF65-F5344CB8AC3E}">
        <p14:creationId xmlns:p14="http://schemas.microsoft.com/office/powerpoint/2010/main" val="903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D4ADB3-C6E5-44F4-960B-D8CDEC8E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B98A5-2874-4160-A801-37F77430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2" y="549276"/>
            <a:ext cx="7200149" cy="57594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13C5A-1FDE-5C21-B564-1AE11D96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4"/>
            <a:ext cx="6115890" cy="539750"/>
          </a:xfrm>
        </p:spPr>
        <p:txBody>
          <a:bodyPr anchor="t">
            <a:noAutofit/>
          </a:bodyPr>
          <a:lstStyle/>
          <a:p>
            <a:r>
              <a:rPr lang="en-US" sz="4800" dirty="0"/>
              <a:t>Final print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DDE79B-A5E7-4416-9FDF-A11E38510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1846203"/>
            <a:ext cx="7200900" cy="4462522"/>
            <a:chOff x="4656138" y="0"/>
            <a:chExt cx="6983409" cy="63087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B2F20-9E4E-43B2-86CD-7D76C5744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981160-1756-4176-9381-12ED4B53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8D65E0-26C5-4911-8E24-AF1E27F81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68301B6-DFE8-2A7A-13AD-DA3AF9B9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3" y="3401161"/>
            <a:ext cx="6840900" cy="135107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BD8A-4186-0C02-6A1F-1B1EF851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70" y="2059200"/>
            <a:ext cx="3342368" cy="378301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Tells the user if they came out ahead or if they lost money with their bet(s).</a:t>
            </a:r>
          </a:p>
        </p:txBody>
      </p:sp>
    </p:spTree>
    <p:extLst>
      <p:ext uri="{BB962C8B-B14F-4D97-AF65-F5344CB8AC3E}">
        <p14:creationId xmlns:p14="http://schemas.microsoft.com/office/powerpoint/2010/main" val="284675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224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Roulette</vt:lpstr>
      <vt:lpstr>How to play</vt:lpstr>
      <vt:lpstr>Building Blocks</vt:lpstr>
      <vt:lpstr>Class</vt:lpstr>
      <vt:lpstr>Function</vt:lpstr>
      <vt:lpstr>Option set up</vt:lpstr>
      <vt:lpstr>While loop</vt:lpstr>
      <vt:lpstr>Final print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Roulette</dc:title>
  <dc:creator>bailey</dc:creator>
  <cp:lastModifiedBy>bailey</cp:lastModifiedBy>
  <cp:revision>1</cp:revision>
  <dcterms:created xsi:type="dcterms:W3CDTF">2022-11-18T17:30:45Z</dcterms:created>
  <dcterms:modified xsi:type="dcterms:W3CDTF">2022-12-13T02:24:18Z</dcterms:modified>
</cp:coreProperties>
</file>