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7975" y="322475"/>
            <a:ext cx="1402800" cy="43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 Elevation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27975" y="1015800"/>
            <a:ext cx="1209300" cy="43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Soils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27975" y="1709125"/>
            <a:ext cx="1209300" cy="43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Cover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27975" y="3585425"/>
            <a:ext cx="1933800" cy="6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Hurricane Matthew Precipitation Data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323675" y="2817850"/>
            <a:ext cx="1669500" cy="43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Rainfall Total (P)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251873" y="2354100"/>
            <a:ext cx="1047300" cy="43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Runoff (Q)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545450" y="322475"/>
            <a:ext cx="1322100" cy="43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Direction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558900" y="1531825"/>
            <a:ext cx="1509300" cy="6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Accumulation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7451325" y="1620475"/>
            <a:ext cx="1509300" cy="43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Flood Probability</a:t>
            </a:r>
            <a:endParaRPr/>
          </a:p>
        </p:txBody>
      </p:sp>
      <p:cxnSp>
        <p:nvCxnSpPr>
          <p:cNvPr id="63" name="Google Shape;63;p13"/>
          <p:cNvCxnSpPr>
            <a:stCxn id="58" idx="3"/>
            <a:endCxn id="59" idx="1"/>
          </p:cNvCxnSpPr>
          <p:nvPr/>
        </p:nvCxnSpPr>
        <p:spPr>
          <a:xfrm flipH="1" rot="10800000">
            <a:off x="3993175" y="2571700"/>
            <a:ext cx="258600" cy="4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4" idx="3"/>
            <a:endCxn id="60" idx="1"/>
          </p:cNvCxnSpPr>
          <p:nvPr/>
        </p:nvCxnSpPr>
        <p:spPr>
          <a:xfrm>
            <a:off x="1530775" y="540125"/>
            <a:ext cx="201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stCxn id="60" idx="3"/>
            <a:endCxn id="61" idx="1"/>
          </p:cNvCxnSpPr>
          <p:nvPr/>
        </p:nvCxnSpPr>
        <p:spPr>
          <a:xfrm>
            <a:off x="4867550" y="540125"/>
            <a:ext cx="691500" cy="12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61" idx="3"/>
            <a:endCxn id="62" idx="1"/>
          </p:cNvCxnSpPr>
          <p:nvPr/>
        </p:nvCxnSpPr>
        <p:spPr>
          <a:xfrm>
            <a:off x="7068200" y="1838125"/>
            <a:ext cx="3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59" idx="3"/>
            <a:endCxn id="61" idx="1"/>
          </p:cNvCxnSpPr>
          <p:nvPr/>
        </p:nvCxnSpPr>
        <p:spPr>
          <a:xfrm flipH="1" rot="10800000">
            <a:off x="5299173" y="1838250"/>
            <a:ext cx="259800" cy="7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57" idx="3"/>
            <a:endCxn id="58" idx="2"/>
          </p:cNvCxnSpPr>
          <p:nvPr/>
        </p:nvCxnSpPr>
        <p:spPr>
          <a:xfrm flipH="1" rot="10800000">
            <a:off x="2061775" y="3253025"/>
            <a:ext cx="1096800" cy="6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 txBox="1"/>
          <p:nvPr/>
        </p:nvSpPr>
        <p:spPr>
          <a:xfrm>
            <a:off x="127975" y="2817850"/>
            <a:ext cx="1669500" cy="43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1-Year Storm Data</a:t>
            </a:r>
            <a:endParaRPr/>
          </a:p>
        </p:txBody>
      </p:sp>
      <p:cxnSp>
        <p:nvCxnSpPr>
          <p:cNvPr id="70" name="Google Shape;70;p13"/>
          <p:cNvCxnSpPr>
            <a:stCxn id="69" idx="3"/>
            <a:endCxn id="58" idx="1"/>
          </p:cNvCxnSpPr>
          <p:nvPr/>
        </p:nvCxnSpPr>
        <p:spPr>
          <a:xfrm>
            <a:off x="1797475" y="3035500"/>
            <a:ext cx="52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 txBox="1"/>
          <p:nvPr/>
        </p:nvSpPr>
        <p:spPr>
          <a:xfrm>
            <a:off x="2719200" y="1219650"/>
            <a:ext cx="1852800" cy="35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Curve Number (CN)</a:t>
            </a:r>
            <a:endParaRPr/>
          </a:p>
        </p:txBody>
      </p:sp>
      <p:cxnSp>
        <p:nvCxnSpPr>
          <p:cNvPr id="72" name="Google Shape;72;p13"/>
          <p:cNvCxnSpPr>
            <a:stCxn id="71" idx="2"/>
            <a:endCxn id="73" idx="0"/>
          </p:cNvCxnSpPr>
          <p:nvPr/>
        </p:nvCxnSpPr>
        <p:spPr>
          <a:xfrm flipH="1">
            <a:off x="2702400" y="1571250"/>
            <a:ext cx="943200" cy="4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55" idx="3"/>
            <a:endCxn id="71" idx="1"/>
          </p:cNvCxnSpPr>
          <p:nvPr/>
        </p:nvCxnSpPr>
        <p:spPr>
          <a:xfrm>
            <a:off x="1337275" y="1233450"/>
            <a:ext cx="13818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56" idx="3"/>
            <a:endCxn id="71" idx="1"/>
          </p:cNvCxnSpPr>
          <p:nvPr/>
        </p:nvCxnSpPr>
        <p:spPr>
          <a:xfrm flipH="1" rot="10800000">
            <a:off x="1337275" y="1395475"/>
            <a:ext cx="138180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 txBox="1"/>
          <p:nvPr/>
        </p:nvSpPr>
        <p:spPr>
          <a:xfrm>
            <a:off x="1947850" y="1973100"/>
            <a:ext cx="1509300" cy="35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Soil retention</a:t>
            </a:r>
            <a:r>
              <a:rPr lang="en"/>
              <a:t> (S)</a:t>
            </a:r>
            <a:endParaRPr/>
          </a:p>
        </p:txBody>
      </p:sp>
      <p:cxnSp>
        <p:nvCxnSpPr>
          <p:cNvPr id="76" name="Google Shape;76;p13"/>
          <p:cNvCxnSpPr>
            <a:stCxn id="73" idx="2"/>
            <a:endCxn id="58" idx="0"/>
          </p:cNvCxnSpPr>
          <p:nvPr/>
        </p:nvCxnSpPr>
        <p:spPr>
          <a:xfrm>
            <a:off x="2702500" y="2324700"/>
            <a:ext cx="4560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