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E10EC80-3F01-40DE-A5FE-536B70F2466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F8BEA64-A64F-4198-B69A-D2DA3018BB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06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EC80-3F01-40DE-A5FE-536B70F2466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EA64-A64F-4198-B69A-D2DA3018B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9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EC80-3F01-40DE-A5FE-536B70F2466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EA64-A64F-4198-B69A-D2DA3018BB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212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EC80-3F01-40DE-A5FE-536B70F2466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EA64-A64F-4198-B69A-D2DA3018BB7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511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EC80-3F01-40DE-A5FE-536B70F2466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EA64-A64F-4198-B69A-D2DA3018B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64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EC80-3F01-40DE-A5FE-536B70F2466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EA64-A64F-4198-B69A-D2DA3018BB7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48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EC80-3F01-40DE-A5FE-536B70F2466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EA64-A64F-4198-B69A-D2DA3018BB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697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EC80-3F01-40DE-A5FE-536B70F2466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EA64-A64F-4198-B69A-D2DA3018BB7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499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EC80-3F01-40DE-A5FE-536B70F2466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EA64-A64F-4198-B69A-D2DA3018BB7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53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EC80-3F01-40DE-A5FE-536B70F2466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EA64-A64F-4198-B69A-D2DA3018B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1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EC80-3F01-40DE-A5FE-536B70F2466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EA64-A64F-4198-B69A-D2DA3018BB7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74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EC80-3F01-40DE-A5FE-536B70F2466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EA64-A64F-4198-B69A-D2DA3018B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7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EC80-3F01-40DE-A5FE-536B70F2466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EA64-A64F-4198-B69A-D2DA3018BB7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33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EC80-3F01-40DE-A5FE-536B70F2466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EA64-A64F-4198-B69A-D2DA3018BB7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21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EC80-3F01-40DE-A5FE-536B70F2466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EA64-A64F-4198-B69A-D2DA3018B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9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EC80-3F01-40DE-A5FE-536B70F2466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EA64-A64F-4198-B69A-D2DA3018BB7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34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EC80-3F01-40DE-A5FE-536B70F2466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EA64-A64F-4198-B69A-D2DA3018B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0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10EC80-3F01-40DE-A5FE-536B70F24661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8BEA64-A64F-4198-B69A-D2DA3018B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3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1 Project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Alpro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4033155"/>
            <a:ext cx="6815669" cy="132080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RECOWATCH : WEBSITE REKOMENDASI FILM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338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60D1C-906F-45FB-B372-6CD3D0BA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E6667-4A8F-4E35-84C0-0C10B8FF9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8B525-16CC-44F5-BEDD-0FD28498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8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1507" y="887640"/>
            <a:ext cx="4615543" cy="1325563"/>
          </a:xfrm>
        </p:spPr>
        <p:txBody>
          <a:bodyPr/>
          <a:lstStyle/>
          <a:p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6835" y="3069770"/>
            <a:ext cx="8349343" cy="243772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Bailey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Reshad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Farouk 162012133034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Angelene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Verlyn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Soeseno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162012133075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Benedikta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Anindya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162012133085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Othman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Lutfi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162012133092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77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522764"/>
            <a:ext cx="10580914" cy="33531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Pandemi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COVID-19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menuntut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membatasi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Pembatasan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menuntut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hiburan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Keadaan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pandemi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berusaha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kebiasaan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menghilangkan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Salah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menonton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film.</a:t>
            </a:r>
            <a:endParaRPr lang="en-US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Menonton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hiburan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orang-orang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menghilangkan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menonton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film,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terkadang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bingung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ditonton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kami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hadir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yang kami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kami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menemukan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film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dicari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menghilangkan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keadaan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pandemi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sekarang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mengalami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stress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merasa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kehilangan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aktivitas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menonton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film,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gelisah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stress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menonton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aktivitas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menyenangkan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kehilangan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senyuman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tawaan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menghilangkan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rasa stress.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96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77" y="1191987"/>
            <a:ext cx="8413045" cy="4732338"/>
          </a:xfrm>
        </p:spPr>
      </p:pic>
    </p:spTree>
    <p:extLst>
      <p:ext uri="{BB962C8B-B14F-4D97-AF65-F5344CB8AC3E}">
        <p14:creationId xmlns:p14="http://schemas.microsoft.com/office/powerpoint/2010/main" val="94618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Tinjauan</a:t>
            </a:r>
            <a:r>
              <a:rPr lang="en-US" dirty="0"/>
              <a:t> </a:t>
            </a:r>
            <a:r>
              <a:rPr lang="en-US" dirty="0" err="1"/>
              <a:t>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Psikologi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diterbitkan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jurnal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berjudul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“Impact of Films: Changes in Young People’s Attitudes after Watching a Movie”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diterbitkan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ditemukan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menonton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mempengaruhi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70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Singkat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mencoba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DBSCAN (?)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basis Clustering (?) yang di-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Recowatch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ditonton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singkat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Program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“Movie Industry”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film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khususnya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dekade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lanjutnya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program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Python. 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1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NgBIj7kkOU6BYMyG_At5oiGuz8liPW4p--VlgONE5_sFJYsKVkaFEXESX4hgW8gg0xWztl3htOOjHo1b-US8cvPG-RI-zKDY56MnIaQYLbk-YT6A59bpcjx2_Yk_a2O7nP975nQ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372" y="332238"/>
            <a:ext cx="1648469" cy="614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BKn0xm8j6oozpBH1To3ugJ_fZYKkf6DYtwIQYPw0VprkOsvsD6I_-c5GBVHinU2xpgbvNFyOaLCRM9gtxcQGW1kWuRt22PjttfROoichKfSjvGL5aLe-CBjVu9fc3vb73Mxrl-n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268" y="332238"/>
            <a:ext cx="2133600" cy="61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12887" y="2907122"/>
            <a:ext cx="4656146" cy="1303867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374786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E637-5CE7-4A04-A347-29ABD62A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84188-5B9D-4EAB-88A9-7846B27E8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2C2D9-A176-4BF5-8D71-D2A65B4A7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5AB45F-0C50-4146-A4A0-925E91957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3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B702-B16E-44AC-926D-EAD5D36A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F79A-CAF8-4C0E-8524-7337DF6E3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D83AB-6502-4A43-9502-C322451D0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63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34</TotalTime>
  <Words>411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Times New Roman</vt:lpstr>
      <vt:lpstr>Organic</vt:lpstr>
      <vt:lpstr>Progress 1 Project Alpro</vt:lpstr>
      <vt:lpstr>Anggota Kelompok</vt:lpstr>
      <vt:lpstr>Latar Belakang</vt:lpstr>
      <vt:lpstr>PowerPoint Presentation</vt:lpstr>
      <vt:lpstr>Tinjauan Pustaka</vt:lpstr>
      <vt:lpstr>Penjelasan Singkat</vt:lpstr>
      <vt:lpstr>Flowchart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1 Project Alpro</dc:title>
  <dc:creator>ASUS</dc:creator>
  <cp:lastModifiedBy>othmanl1267</cp:lastModifiedBy>
  <cp:revision>4</cp:revision>
  <dcterms:created xsi:type="dcterms:W3CDTF">2021-12-16T06:53:11Z</dcterms:created>
  <dcterms:modified xsi:type="dcterms:W3CDTF">2021-12-16T07:31:51Z</dcterms:modified>
</cp:coreProperties>
</file>