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2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3EB6615-D2B8-1846-81EA-48F65655701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615-D2B8-1846-81EA-48F65655701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EB6615-D2B8-1846-81EA-48F65655701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88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EB6615-D2B8-1846-81EA-48F65655701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2007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EB6615-D2B8-1846-81EA-48F65655701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17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615-D2B8-1846-81EA-48F65655701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30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615-D2B8-1846-81EA-48F65655701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72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615-D2B8-1846-81EA-48F65655701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87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EB6615-D2B8-1846-81EA-48F65655701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615-D2B8-1846-81EA-48F65655701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EB6615-D2B8-1846-81EA-48F65655701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7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615-D2B8-1846-81EA-48F65655701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68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615-D2B8-1846-81EA-48F65655701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76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615-D2B8-1846-81EA-48F65655701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0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615-D2B8-1846-81EA-48F65655701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9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615-D2B8-1846-81EA-48F65655701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23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615-D2B8-1846-81EA-48F65655701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7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B6615-D2B8-1846-81EA-48F65655701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32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  <p:sldLayoutId id="2147484078" r:id="rId13"/>
    <p:sldLayoutId id="2147484079" r:id="rId14"/>
    <p:sldLayoutId id="2147484080" r:id="rId15"/>
    <p:sldLayoutId id="2147484081" r:id="rId16"/>
    <p:sldLayoutId id="214748408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3A63-0B39-C44A-9886-D7AE1E7F1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Political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36884-F2D4-A344-BDF8-C3A9375D8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Bailey Russo</a:t>
            </a:r>
          </a:p>
        </p:txBody>
      </p:sp>
    </p:spTree>
    <p:extLst>
      <p:ext uri="{BB962C8B-B14F-4D97-AF65-F5344CB8AC3E}">
        <p14:creationId xmlns:p14="http://schemas.microsoft.com/office/powerpoint/2010/main" val="253179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4735-4568-F242-85B6-1A1772A4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A6B8-5482-3945-BAF2-9F9C2B4B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what it does and where it gets the </a:t>
            </a:r>
            <a:r>
              <a:rPr lang="en-US"/>
              <a:t>data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7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E148-B124-45FA-B4DC-76EB1D19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AC45-1B91-43CF-B4B8-C1E89992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224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{94F332E0-8669-3548-B33E-CA789CD4296C}tf10001079</Template>
  <TotalTime>10</TotalTime>
  <Words>18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Political Mapping</vt:lpstr>
      <vt:lpstr>Algorithm</vt:lpstr>
      <vt:lpstr>Initial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Bailey Russo (RIT Student)</dc:creator>
  <cp:lastModifiedBy>Bailey Russo</cp:lastModifiedBy>
  <cp:revision>2</cp:revision>
  <dcterms:created xsi:type="dcterms:W3CDTF">2019-11-21T06:05:41Z</dcterms:created>
  <dcterms:modified xsi:type="dcterms:W3CDTF">2019-12-10T05:10:09Z</dcterms:modified>
</cp:coreProperties>
</file>