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3EB9-910D-D5EE-CFD7-C1196A3B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C8691-4412-2796-ABC6-C36391B5B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3CAA-B7CF-4394-F1E9-1F47A490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136D-8042-D234-DE36-3FC4B07E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B078-E19C-0C7E-A320-3E6D17E5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DA3D-FD43-0FC7-5124-A98CDE05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92B0D-989A-AEED-7BDE-6ED48D11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93A3-24CF-9DD9-FCB7-1A1B94E6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D90F-02B3-91D5-6924-AF48DA6F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5605-18C2-6E4B-934E-39D36E9D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7292C-8804-875F-C9BE-D05514D5B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9853-F494-545F-CE94-7E087F30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5137-9EDF-4D53-54E5-71D243D2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B69E-E7DF-A3B9-0CD2-FCE4F91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83C7-C888-453B-8595-6D53220D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B51A-51DD-3393-C7B8-C1EAEAE3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B7C4-992F-0B25-A1D9-1ABD2ECE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2046-B6BA-1627-77DC-114820EB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50B3-2BBD-BFB9-1DE9-54AD11AB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68A0-6A4B-8EA0-D65A-D1DB553C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38D4-44DB-91C9-DB13-267A7A78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3309-B74B-4958-EB04-9943182B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9E0B-A249-4316-5DF6-179CEBAB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73BA-AA5E-F1A0-0F90-04BF4E13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7BF5-DDFB-F86E-49AB-BB5808C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96A3-E094-5D0A-D6EB-F23D0CD8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FE27-6569-B031-F4CA-D420660E7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31FF0-7BB8-7AC2-79F0-8CEB43019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11B4-A299-3847-B6F3-E1F60E6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ABDB2-7CDC-9AD4-1AEE-0314F246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F24F-4609-1E7E-0CE4-4A5ACF82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1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09C7-41FA-4FC8-5ED1-314DCE38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524D-EACD-55BA-2D2C-C1066FEA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987D-3C32-740F-29C2-07646761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1A5AF-1AD5-F626-A3B6-40165868D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26B1C-7A5E-076B-7D90-882B293E3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1F8D-4D65-E8DE-A26F-36401BFB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2234C-11C4-0B64-8BEA-D4B9D5C8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BBDC1-C194-5448-254E-7447E94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80BF-93B5-878E-3B2C-C98FE214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20725-568A-8996-C9CA-B029D8E4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AEC40-C060-4174-5BF6-6E5011DD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D8CE5-1FD4-E958-387C-C4E3E0BF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C6BCF-B549-38F4-E79A-96991FFA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33045-9022-D710-A7BD-094A0BEC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E8C58-F8C0-6013-1BD9-12D8EDF2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F098-717A-502D-F59E-40C409CA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B01F-46F7-0169-6824-3D94A3AE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FED9D-2300-3337-FCF1-1D28C84A0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D0112-2CC8-B83C-51BE-9A739CB0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F4445-6E9E-4058-A22B-D3D0D473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8C03-D177-DDE4-0A0B-9AE9E2F7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5818-C92B-C30E-7DC6-59A6E3F1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95881-6FA7-23B3-FF37-43B793061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39DE-B569-8098-7B77-7F3B3A14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C1BC-0223-7928-F4F5-7975715C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BF41C-CE00-D621-B5D4-DEAA4F42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E5C13-BB0C-C9F4-6AD9-97CB2C37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D188E-3037-33D7-C480-E682CFB0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1572-5C71-E483-C677-AC0032E5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CB8B-8B81-A8E6-99CD-F9526ED05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D984A-0533-4A5D-B7D7-F360AA93994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EEFF-3794-6337-0B3B-0DD20F0E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21E5-6546-7772-DBB9-39BC8AE42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95A31-00B2-4766-83D5-125F5999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8185-3EA3-F780-1BEA-50A10206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Retro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C2B12-5D78-BC2C-518B-7AF7DD464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41059-6FFA-823F-522A-4DD39D8099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4001" y="1589"/>
            <a:ext cx="9139237" cy="6851650"/>
          </a:xfrm>
        </p:spPr>
      </p:pic>
    </p:spTree>
    <p:extLst>
      <p:ext uri="{BB962C8B-B14F-4D97-AF65-F5344CB8AC3E}">
        <p14:creationId xmlns:p14="http://schemas.microsoft.com/office/powerpoint/2010/main" val="14022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2014F047-4B39-70B5-9ED1-1F0BBD156E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4722" y="328141"/>
            <a:ext cx="10510837" cy="6203950"/>
          </a:xfrm>
        </p:spPr>
      </p:pic>
    </p:spTree>
    <p:extLst>
      <p:ext uri="{BB962C8B-B14F-4D97-AF65-F5344CB8AC3E}">
        <p14:creationId xmlns:p14="http://schemas.microsoft.com/office/powerpoint/2010/main" val="30936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A296C-C923-21DF-C0A6-29F46C3A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31" y="0"/>
            <a:ext cx="90391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3131-304F-E3D2-AC4A-841458A8C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 Retro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E4C83-C85C-D2CF-21CC-5C8C463A5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C12A-714B-82C8-8667-29E98E38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Project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0098-EDD5-D658-B741-F1B378D1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Team 3</a:t>
            </a:r>
          </a:p>
          <a:p>
            <a:r>
              <a:rPr lang="en-US"/>
              <a:t>Project Title: Charles</a:t>
            </a:r>
          </a:p>
          <a:p>
            <a:r>
              <a:rPr lang="en-US"/>
              <a:t>Sprint 2</a:t>
            </a:r>
          </a:p>
          <a:p>
            <a:r>
              <a:rPr lang="en-US"/>
              <a:t>Title of Stories Covered in Sprint</a:t>
            </a:r>
          </a:p>
          <a:p>
            <a:pPr lvl="1"/>
            <a:r>
              <a:rPr lang="en-US"/>
              <a:t>Un-Subscribe</a:t>
            </a:r>
          </a:p>
          <a:p>
            <a:pPr lvl="1"/>
            <a:r>
              <a:rPr lang="en-US"/>
              <a:t>Change Stock Chart Time Frame</a:t>
            </a:r>
          </a:p>
          <a:p>
            <a:pPr lvl="1"/>
            <a:r>
              <a:rPr lang="en-US"/>
              <a:t>Add Indicators to Stock Chart </a:t>
            </a:r>
          </a:p>
          <a:p>
            <a:pPr lvl="1"/>
            <a:r>
              <a:rPr lang="en-US"/>
              <a:t>Test Trial Before Paying</a:t>
            </a:r>
          </a:p>
          <a:p>
            <a:r>
              <a:rPr lang="en-US"/>
              <a:t>Team Information:</a:t>
            </a:r>
          </a:p>
          <a:p>
            <a:pPr lvl="1"/>
            <a:r>
              <a:rPr lang="en-US"/>
              <a:t>Scrum Master: Daylen Griffin</a:t>
            </a:r>
          </a:p>
          <a:p>
            <a:pPr lvl="1"/>
            <a:r>
              <a:rPr lang="en-US"/>
              <a:t>Pair 1: Bailey Nguyen &amp; Justin W. Hawthorne</a:t>
            </a:r>
          </a:p>
          <a:p>
            <a:pPr lvl="1"/>
            <a:r>
              <a:rPr lang="en-US"/>
              <a:t>Pair 2: Austin Johnson &amp; Micah Clark 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67DF9-5E75-6AC0-595E-55A5986A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88A-21BA-4B3D-BC48-68099E17D1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FDCE-6857-ED8B-5C8B-392F7C3B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Retrospective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4ECB46-859C-C47F-4644-8ADD18D999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64" y="1825625"/>
          <a:ext cx="11156907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8969">
                  <a:extLst>
                    <a:ext uri="{9D8B030D-6E8A-4147-A177-3AD203B41FA5}">
                      <a16:colId xmlns:a16="http://schemas.microsoft.com/office/drawing/2014/main" val="3296309669"/>
                    </a:ext>
                  </a:extLst>
                </a:gridCol>
                <a:gridCol w="3718969">
                  <a:extLst>
                    <a:ext uri="{9D8B030D-6E8A-4147-A177-3AD203B41FA5}">
                      <a16:colId xmlns:a16="http://schemas.microsoft.com/office/drawing/2014/main" val="1427903034"/>
                    </a:ext>
                  </a:extLst>
                </a:gridCol>
                <a:gridCol w="3718969">
                  <a:extLst>
                    <a:ext uri="{9D8B030D-6E8A-4147-A177-3AD203B41FA5}">
                      <a16:colId xmlns:a16="http://schemas.microsoft.com/office/drawing/2014/main" val="251210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 worked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 didn’t work well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 can be Improved/Suggestions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4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Clear sprint goals made collaboration easier.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Time constraints reduced the amount of testing that could be performed.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Balancing development and testing for future development.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6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Pairs communicated efficiently and effectively to complete each story. Conducted additional practice for daily standup meeting(s).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Additional life responsibilities made it difficult to collaborate in person.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Allocating shorter more frequent meetings to increase communication frequency.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4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Despite challenges, all work was completed on time.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Lesser experienced developers experienced a larger learning curve versus the veteran team members.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Continuing to pair veteran members with newer developer members to increase knowledge transfer and skill development.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8582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50066-7A9B-440F-08A0-67C2AEA2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88A-21BA-4B3D-BC48-68099E17D1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Sprint 1 Retro</vt:lpstr>
      <vt:lpstr>PowerPoint Presentation</vt:lpstr>
      <vt:lpstr>PowerPoint Presentation</vt:lpstr>
      <vt:lpstr>PowerPoint Presentation</vt:lpstr>
      <vt:lpstr>Sprint 2 Retro</vt:lpstr>
      <vt:lpstr>Project Retrospective 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Austin David</dc:creator>
  <cp:lastModifiedBy>Johnson, Austin David</cp:lastModifiedBy>
  <cp:revision>1</cp:revision>
  <dcterms:created xsi:type="dcterms:W3CDTF">2024-12-07T04:35:11Z</dcterms:created>
  <dcterms:modified xsi:type="dcterms:W3CDTF">2024-12-07T04:36:47Z</dcterms:modified>
</cp:coreProperties>
</file>