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Advanced Spark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(Optimization Techniques)</a:t>
            </a:r>
          </a:p>
        </p:txBody>
      </p:sp>
    </p:spTree>
    <p:extLst>
      <p:ext uri="{BB962C8B-B14F-4D97-AF65-F5344CB8AC3E}">
        <p14:creationId xmlns:p14="http://schemas.microsoft.com/office/powerpoint/2010/main" val="12472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Broadcast variable: small read-only table that is sent to everyone.</a:t>
            </a:r>
          </a:p>
          <a:p>
            <a:r>
              <a:rPr lang="en-US" sz="2400" dirty="0"/>
              <a:t>Accumulator: long or double. Used, for example, to count how many times an operation is performed.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mapPartitions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&lt;- executed once for each partition. Works with iterators.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foreachParition</a:t>
            </a:r>
            <a:r>
              <a:rPr lang="en-US" sz="2400" dirty="0"/>
              <a:t> &lt;- executed once for each partition. Takes as input the set of elements at the partition. </a:t>
            </a:r>
          </a:p>
        </p:txBody>
      </p:sp>
    </p:spTree>
    <p:extLst>
      <p:ext uri="{BB962C8B-B14F-4D97-AF65-F5344CB8AC3E}">
        <p14:creationId xmlns:p14="http://schemas.microsoft.com/office/powerpoint/2010/main" val="15539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Broadcasting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Read-only variables set by the driver and made available to all the nodes in the cluster.</a:t>
            </a:r>
          </a:p>
          <a:p>
            <a:r>
              <a:rPr lang="en-US" sz="2400" dirty="0"/>
              <a:t>Shared across the nodes using peer-to-peer protocol (e.g., BitTorrent)</a:t>
            </a:r>
          </a:p>
          <a:p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 to broadcast) // broadcasts to all nodes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broadcastObj.value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//get the value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broadcastObj.unpersist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 //value no longer needed, remove</a:t>
            </a:r>
          </a:p>
        </p:txBody>
      </p:sp>
    </p:spTree>
    <p:extLst>
      <p:ext uri="{BB962C8B-B14F-4D97-AF65-F5344CB8AC3E}">
        <p14:creationId xmlns:p14="http://schemas.microsoft.com/office/powerpoint/2010/main" val="228307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Example When to use Broadcast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have a small lookup table.</a:t>
            </a:r>
          </a:p>
          <a:p>
            <a:r>
              <a:rPr lang="en-US" sz="2400" dirty="0"/>
              <a:t>You want every node to have access to it.</a:t>
            </a:r>
          </a:p>
          <a:p>
            <a:r>
              <a:rPr lang="en-US" sz="2400" dirty="0"/>
              <a:t>Example.</a:t>
            </a:r>
          </a:p>
          <a:p>
            <a:pPr marL="0" indent="0"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data = sc.broadcast(Map((123, 10), (233, 20), (11, 30), (11, 11)))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data.value.get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(123))</a:t>
            </a:r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data.value</a:t>
            </a:r>
            <a:r>
              <a:rPr lang="en-US" sz="2400" dirty="0"/>
              <a:t> will return the Map, not a RDD</a:t>
            </a:r>
          </a:p>
        </p:txBody>
      </p:sp>
    </p:spTree>
    <p:extLst>
      <p:ext uri="{BB962C8B-B14F-4D97-AF65-F5344CB8AC3E}">
        <p14:creationId xmlns:p14="http://schemas.microsoft.com/office/powerpoint/2010/main" val="66311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Accumulator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Usually a single long or double</a:t>
            </a:r>
          </a:p>
          <a:p>
            <a:r>
              <a:rPr lang="en-US" sz="2000" dirty="0"/>
              <a:t>Can be updated.</a:t>
            </a:r>
          </a:p>
          <a:p>
            <a:r>
              <a:rPr lang="en-US" sz="2000" dirty="0"/>
              <a:t>Used, for example, to count the number of blank lines.</a:t>
            </a:r>
          </a:p>
          <a:p>
            <a:r>
              <a:rPr lang="en-US" sz="2000" dirty="0"/>
              <a:t>Syntax: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blankLines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sc.longAccumulator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("counter")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blankLines.add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  <a:r>
              <a:rPr lang="en-US" sz="2000" dirty="0"/>
              <a:t>//every time we find a blank line on any node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blankLines.value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//how many blank lines at the end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626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057400"/>
            <a:ext cx="66640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("c:/temp/input.txt")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sc.longAccumulator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("counter");</a:t>
            </a:r>
            <a:endParaRPr lang="en-US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file.flatMap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line =&gt;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(line == "")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blankLines.add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result.saveAsTextFile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("c:/temp/output.txt");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blankLines.value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5602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Execution is lazy (on demand).</a:t>
            </a:r>
          </a:p>
          <a:p>
            <a:r>
              <a:rPr lang="en-US" sz="2400" dirty="0"/>
              <a:t>You need to call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saveAsTextFile</a:t>
            </a:r>
            <a:r>
              <a:rPr lang="en-US" sz="2400" dirty="0"/>
              <a:t> or collect all the data.</a:t>
            </a:r>
          </a:p>
          <a:p>
            <a:r>
              <a:rPr lang="en-US" sz="2400" dirty="0"/>
              <a:t>Only then will the accumulator have the correct value</a:t>
            </a:r>
          </a:p>
          <a:p>
            <a:r>
              <a:rPr lang="en-US" sz="2400" dirty="0"/>
              <a:t>Only the driver can access this value at the end.</a:t>
            </a:r>
          </a:p>
        </p:txBody>
      </p:sp>
    </p:spTree>
    <p:extLst>
      <p:ext uri="{BB962C8B-B14F-4D97-AF65-F5344CB8AC3E}">
        <p14:creationId xmlns:p14="http://schemas.microsoft.com/office/powerpoint/2010/main" val="64436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mapPartitions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mapPartitionsWithIndex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mapPartitions</a:t>
            </a:r>
            <a:r>
              <a:rPr lang="en-US" sz="2400" dirty="0"/>
              <a:t>: Called once for each partition (map is called on every RDD element), takes as input a function that takes as input an iterator over all the elements of the partition and returns an iterator.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mapPartitionsWithIndex</a:t>
            </a:r>
            <a:r>
              <a:rPr lang="en-US" sz="2400" dirty="0"/>
              <a:t>: Called once for each partition (map is called on every RDD element), takes as input a function that takes as input an iterator over all the elements of the partition and an index (what is the current partition).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66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09600"/>
            <a:ext cx="89562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setAppName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NameOfApp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("local"); 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("local[9]");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to 9);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parallel.mapPartitions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(x=&gt; List(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/* first element of partition */ 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a.collect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().foreach(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505200"/>
            <a:ext cx="9007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("local[9]");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 to 9);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parallel.mapPartitionsWithIndex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(index: Int, it: Iterator[Int]) =&gt;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List("partition = "+index + " element = "+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it.toList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a.collect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</p:txBody>
      </p:sp>
    </p:spTree>
    <p:extLst>
      <p:ext uri="{BB962C8B-B14F-4D97-AF65-F5344CB8AC3E}">
        <p14:creationId xmlns:p14="http://schemas.microsoft.com/office/powerpoint/2010/main" val="141193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foreachPartition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788" y="3505200"/>
            <a:ext cx="8318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("local[2]");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val b = sc.parallelize(List(1, 2, 3, 4, 5, 6, 7, 8, 9), 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b.foreachPartition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 + _)))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//prints the sum of the numbers for each partition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7945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Executed once for each partition. Takes as input the list of elements at the </a:t>
            </a:r>
            <a:br>
              <a:rPr lang="en-US" sz="2000" dirty="0"/>
            </a:br>
            <a:r>
              <a:rPr lang="en-US" sz="2000" dirty="0"/>
              <a:t>partition.</a:t>
            </a:r>
          </a:p>
        </p:txBody>
      </p:sp>
    </p:spTree>
    <p:extLst>
      <p:ext uri="{BB962C8B-B14F-4D97-AF65-F5344CB8AC3E}">
        <p14:creationId xmlns:p14="http://schemas.microsoft.com/office/powerpoint/2010/main" val="117918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741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Advanced Spark (Optimization Techniques)</vt:lpstr>
      <vt:lpstr>Broadcasting Variables</vt:lpstr>
      <vt:lpstr>Example When to use Broadcast Variables</vt:lpstr>
      <vt:lpstr>Accumulator</vt:lpstr>
      <vt:lpstr>Example</vt:lpstr>
      <vt:lpstr>Notes</vt:lpstr>
      <vt:lpstr>mapPartitions/mapPartitionsWithIndex</vt:lpstr>
      <vt:lpstr>PowerPoint Presentation</vt:lpstr>
      <vt:lpstr>foreachPartition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Spark</dc:title>
  <dc:creator>stanchev</dc:creator>
  <cp:lastModifiedBy>Lubomir Petrov Stanchev</cp:lastModifiedBy>
  <cp:revision>23</cp:revision>
  <dcterms:created xsi:type="dcterms:W3CDTF">2006-08-16T00:00:00Z</dcterms:created>
  <dcterms:modified xsi:type="dcterms:W3CDTF">2021-01-01T23:43:53Z</dcterms:modified>
</cp:coreProperties>
</file>