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Combiner Functions and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66486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Second Example: Word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Reads a series of text files.</a:t>
            </a:r>
          </a:p>
          <a:p>
            <a:r>
              <a:rPr lang="en-US" sz="2400" dirty="0"/>
              <a:t>Takes as input the number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2400" dirty="0"/>
              <a:t>Finds all words of size &gt;=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dirty="0"/>
              <a:t>characters and their frequency.</a:t>
            </a:r>
          </a:p>
          <a:p>
            <a:r>
              <a:rPr lang="en-US" sz="2400" dirty="0"/>
              <a:t>We will use a </a:t>
            </a:r>
            <a:r>
              <a:rPr lang="en-US" sz="2400" dirty="0">
                <a:solidFill>
                  <a:srgbClr val="FF0000"/>
                </a:solidFill>
              </a:rPr>
              <a:t>combiner</a:t>
            </a:r>
            <a:r>
              <a:rPr lang="en-US" sz="2400" dirty="0"/>
              <a:t> again.</a:t>
            </a:r>
          </a:p>
        </p:txBody>
      </p:sp>
    </p:spTree>
    <p:extLst>
      <p:ext uri="{BB962C8B-B14F-4D97-AF65-F5344CB8AC3E}">
        <p14:creationId xmlns:p14="http://schemas.microsoft.com/office/powerpoint/2010/main" val="114732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8331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WordCountMapper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extends Mapper&lt;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DEFAULT_IGNORED_LENGTH = 3;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DEFAULT_IGNORED_LENGTH;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called once at the beginning of the task.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 context)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IOException,InterruptedException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context.getConfiguration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word.count.ignored.length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DEFAULT_IGNORED_LENGTH);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Context context)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().trim();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((line == null) ||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7318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String[] tokens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("[^a-zA-Z0-9]+");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(tokens == null)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(String word : tokens)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 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continue;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Text(word), 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Combiner/Reducer </a:t>
            </a:r>
            <a:r>
              <a:rPr lang="en-US" dirty="0">
                <a:solidFill>
                  <a:srgbClr val="FF0000"/>
                </a:solidFill>
              </a:rPr>
              <a:t>are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32" y="1981200"/>
            <a:ext cx="8869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WordCountCombiner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extends Reducer&lt;Text,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(Text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Context context)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: values)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if (count != null)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(sum));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78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Main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17638"/>
            <a:ext cx="952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3)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("usage: &lt;N&gt; &lt;input&gt; &lt;output&gt;");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THE_LOGGER.info("N="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THE_LOGGER.info("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THE_LOGGER.info("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ToolRunner.run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THE_LOGGER.info("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1487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09" y="13855"/>
            <a:ext cx="91454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Job.getInstance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job.setJobName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WordCountDriver.class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job.getConfiguration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word.count.ignored.length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job.setMapOutputKeyClass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job.setMapOutputValueClass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WordCountMapper.class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job.setCombinerClass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WordCountCombiner.class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WordCountCombiner.class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FileInputFormat.setInputPaths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FileOutputFormat.setOutputPath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[2]));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job.waitForCompletion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THE_LOGGER.info("run(): status=" + status);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status ? 0 :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7934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type of the key or value can belong to a custom class.</a:t>
            </a:r>
          </a:p>
          <a:p>
            <a:r>
              <a:rPr lang="en-US" sz="2400" dirty="0"/>
              <a:t>Create custom classes by implementing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sz="2400" dirty="0"/>
              <a:t> for keys).</a:t>
            </a:r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combiner method </a:t>
            </a:r>
            <a:r>
              <a:rPr lang="en-US" sz="2400" dirty="0"/>
              <a:t>if you want the output of the map function to be aggregated locally before being sent (i.e., shuffled) to the reduce nodes.</a:t>
            </a:r>
          </a:p>
          <a:p>
            <a:r>
              <a:rPr lang="en-US" sz="2400" dirty="0"/>
              <a:t>Combiner methods are just for optimization and they may be skipped by the system (e.g., mapper and reducer node are the same).</a:t>
            </a:r>
          </a:p>
          <a:p>
            <a:r>
              <a:rPr lang="en-US" sz="2400" dirty="0"/>
              <a:t>Use the </a:t>
            </a:r>
            <a:r>
              <a:rPr lang="en-US" sz="2400" dirty="0" err="1">
                <a:solidFill>
                  <a:srgbClr val="FF0000"/>
                </a:solidFill>
              </a:rPr>
              <a:t>getConfiguration</a:t>
            </a:r>
            <a:r>
              <a:rPr lang="en-US" sz="2400" dirty="0"/>
              <a:t> method to get the current configuration. This can be used to read/write variables that are global among all classes </a:t>
            </a:r>
            <a:r>
              <a:rPr lang="en-US" sz="2400"/>
              <a:t>and nodes.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5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Combiner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combiner function </a:t>
            </a:r>
            <a:r>
              <a:rPr lang="en-US" sz="2400" dirty="0"/>
              <a:t>is executed between the map and reduce functions.</a:t>
            </a:r>
          </a:p>
          <a:p>
            <a:r>
              <a:rPr lang="en-US" sz="2400" dirty="0"/>
              <a:t>It is performed purely for </a:t>
            </a:r>
            <a:r>
              <a:rPr lang="en-US" sz="2400" dirty="0">
                <a:solidFill>
                  <a:srgbClr val="FF0000"/>
                </a:solidFill>
              </a:rPr>
              <a:t>optimization</a:t>
            </a:r>
            <a:r>
              <a:rPr lang="en-US" sz="2400" dirty="0"/>
              <a:t>. Executing the combiner 0,1,2, or more times does not change the result.</a:t>
            </a:r>
          </a:p>
          <a:p>
            <a:r>
              <a:rPr lang="en-US" sz="2400" dirty="0"/>
              <a:t>This means that the input and output of the combiner must be of the same type.</a:t>
            </a:r>
          </a:p>
          <a:p>
            <a:r>
              <a:rPr lang="en-US" sz="2400" dirty="0"/>
              <a:t>The idea is to aggregate the data with the same key at each of the map nodes before sending the data to the reducer.</a:t>
            </a:r>
          </a:p>
          <a:p>
            <a:r>
              <a:rPr lang="en-US" sz="2400" dirty="0"/>
              <a:t>This will decrease traffic and make the process faster.</a:t>
            </a:r>
          </a:p>
          <a:p>
            <a:r>
              <a:rPr lang="en-US" sz="2400" dirty="0"/>
              <a:t>This function is unnecessary if the mapper and reducer are on the same node.</a:t>
            </a:r>
          </a:p>
        </p:txBody>
      </p:sp>
    </p:spTree>
    <p:extLst>
      <p:ext uri="{BB962C8B-B14F-4D97-AF65-F5344CB8AC3E}">
        <p14:creationId xmlns:p14="http://schemas.microsoft.com/office/powerpoint/2010/main" val="3143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Average Temperature Example with Combiner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each map site, we will compute </a:t>
            </a:r>
            <a:r>
              <a:rPr lang="en-US" sz="2400" dirty="0">
                <a:solidFill>
                  <a:srgbClr val="FF0000"/>
                </a:solidFill>
              </a:rPr>
              <a:t>the sum of all temperatures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FF0000"/>
                </a:solidFill>
              </a:rPr>
              <a:t>temperature count </a:t>
            </a:r>
            <a:r>
              <a:rPr lang="en-US" sz="2400" dirty="0"/>
              <a:t>for each day. </a:t>
            </a:r>
          </a:p>
          <a:p>
            <a:r>
              <a:rPr lang="en-US" sz="2400" dirty="0"/>
              <a:t>We will need a new data type to store (temperature sum/ temperature count). </a:t>
            </a:r>
          </a:p>
          <a:p>
            <a:r>
              <a:rPr lang="en-US" sz="2400" dirty="0"/>
              <a:t>Both key and value can belong to any class that implements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sz="2400" dirty="0"/>
              <a:t>. Key (input to reducer) must belong to a class that implements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sz="2400" dirty="0"/>
              <a:t>.</a:t>
            </a:r>
          </a:p>
          <a:p>
            <a:r>
              <a:rPr lang="en-US" sz="2400" dirty="0"/>
              <a:t>We will then send this data to the reduce function (</a:t>
            </a:r>
            <a:r>
              <a:rPr lang="en-US" sz="2400" dirty="0">
                <a:solidFill>
                  <a:srgbClr val="FF0000"/>
                </a:solidFill>
              </a:rPr>
              <a:t>sending less data</a:t>
            </a:r>
            <a:r>
              <a:rPr lang="en-US" sz="2400" dirty="0"/>
              <a:t>).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reduce </a:t>
            </a:r>
            <a:r>
              <a:rPr lang="en-US" sz="2400" dirty="0"/>
              <a:t>functions will sum all the temperatures and their counts and divide the two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Combiner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AverageTemperatureCombiner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&lt;Text,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 key,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values, Context context)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throws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 : values)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sum +=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count+=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(key,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sum,count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New Map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41853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TemperatureMapper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Mapper&lt;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Text, Text,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map(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Context context)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valueAsString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().trim();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tokens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valueAsString.split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Text(tokens[0]), new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(tokens[1]),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53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New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TemperatureReducer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extends Reducer&lt;Text,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DoubleWritable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reduce(Text date,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temperatures, Context context)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sum=0;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el: temperatures){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sum +=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 +=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DoubleWritable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(sum/count)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18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990600"/>
            <a:ext cx="666400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org.apache.hadoop.io.*;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count;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SumCountPair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694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Pair Class</a:t>
            </a:r>
          </a:p>
        </p:txBody>
      </p:sp>
    </p:spTree>
    <p:extLst>
      <p:ext uri="{BB962C8B-B14F-4D97-AF65-F5344CB8AC3E}">
        <p14:creationId xmlns:p14="http://schemas.microsoft.com/office/powerpoint/2010/main" val="1630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readFields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count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02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Modification to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Add: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job.setCombinerClass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AverageTemperatureCombiner.class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Note that input and output is of the same type for the combiner. These are also the same types as the output of the map function.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Therefore, you don't need to specify input and output type for the combiner.</a:t>
            </a:r>
          </a:p>
        </p:txBody>
      </p:sp>
    </p:spTree>
    <p:extLst>
      <p:ext uri="{BB962C8B-B14F-4D97-AF65-F5344CB8AC3E}">
        <p14:creationId xmlns:p14="http://schemas.microsoft.com/office/powerpoint/2010/main" val="195877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1508</Words>
  <Application>Microsoft Office PowerPoint</Application>
  <PresentationFormat>On-screen Show (4:3)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Combiner Functions and Custom Classes</vt:lpstr>
      <vt:lpstr>The Combiner Function</vt:lpstr>
      <vt:lpstr>Average Temperature Example with Combiner</vt:lpstr>
      <vt:lpstr>Combiner Implementation</vt:lpstr>
      <vt:lpstr>New Map Function</vt:lpstr>
      <vt:lpstr>New Reducer</vt:lpstr>
      <vt:lpstr>Pair Class</vt:lpstr>
      <vt:lpstr>PowerPoint Presentation</vt:lpstr>
      <vt:lpstr>Modification to Driver</vt:lpstr>
      <vt:lpstr>Second Example: Word Counting</vt:lpstr>
      <vt:lpstr>PowerPoint Presentation</vt:lpstr>
      <vt:lpstr>PowerPoint Presentation</vt:lpstr>
      <vt:lpstr>Combiner/Reducer are the same</vt:lpstr>
      <vt:lpstr>Main Method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Combiner Function and Custom Classes</dc:title>
  <dc:creator>stanchev</dc:creator>
  <cp:lastModifiedBy>Lubomir Petrov Stanchev</cp:lastModifiedBy>
  <cp:revision>31</cp:revision>
  <dcterms:created xsi:type="dcterms:W3CDTF">2006-08-16T00:00:00Z</dcterms:created>
  <dcterms:modified xsi:type="dcterms:W3CDTF">2020-01-03T19:43:50Z</dcterms:modified>
</cp:coreProperties>
</file>