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4" r:id="rId5"/>
    <p:sldId id="273" r:id="rId6"/>
    <p:sldId id="276" r:id="rId7"/>
    <p:sldId id="272" r:id="rId8"/>
    <p:sldId id="265" r:id="rId9"/>
    <p:sldId id="258" r:id="rId10"/>
    <p:sldId id="260" r:id="rId11"/>
    <p:sldId id="261" r:id="rId12"/>
    <p:sldId id="262" r:id="rId13"/>
    <p:sldId id="277" r:id="rId14"/>
    <p:sldId id="266" r:id="rId15"/>
    <p:sldId id="263" r:id="rId16"/>
    <p:sldId id="264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93F09A-1054-4299-9471-BEF1D61EEADE}">
          <p14:sldIdLst>
            <p14:sldId id="256"/>
            <p14:sldId id="270"/>
            <p14:sldId id="271"/>
            <p14:sldId id="274"/>
            <p14:sldId id="273"/>
            <p14:sldId id="276"/>
            <p14:sldId id="272"/>
            <p14:sldId id="265"/>
            <p14:sldId id="258"/>
            <p14:sldId id="260"/>
            <p14:sldId id="261"/>
          </p14:sldIdLst>
        </p14:section>
        <p14:section name="未命名的章節" id="{A809C3D0-C8C3-4F97-90FA-D15E457F6ED8}">
          <p14:sldIdLst>
            <p14:sldId id="262"/>
            <p14:sldId id="277"/>
            <p14:sldId id="266"/>
            <p14:sldId id="263"/>
            <p14:sldId id="264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9A031-3A68-4464-840B-290D85BE17D8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3A156-91C9-4964-8A80-5608EDFF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3A156-91C9-4964-8A80-5608EDFF8E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EC64-F8E0-46E1-8CFF-F7DB280DE5D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892C-FE55-412B-A7CB-1EC9DE8A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6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73.6.17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化處理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Hangzhou Team</a:t>
            </a:r>
          </a:p>
          <a:p>
            <a:pPr algn="r"/>
            <a:r>
              <a:rPr lang="en-US" dirty="0" smtClean="0"/>
              <a:t>Aug.4,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</a:t>
            </a:r>
            <a:r>
              <a:rPr lang="zh-CN" altLang="en-US" dirty="0" smtClean="0"/>
              <a:t>：运行</a:t>
            </a:r>
            <a:r>
              <a:rPr lang="en-US" altLang="zh-CN" dirty="0" err="1" smtClean="0"/>
              <a:t>perl</a:t>
            </a:r>
            <a:r>
              <a:rPr lang="zh-CN" altLang="en-US" dirty="0" smtClean="0"/>
              <a:t>脚本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zh-CN" altLang="en-US" sz="2400" dirty="0" smtClean="0"/>
              <a:t>運行</a:t>
            </a:r>
            <a:r>
              <a:rPr lang="en-US" altLang="zh-CN" sz="2400" dirty="0" err="1" smtClean="0"/>
              <a:t>perl</a:t>
            </a:r>
            <a:r>
              <a:rPr lang="zh-CN" altLang="en-US" sz="2400" dirty="0" smtClean="0"/>
              <a:t>腳本</a:t>
            </a:r>
            <a:r>
              <a:rPr lang="en-US" altLang="zh-CN" sz="2400" dirty="0" smtClean="0"/>
              <a:t>tt_close_bug-ubuntu.pl</a:t>
            </a:r>
            <a:endParaRPr lang="en-US" altLang="zh-CN" sz="2400" dirty="0" smtClean="0"/>
          </a:p>
          <a:p>
            <a:r>
              <a:rPr lang="zh-CN" altLang="en-US" sz="2400" dirty="0" smtClean="0"/>
              <a:t>輸入</a:t>
            </a:r>
            <a:r>
              <a:rPr lang="en-US" altLang="zh-CN" sz="2400" dirty="0" smtClean="0"/>
              <a:t>TT</a:t>
            </a:r>
            <a:r>
              <a:rPr lang="zh-CN" altLang="en-US" sz="2400" dirty="0" smtClean="0"/>
              <a:t>需要的資訊，包括</a:t>
            </a:r>
            <a:r>
              <a:rPr lang="en-US" altLang="zh-CN" sz="2400" dirty="0" smtClean="0"/>
              <a:t>TT</a:t>
            </a:r>
            <a:r>
              <a:rPr lang="zh-CN" altLang="en-US" sz="2400" dirty="0" smtClean="0"/>
              <a:t>帳號和密碼，</a:t>
            </a:r>
            <a:r>
              <a:rPr lang="en-US" altLang="zh-CN" sz="2400" dirty="0" smtClean="0"/>
              <a:t>Project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RD Manager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Developer</a:t>
            </a:r>
            <a:r>
              <a:rPr lang="zh-CN" altLang="en-US" sz="2400" dirty="0" smtClean="0"/>
              <a:t>，以及</a:t>
            </a:r>
            <a:r>
              <a:rPr lang="en-US" altLang="zh-CN" sz="2400" dirty="0" smtClean="0"/>
              <a:t>Operations</a:t>
            </a:r>
            <a:r>
              <a:rPr lang="en-US" altLang="zh-CN" sz="2400" dirty="0" smtClean="0"/>
              <a:t>(Pic 3-3.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60425" y="6138446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Pic </a:t>
            </a:r>
            <a:r>
              <a:rPr lang="en-US" altLang="zh-CN" sz="1600" dirty="0" smtClean="0"/>
              <a:t>3-3. </a:t>
            </a:r>
            <a:r>
              <a:rPr lang="zh-CN" altLang="en-US" sz="1600" dirty="0" smtClean="0"/>
              <a:t>输入必要的参数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97" y="2809042"/>
            <a:ext cx="5818438" cy="321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Step 3-1</a:t>
            </a:r>
            <a:r>
              <a:rPr lang="zh-CN" altLang="en-US" sz="3600" b="1" dirty="0" smtClean="0"/>
              <a:t>：查看</a:t>
            </a:r>
            <a:r>
              <a:rPr lang="en-US" altLang="zh-CN" sz="3600" b="1" dirty="0" smtClean="0"/>
              <a:t>Result</a:t>
            </a:r>
            <a:br>
              <a:rPr lang="en-US" altLang="zh-CN" sz="3600" b="1" dirty="0" smtClean="0"/>
            </a:br>
            <a:r>
              <a:rPr lang="en-US" altLang="zh-CN" sz="3200" b="1" dirty="0">
                <a:solidFill>
                  <a:srgbClr val="E743D3"/>
                </a:solidFill>
              </a:rPr>
              <a:t>Only Check </a:t>
            </a:r>
            <a:r>
              <a:rPr lang="en-US" altLang="zh-CN" sz="3200" b="1" dirty="0" smtClean="0">
                <a:solidFill>
                  <a:srgbClr val="E743D3"/>
                </a:solidFill>
              </a:rPr>
              <a:t>Bug</a:t>
            </a:r>
            <a:endParaRPr lang="en-US" sz="3200" b="1" dirty="0">
              <a:solidFill>
                <a:srgbClr val="E743D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473" y="132068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Press Enter,</a:t>
            </a:r>
            <a:r>
              <a:rPr lang="zh-CN" altLang="en-US" sz="2400" dirty="0" smtClean="0"/>
              <a:t>查看</a:t>
            </a:r>
            <a:r>
              <a:rPr lang="zh-CN" altLang="en-US" sz="2400" dirty="0"/>
              <a:t>可以</a:t>
            </a:r>
            <a:r>
              <a:rPr lang="en-US" altLang="zh-CN" sz="2400" dirty="0" smtClean="0">
                <a:solidFill>
                  <a:srgbClr val="E743D3"/>
                </a:solidFill>
              </a:rPr>
              <a:t>update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E743D3"/>
                </a:solidFill>
              </a:rPr>
              <a:t>close </a:t>
            </a:r>
            <a:r>
              <a:rPr lang="zh-CN" altLang="en-US" sz="2400" dirty="0" smtClean="0">
                <a:solidFill>
                  <a:srgbClr val="E743D3"/>
                </a:solidFill>
              </a:rPr>
              <a:t>的</a:t>
            </a:r>
            <a:r>
              <a:rPr lang="en-US" altLang="zh-CN" sz="2400" dirty="0" smtClean="0">
                <a:solidFill>
                  <a:srgbClr val="E743D3"/>
                </a:solidFill>
              </a:rPr>
              <a:t>bug</a:t>
            </a:r>
          </a:p>
          <a:p>
            <a:r>
              <a:rPr lang="zh-CN" altLang="en-US" sz="2400" dirty="0" smtClean="0"/>
              <a:t>在文件</a:t>
            </a:r>
            <a:r>
              <a:rPr lang="en-US" altLang="zh-CN" sz="2400" dirty="0" smtClean="0"/>
              <a:t>tt.txt</a:t>
            </a:r>
            <a:r>
              <a:rPr lang="zh-CN" altLang="en-US" sz="2400" dirty="0" smtClean="0"/>
              <a:t>中</a:t>
            </a:r>
            <a:r>
              <a:rPr lang="zh-CN" altLang="en-US" sz="2400" dirty="0" smtClean="0"/>
              <a:t>列出其</a:t>
            </a:r>
            <a:r>
              <a:rPr lang="en-US" altLang="zh-CN" sz="2400" dirty="0" smtClean="0"/>
              <a:t>branch, tag, </a:t>
            </a:r>
            <a:r>
              <a:rPr lang="en-US" altLang="zh-CN" sz="2400" dirty="0" err="1" smtClean="0"/>
              <a:t>apk</a:t>
            </a:r>
            <a:r>
              <a:rPr lang="en-US" altLang="zh-CN" sz="2400" dirty="0" smtClean="0"/>
              <a:t> version, change link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000000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=&gt; 1 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TT</a:t>
            </a:r>
            <a:r>
              <a:rPr lang="zh-CN" altLang="en-US" sz="2400" dirty="0" smtClean="0"/>
              <a:t>上不存在</a:t>
            </a:r>
            <a:r>
              <a:rPr lang="zh-CN" altLang="en-US" sz="2400" dirty="0"/>
              <a:t>此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，即已經被</a:t>
            </a:r>
            <a:r>
              <a:rPr lang="en-US" altLang="zh-CN" sz="2400" dirty="0" smtClean="0"/>
              <a:t>close</a:t>
            </a:r>
            <a:r>
              <a:rPr lang="zh-CN" altLang="en-US" sz="2400" dirty="0" smtClean="0"/>
              <a:t>了。</a:t>
            </a:r>
            <a:endParaRPr lang="en-US" altLang="zh-CN" sz="2400" dirty="0" smtClean="0"/>
          </a:p>
          <a:p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4648200" cy="168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2057400" y="4343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9" y="4648200"/>
            <a:ext cx="8229600" cy="16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6520" y="6172200"/>
            <a:ext cx="8219038" cy="234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rgbClr val="FFFFFF"/>
                </a:solidFill>
                <a:prstDash val="solid"/>
              </a:ln>
              <a:solidFill>
                <a:srgbClr val="E743D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876800" y="6405426"/>
            <a:ext cx="152400" cy="1477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287377" y="6553200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E743D3"/>
                </a:solidFill>
              </a:rPr>
              <a:t>可以</a:t>
            </a:r>
            <a:r>
              <a:rPr lang="en-US" altLang="zh-CN" sz="1000" dirty="0" smtClean="0">
                <a:solidFill>
                  <a:srgbClr val="E743D3"/>
                </a:solidFill>
              </a:rPr>
              <a:t>update</a:t>
            </a:r>
            <a:r>
              <a:rPr lang="zh-CN" altLang="en-US" sz="1000" dirty="0" smtClean="0">
                <a:solidFill>
                  <a:srgbClr val="E743D3"/>
                </a:solidFill>
              </a:rPr>
              <a:t>或者</a:t>
            </a:r>
            <a:r>
              <a:rPr lang="en-US" altLang="zh-CN" sz="1000" dirty="0" smtClean="0">
                <a:solidFill>
                  <a:srgbClr val="E743D3"/>
                </a:solidFill>
              </a:rPr>
              <a:t>close</a:t>
            </a:r>
            <a:r>
              <a:rPr lang="zh-CN" altLang="en-US" sz="1000" dirty="0" smtClean="0">
                <a:solidFill>
                  <a:srgbClr val="E743D3"/>
                </a:solidFill>
              </a:rPr>
              <a:t>的</a:t>
            </a:r>
            <a:r>
              <a:rPr lang="en-US" altLang="zh-CN" sz="1000" dirty="0" smtClean="0">
                <a:solidFill>
                  <a:srgbClr val="E743D3"/>
                </a:solidFill>
              </a:rPr>
              <a:t>bug</a:t>
            </a:r>
            <a:endParaRPr lang="en-US" sz="1000" dirty="0">
              <a:solidFill>
                <a:srgbClr val="E74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Step 3-2</a:t>
            </a:r>
            <a:r>
              <a:rPr lang="zh-CN" altLang="en-US" sz="4000" b="1" dirty="0" smtClean="0"/>
              <a:t>：查看</a:t>
            </a:r>
            <a:r>
              <a:rPr lang="en-US" altLang="zh-CN" sz="4000" b="1" dirty="0" smtClean="0"/>
              <a:t>Result</a:t>
            </a:r>
            <a:br>
              <a:rPr lang="en-US" altLang="zh-CN" sz="4000" b="1" dirty="0" smtClean="0"/>
            </a:br>
            <a:r>
              <a:rPr lang="en-US" altLang="zh-CN" sz="3600" b="1" dirty="0" smtClean="0">
                <a:solidFill>
                  <a:srgbClr val="E743D3"/>
                </a:solidFill>
              </a:rPr>
              <a:t>Update Bug</a:t>
            </a:r>
            <a:endParaRPr lang="en-US" sz="3600" b="1" dirty="0">
              <a:solidFill>
                <a:srgbClr val="E743D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altLang="zh-CN" sz="2200" dirty="0" smtClean="0"/>
              <a:t>Select 1. </a:t>
            </a:r>
          </a:p>
          <a:p>
            <a:r>
              <a:rPr lang="zh-CN" altLang="en-US" sz="2200" dirty="0" smtClean="0"/>
              <a:t>运行</a:t>
            </a:r>
            <a:r>
              <a:rPr lang="zh-CN" altLang="en-US" sz="2200" dirty="0" smtClean="0"/>
              <a:t>结束后，可以在</a:t>
            </a:r>
            <a:r>
              <a:rPr lang="en-US" altLang="zh-CN" sz="2200" dirty="0" smtClean="0"/>
              <a:t>TT</a:t>
            </a:r>
            <a:r>
              <a:rPr lang="zh-CN" altLang="en-US" sz="2200" dirty="0" smtClean="0"/>
              <a:t>的网站上查看</a:t>
            </a:r>
            <a:r>
              <a:rPr lang="en-US" altLang="zh-CN" sz="2200" dirty="0" smtClean="0">
                <a:solidFill>
                  <a:srgbClr val="E743D3"/>
                </a:solidFill>
              </a:rPr>
              <a:t>update</a:t>
            </a:r>
            <a:r>
              <a:rPr lang="zh-CN" altLang="en-US" sz="2200" dirty="0" smtClean="0"/>
              <a:t>或者</a:t>
            </a:r>
            <a:r>
              <a:rPr lang="en-US" altLang="zh-CN" sz="2200" dirty="0" smtClean="0">
                <a:solidFill>
                  <a:srgbClr val="E743D3"/>
                </a:solidFill>
              </a:rPr>
              <a:t>close bug</a:t>
            </a:r>
            <a:r>
              <a:rPr lang="zh-CN" altLang="en-US" sz="2200" dirty="0" smtClean="0"/>
              <a:t>的</a:t>
            </a:r>
            <a:r>
              <a:rPr lang="zh-CN" altLang="en-US" sz="2200" dirty="0" smtClean="0"/>
              <a:t>效果</a:t>
            </a:r>
            <a:endParaRPr lang="en-US" altLang="zh-CN" sz="22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Step </a:t>
            </a:r>
            <a:r>
              <a:rPr lang="en-US" altLang="zh-CN" dirty="0" smtClean="0"/>
              <a:t>3-3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4525963"/>
          </a:xfrm>
        </p:spPr>
        <p:txBody>
          <a:bodyPr/>
          <a:lstStyle/>
          <a:p>
            <a:r>
              <a:rPr lang="zh-CN" altLang="en-US" sz="2200" dirty="0" smtClean="0"/>
              <a:t>运行结束后，可以在</a:t>
            </a:r>
            <a:r>
              <a:rPr lang="en-US" altLang="zh-CN" sz="2200" dirty="0" smtClean="0"/>
              <a:t>TT</a:t>
            </a:r>
            <a:r>
              <a:rPr lang="zh-CN" altLang="en-US" sz="2200" dirty="0" smtClean="0"/>
              <a:t>的网站上查看</a:t>
            </a:r>
            <a:r>
              <a:rPr lang="en-US" altLang="zh-CN" sz="2200" dirty="0" smtClean="0">
                <a:solidFill>
                  <a:srgbClr val="FF0000"/>
                </a:solidFill>
              </a:rPr>
              <a:t>update</a:t>
            </a:r>
            <a:r>
              <a:rPr lang="zh-CN" altLang="en-US" sz="2200" dirty="0" smtClean="0"/>
              <a:t>或者</a:t>
            </a:r>
            <a:r>
              <a:rPr lang="en-US" altLang="zh-CN" sz="2200" dirty="0" smtClean="0">
                <a:solidFill>
                  <a:srgbClr val="FF0000"/>
                </a:solidFill>
              </a:rPr>
              <a:t>close bug</a:t>
            </a:r>
            <a:r>
              <a:rPr lang="zh-CN" altLang="en-US" sz="2200" dirty="0" smtClean="0"/>
              <a:t>的</a:t>
            </a:r>
            <a:r>
              <a:rPr lang="zh-CN" altLang="en-US" sz="2200" dirty="0" smtClean="0"/>
              <a:t>效果</a:t>
            </a:r>
            <a:endParaRPr lang="en-US" altLang="zh-CN" sz="22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105302" cy="461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1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腳本實現原理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</a:t>
            </a:r>
            <a:r>
              <a:rPr lang="en-US" sz="3200" dirty="0" smtClean="0"/>
              <a:t>DEVELOPER</a:t>
            </a:r>
            <a:r>
              <a:rPr lang="en-US" altLang="zh-CN" sz="3200" dirty="0"/>
              <a:t>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25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zh-CN" altLang="en-US" b="1" dirty="0"/>
              <a:t>要解</a:t>
            </a:r>
            <a:r>
              <a:rPr lang="zh-CN" altLang="en-US" b="1" dirty="0" smtClean="0"/>
              <a:t>決的問題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2133601"/>
            <a:ext cx="7696199" cy="342900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zh-CN" altLang="en-US" b="1" dirty="0"/>
              <a:t>自</a:t>
            </a:r>
            <a:r>
              <a:rPr lang="zh-CN" altLang="en-US" b="1" dirty="0" smtClean="0"/>
              <a:t>動上傳多分支</a:t>
            </a:r>
            <a:r>
              <a:rPr lang="en-US" altLang="zh-CN" b="1" dirty="0" smtClean="0"/>
              <a:t>APK</a:t>
            </a:r>
          </a:p>
          <a:p>
            <a:pPr marL="571500" indent="-571500">
              <a:buFont typeface="+mj-lt"/>
              <a:buAutoNum type="romanUcPeriod"/>
            </a:pPr>
            <a:r>
              <a:rPr lang="zh-CN" altLang="en-US" b="1" dirty="0" smtClean="0"/>
              <a:t>及時得到</a:t>
            </a:r>
            <a:r>
              <a:rPr lang="en-US" altLang="zh-CN" b="1" dirty="0" smtClean="0"/>
              <a:t>Merge</a:t>
            </a:r>
            <a:r>
              <a:rPr lang="zh-CN" altLang="en-US" b="1" dirty="0" smtClean="0"/>
              <a:t>反饋的</a:t>
            </a:r>
            <a:r>
              <a:rPr lang="en-US" altLang="zh-CN" b="1" dirty="0" smtClean="0"/>
              <a:t>Tag</a:t>
            </a:r>
            <a:r>
              <a:rPr lang="zh-CN" altLang="en-US" b="1" dirty="0" smtClean="0"/>
              <a:t>及</a:t>
            </a:r>
            <a:r>
              <a:rPr lang="en-US" altLang="zh-CN" b="1" dirty="0"/>
              <a:t>C</a:t>
            </a:r>
            <a:r>
              <a:rPr lang="en-US" altLang="zh-CN" b="1" dirty="0" smtClean="0"/>
              <a:t>hange </a:t>
            </a:r>
            <a:r>
              <a:rPr lang="en-US" altLang="zh-CN" b="1" dirty="0"/>
              <a:t>L</a:t>
            </a:r>
            <a:r>
              <a:rPr lang="en-US" altLang="zh-CN" b="1" dirty="0" smtClean="0"/>
              <a:t>ink</a:t>
            </a:r>
            <a:endParaRPr lang="en-US" altLang="zh-CN" b="1" dirty="0"/>
          </a:p>
          <a:p>
            <a:pPr marL="571500" indent="-571500">
              <a:buFont typeface="+mj-lt"/>
              <a:buAutoNum type="romanUcPeriod"/>
            </a:pPr>
            <a:r>
              <a:rPr lang="zh-CN" altLang="en-US" b="1" dirty="0" smtClean="0"/>
              <a:t>自動</a:t>
            </a:r>
            <a:r>
              <a:rPr lang="en-US" altLang="zh-CN" b="1" dirty="0" smtClean="0"/>
              <a:t>Update</a:t>
            </a:r>
            <a:r>
              <a:rPr lang="zh-CN" altLang="en-US" b="1" dirty="0" smtClean="0"/>
              <a:t>和關閉</a:t>
            </a:r>
            <a:r>
              <a:rPr lang="en-US" altLang="zh-CN" b="1" dirty="0" smtClean="0"/>
              <a:t>Bug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多分支上傳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和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得到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各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分支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tag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請見文檔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README.doc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本文檔著重介紹如何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close bug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準備工作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跟蹤網站</a:t>
            </a:r>
            <a:r>
              <a:rPr lang="en-US" b="1" u="sng" dirty="0" smtClean="0">
                <a:hlinkClick r:id="rId2"/>
              </a:rPr>
              <a:t>http</a:t>
            </a:r>
            <a:r>
              <a:rPr lang="en-US" b="1" u="sng" dirty="0">
                <a:hlinkClick r:id="rId2"/>
              </a:rPr>
              <a:t>://10.73.6.174/</a:t>
            </a:r>
            <a:r>
              <a:rPr lang="en-US" b="1" u="sng" dirty="0"/>
              <a:t> </a:t>
            </a:r>
            <a:r>
              <a:rPr lang="zh-CN" altLang="en-US" dirty="0" smtClean="0"/>
              <a:t>分支變動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&lt;script&gt;</a:t>
            </a:r>
          </a:p>
          <a:p>
            <a:pPr marL="0" indent="0">
              <a:buNone/>
            </a:pPr>
            <a:r>
              <a:rPr lang="en-US" altLang="zh-CN" sz="2400" dirty="0" smtClean="0"/>
              <a:t>parse_html.pl: </a:t>
            </a:r>
            <a:r>
              <a:rPr lang="zh-CN" altLang="en-US" sz="2400" dirty="0" smtClean="0"/>
              <a:t>解析出最新分支清單，寫入檔</a:t>
            </a:r>
            <a:r>
              <a:rPr lang="en-US" altLang="zh-CN" sz="2400" dirty="0" smtClean="0"/>
              <a:t>parse_html.csv</a:t>
            </a:r>
          </a:p>
          <a:p>
            <a:pPr marL="0" indent="0">
              <a:buNone/>
            </a:pPr>
            <a:r>
              <a:rPr lang="en-US" altLang="zh-CN" sz="2400" dirty="0" smtClean="0"/>
              <a:t>compare_branch.pl: </a:t>
            </a:r>
            <a:r>
              <a:rPr lang="zh-CN" altLang="en-US" sz="2400" dirty="0" smtClean="0"/>
              <a:t>比較本地分支和最新分支差異</a:t>
            </a:r>
            <a:r>
              <a:rPr lang="en-US" altLang="zh-CN" sz="2400" dirty="0" smtClean="0"/>
              <a:t>(Pic 1.)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" y="4139524"/>
            <a:ext cx="7724776" cy="127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123293" y="5548265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Pic </a:t>
            </a:r>
            <a:r>
              <a:rPr lang="en-US" altLang="zh-CN" sz="1400" dirty="0" smtClean="0"/>
              <a:t>1. </a:t>
            </a:r>
            <a:r>
              <a:rPr lang="zh-CN" altLang="en-US" sz="1400" dirty="0" smtClean="0"/>
              <a:t>比</a:t>
            </a:r>
            <a:r>
              <a:rPr lang="zh-CN" altLang="en-US" sz="1400" dirty="0"/>
              <a:t>較本地分支和最新分支差異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2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zh-CN" altLang="en-US" b="1" dirty="0"/>
              <a:t>自動上傳多分支</a:t>
            </a:r>
            <a:r>
              <a:rPr lang="en-US" altLang="zh-CN" b="1" dirty="0" smtClean="0"/>
              <a:t>APK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得到剛上傳</a:t>
            </a:r>
            <a:r>
              <a:rPr lang="zh-CN" altLang="en-US" sz="2000" dirty="0" smtClean="0"/>
              <a:t>分支</a:t>
            </a:r>
            <a:r>
              <a:rPr lang="en-US" sz="2000" dirty="0" smtClean="0"/>
              <a:t>Change Link</a:t>
            </a:r>
            <a:r>
              <a:rPr lang="zh-CN" altLang="en-US" sz="2000" dirty="0" smtClean="0"/>
              <a:t>列表</a:t>
            </a:r>
            <a:r>
              <a:rPr lang="en-US" altLang="zh-CN" sz="2000" dirty="0" smtClean="0"/>
              <a:t>(Pic 1-1.)</a:t>
            </a:r>
            <a:r>
              <a:rPr lang="zh-CN" altLang="en-US" sz="2000" dirty="0" smtClean="0"/>
              <a:t>，詳情請見文檔</a:t>
            </a:r>
            <a:r>
              <a:rPr lang="en-US" altLang="zh-CN" sz="2000" dirty="0" smtClean="0"/>
              <a:t>README.doc</a:t>
            </a:r>
            <a:endParaRPr lang="en-US" altLang="zh-C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4"/>
          <a:stretch/>
        </p:blipFill>
        <p:spPr bwMode="auto">
          <a:xfrm>
            <a:off x="1066800" y="1828800"/>
            <a:ext cx="7386920" cy="457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287741" y="637942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Pic </a:t>
            </a:r>
            <a:r>
              <a:rPr lang="en-US" altLang="zh-CN" sz="1400" dirty="0" smtClean="0"/>
              <a:t>1-1. </a:t>
            </a:r>
            <a:r>
              <a:rPr lang="zh-CN" altLang="en-US" sz="1400" dirty="0" smtClean="0"/>
              <a:t>比</a:t>
            </a:r>
            <a:r>
              <a:rPr lang="zh-CN" altLang="en-US" sz="1400" dirty="0"/>
              <a:t>較本地分支和最新分支差異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04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zh-CN" altLang="en-US" sz="3200" b="1" dirty="0" smtClean="0"/>
              <a:t>及時得到</a:t>
            </a:r>
            <a:r>
              <a:rPr lang="en-US" altLang="zh-CN" sz="3200" b="1" dirty="0"/>
              <a:t>Merge</a:t>
            </a:r>
            <a:r>
              <a:rPr lang="zh-CN" altLang="en-US" sz="3200" b="1" dirty="0"/>
              <a:t>反</a:t>
            </a:r>
            <a:r>
              <a:rPr lang="zh-CN" altLang="en-US" sz="3200" b="1" dirty="0" smtClean="0"/>
              <a:t>饋的</a:t>
            </a:r>
            <a:r>
              <a:rPr lang="en-US" altLang="zh-CN" sz="3200" b="1" dirty="0" smtClean="0"/>
              <a:t>Tag</a:t>
            </a:r>
            <a:r>
              <a:rPr lang="zh-CN" altLang="en-US" sz="3200" b="1" dirty="0" smtClean="0"/>
              <a:t>及</a:t>
            </a:r>
            <a:r>
              <a:rPr lang="en-US" altLang="zh-CN" sz="3200" b="1" dirty="0" smtClean="0"/>
              <a:t>Change Link</a:t>
            </a:r>
            <a:endParaRPr 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得到最新</a:t>
            </a:r>
            <a:r>
              <a:rPr lang="en-US" altLang="zh-CN" sz="2000" dirty="0" smtClean="0"/>
              <a:t>Merge</a:t>
            </a:r>
            <a:r>
              <a:rPr lang="zh-CN" altLang="en-US" sz="2000" dirty="0" smtClean="0"/>
              <a:t>資訊，同時動態顯示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變動情況</a:t>
            </a:r>
            <a:r>
              <a:rPr lang="en-US" altLang="zh-CN" sz="2000" dirty="0" smtClean="0"/>
              <a:t>(Pic 2-1.)</a:t>
            </a:r>
            <a:r>
              <a:rPr lang="zh-CN" altLang="en-US" sz="2000" dirty="0" smtClean="0"/>
              <a:t>。詳情請見文檔</a:t>
            </a:r>
            <a:r>
              <a:rPr lang="en-US" altLang="zh-CN" sz="2000" dirty="0" smtClean="0"/>
              <a:t>README.doc</a:t>
            </a:r>
            <a:endParaRPr lang="en-US" altLang="zh-CN" sz="2000" dirty="0"/>
          </a:p>
          <a:p>
            <a:endParaRPr lang="en-US" altLang="zh-CN" sz="2800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2" y="2514600"/>
            <a:ext cx="8954978" cy="365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52600" y="6248400"/>
            <a:ext cx="548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Pic </a:t>
            </a:r>
            <a:r>
              <a:rPr lang="en-US" altLang="zh-CN" sz="1200" dirty="0" smtClean="0"/>
              <a:t>2-1. </a:t>
            </a:r>
            <a:r>
              <a:rPr lang="en-US" sz="1200" dirty="0"/>
              <a:t>tags_format_DeskClock_out_format_compare.csv </a:t>
            </a:r>
            <a:r>
              <a:rPr lang="zh-CN" altLang="en-US" sz="1200" dirty="0"/>
              <a:t>动态显示</a:t>
            </a:r>
            <a:r>
              <a:rPr lang="en-US" altLang="zh-CN" sz="1200" dirty="0"/>
              <a:t>tag</a:t>
            </a:r>
            <a:r>
              <a:rPr lang="zh-CN" altLang="en-US" sz="1200" dirty="0"/>
              <a:t>变动情况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89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進入主題</a:t>
            </a:r>
            <a:endParaRPr 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81000" y="480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3"/>
            </a:pPr>
            <a:r>
              <a:rPr lang="zh-CN" altLang="en-US" b="1" dirty="0"/>
              <a:t>自動</a:t>
            </a:r>
            <a:r>
              <a:rPr lang="en-US" altLang="zh-CN" b="1" dirty="0"/>
              <a:t>Update</a:t>
            </a:r>
            <a:r>
              <a:rPr lang="zh-CN" altLang="en-US" b="1" dirty="0"/>
              <a:t>和關閉</a:t>
            </a:r>
            <a:r>
              <a:rPr lang="en-US" altLang="zh-CN" b="1" dirty="0"/>
              <a:t>Bug</a:t>
            </a:r>
            <a:endParaRPr lang="en-US" altLang="zh-CN" b="1" dirty="0"/>
          </a:p>
        </p:txBody>
      </p:sp>
      <p:sp>
        <p:nvSpPr>
          <p:cNvPr id="7" name="向下箭號 6"/>
          <p:cNvSpPr/>
          <p:nvPr/>
        </p:nvSpPr>
        <p:spPr>
          <a:xfrm>
            <a:off x="4062743" y="1752600"/>
            <a:ext cx="914400" cy="304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如何自动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和关闭</a:t>
            </a:r>
            <a:r>
              <a:rPr lang="en-US" altLang="zh-CN" dirty="0" smtClean="0"/>
              <a:t>TT Bug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For </a:t>
            </a:r>
            <a:r>
              <a:rPr lang="en-US" altLang="zh-CN" sz="5400" dirty="0" smtClean="0"/>
              <a:t>USERS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13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960" y="381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Step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：準備</a:t>
            </a:r>
            <a:r>
              <a:rPr lang="en-US" altLang="zh-CN" dirty="0" smtClean="0"/>
              <a:t>tag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需要您專案的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信息</a:t>
            </a:r>
            <a:r>
              <a:rPr lang="zh-CN" altLang="en-US" sz="2000" dirty="0" smtClean="0"/>
              <a:t>（</a:t>
            </a:r>
            <a:r>
              <a:rPr lang="zh-CN" altLang="en-US" sz="2000" dirty="0" smtClean="0">
                <a:solidFill>
                  <a:srgbClr val="FF0000"/>
                </a:solidFill>
              </a:rPr>
              <a:t>僅需要</a:t>
            </a:r>
            <a:r>
              <a:rPr lang="zh-CN" altLang="en-US" sz="2000" dirty="0" smtClean="0"/>
              <a:t>自動生成</a:t>
            </a:r>
            <a:r>
              <a:rPr lang="zh-CN" altLang="en-US" sz="2000" dirty="0" smtClean="0"/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new </a:t>
            </a:r>
            <a:r>
              <a:rPr lang="en-US" altLang="zh-CN" sz="2000" dirty="0" smtClean="0">
                <a:solidFill>
                  <a:srgbClr val="FF0000"/>
                </a:solidFill>
              </a:rPr>
              <a:t>tag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每個項目會自動生成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個文件，</a:t>
            </a:r>
            <a:r>
              <a:rPr lang="en-US" altLang="zh-CN" sz="2000" dirty="0" smtClean="0"/>
              <a:t>vendor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out</a:t>
            </a:r>
            <a:r>
              <a:rPr lang="zh-CN" altLang="en-US" sz="2000" dirty="0" smtClean="0"/>
              <a:t>各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個 </a:t>
            </a:r>
            <a:r>
              <a:rPr lang="en-US" altLang="zh-CN" sz="2000" dirty="0" smtClean="0"/>
              <a:t>(Pic 3-1.)</a:t>
            </a:r>
            <a:r>
              <a:rPr lang="zh-CN" altLang="en-US" sz="2000" dirty="0" smtClean="0"/>
              <a:t>，包括</a:t>
            </a:r>
            <a:r>
              <a:rPr lang="en-US" altLang="zh-CN" sz="2000" dirty="0" smtClean="0"/>
              <a:t>old tag (*_format_old.csv)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new </a:t>
            </a:r>
            <a:r>
              <a:rPr lang="en-US" altLang="zh-CN" sz="2000" dirty="0" smtClean="0"/>
              <a:t>tag (*_format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csv) (Pic 3-2.)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compare </a:t>
            </a:r>
            <a:r>
              <a:rPr lang="en-US" altLang="zh-CN" sz="2000" dirty="0" smtClean="0"/>
              <a:t>tag </a:t>
            </a:r>
            <a:r>
              <a:rPr lang="en-US" altLang="zh-CN" sz="2000" dirty="0" smtClean="0"/>
              <a:t>(*_format_compare.csv)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9537" y="6428601"/>
            <a:ext cx="2079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Pic </a:t>
            </a:r>
            <a:r>
              <a:rPr lang="en-US" altLang="zh-CN" sz="1200" dirty="0" smtClean="0"/>
              <a:t>3-2. </a:t>
            </a:r>
            <a:r>
              <a:rPr lang="en-US" altLang="zh-CN" sz="1200" dirty="0">
                <a:solidFill>
                  <a:srgbClr val="FF0000"/>
                </a:solidFill>
              </a:rPr>
              <a:t>new tag</a:t>
            </a:r>
            <a:r>
              <a:rPr lang="en-US" altLang="zh-CN" sz="1200" dirty="0"/>
              <a:t>(*_format.csv)</a:t>
            </a:r>
            <a:endParaRPr 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618971" y="4114800"/>
            <a:ext cx="2000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Pic 3-1</a:t>
            </a:r>
            <a:r>
              <a:rPr lang="en-US" altLang="zh-CN" sz="1200" dirty="0" smtClean="0"/>
              <a:t>. </a:t>
            </a:r>
            <a:r>
              <a:rPr lang="en-US" sz="1200" dirty="0" smtClean="0"/>
              <a:t>all tags for </a:t>
            </a:r>
            <a:r>
              <a:rPr lang="en-US" sz="1200" dirty="0" err="1" smtClean="0"/>
              <a:t>DeskClock</a:t>
            </a:r>
            <a:endParaRPr 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562225"/>
            <a:ext cx="6419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8" y="4495800"/>
            <a:ext cx="8562452" cy="190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3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472</Words>
  <Application>Microsoft Office PowerPoint</Application>
  <PresentationFormat>如螢幕大小 (4:3)</PresentationFormat>
  <Paragraphs>50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Git自動化處理</vt:lpstr>
      <vt:lpstr>要解決的問題</vt:lpstr>
      <vt:lpstr>流程設計</vt:lpstr>
      <vt:lpstr>準備工作</vt:lpstr>
      <vt:lpstr>自動上傳多分支APK</vt:lpstr>
      <vt:lpstr>及時得到Merge反饋的Tag及Change Link</vt:lpstr>
      <vt:lpstr>進入主題</vt:lpstr>
      <vt:lpstr>如何自动Update和关闭TT Bug </vt:lpstr>
      <vt:lpstr>Step 1：準備tag</vt:lpstr>
      <vt:lpstr>Step 2：运行perl脚本</vt:lpstr>
      <vt:lpstr>Step 3-1：查看Result Only Check Bug</vt:lpstr>
      <vt:lpstr>Step 3-2：查看Result Update Bug</vt:lpstr>
      <vt:lpstr>Step 3-3：查看Result</vt:lpstr>
      <vt:lpstr>腳本實現原理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Git自动化操作</dc:title>
  <dc:creator>Kim Bai(白琳_華碩杭州)</dc:creator>
  <cp:lastModifiedBy>Kim Bai(白琳_華碩杭州)</cp:lastModifiedBy>
  <cp:revision>87</cp:revision>
  <dcterms:created xsi:type="dcterms:W3CDTF">2014-07-29T01:59:04Z</dcterms:created>
  <dcterms:modified xsi:type="dcterms:W3CDTF">2014-08-04T03:56:37Z</dcterms:modified>
</cp:coreProperties>
</file>