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96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3810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286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19812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Topic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19812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Tag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76800" y="19812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Social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600" y="19812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Search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19812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Setting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" y="6858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4" idx="3"/>
            <a:endCxn id="5" idx="1"/>
          </p:cNvCxnSpPr>
          <p:nvPr/>
        </p:nvCxnSpPr>
        <p:spPr>
          <a:xfrm flipV="1">
            <a:off x="2514600" y="876300"/>
            <a:ext cx="2133600" cy="152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1"/>
            <a:endCxn id="24" idx="3"/>
          </p:cNvCxnSpPr>
          <p:nvPr/>
        </p:nvCxnSpPr>
        <p:spPr>
          <a:xfrm rot="10800000" flipV="1">
            <a:off x="1295400" y="1028700"/>
            <a:ext cx="381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886200" y="4114800"/>
            <a:ext cx="838200" cy="21336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Room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5" idx="2"/>
            <a:endCxn id="6" idx="0"/>
          </p:cNvCxnSpPr>
          <p:nvPr/>
        </p:nvCxnSpPr>
        <p:spPr>
          <a:xfrm rot="5400000">
            <a:off x="3848100" y="762000"/>
            <a:ext cx="457200" cy="1981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" idx="2"/>
            <a:endCxn id="7" idx="0"/>
          </p:cNvCxnSpPr>
          <p:nvPr/>
        </p:nvCxnSpPr>
        <p:spPr>
          <a:xfrm rot="5400000">
            <a:off x="4381500" y="1295400"/>
            <a:ext cx="4572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5" idx="2"/>
            <a:endCxn id="8" idx="0"/>
          </p:cNvCxnSpPr>
          <p:nvPr/>
        </p:nvCxnSpPr>
        <p:spPr>
          <a:xfrm rot="16200000" flipH="1">
            <a:off x="4953000" y="1638300"/>
            <a:ext cx="457200" cy="228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" idx="2"/>
            <a:endCxn id="9" idx="0"/>
          </p:cNvCxnSpPr>
          <p:nvPr/>
        </p:nvCxnSpPr>
        <p:spPr>
          <a:xfrm rot="16200000" flipH="1">
            <a:off x="5486400" y="1104900"/>
            <a:ext cx="457200" cy="1295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" idx="2"/>
            <a:endCxn id="10" idx="0"/>
          </p:cNvCxnSpPr>
          <p:nvPr/>
        </p:nvCxnSpPr>
        <p:spPr>
          <a:xfrm rot="16200000" flipH="1">
            <a:off x="6019800" y="571500"/>
            <a:ext cx="457200" cy="2362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" idx="2"/>
            <a:endCxn id="52" idx="0"/>
          </p:cNvCxnSpPr>
          <p:nvPr/>
        </p:nvCxnSpPr>
        <p:spPr>
          <a:xfrm rot="16200000" flipH="1">
            <a:off x="3276600" y="3086100"/>
            <a:ext cx="838200" cy="1219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886200" y="4114800"/>
            <a:ext cx="838200" cy="4572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Create Topic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0" name="Elbow Connector 79"/>
          <p:cNvCxnSpPr>
            <a:stCxn id="8" idx="2"/>
            <a:endCxn id="72" idx="0"/>
          </p:cNvCxnSpPr>
          <p:nvPr/>
        </p:nvCxnSpPr>
        <p:spPr>
          <a:xfrm rot="5400000">
            <a:off x="4381500" y="3200400"/>
            <a:ext cx="838200" cy="990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886200" y="5715000"/>
            <a:ext cx="838200" cy="533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Review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943600" y="4267200"/>
            <a:ext cx="838200" cy="12954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People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9" name="Elbow Connector 88"/>
          <p:cNvCxnSpPr>
            <a:stCxn id="52" idx="3"/>
            <a:endCxn id="87" idx="1"/>
          </p:cNvCxnSpPr>
          <p:nvPr/>
        </p:nvCxnSpPr>
        <p:spPr>
          <a:xfrm flipV="1">
            <a:off x="4724400" y="4914900"/>
            <a:ext cx="1219200" cy="266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Wujun</dc:creator>
  <cp:lastModifiedBy>Wujun</cp:lastModifiedBy>
  <cp:revision>33</cp:revision>
  <dcterms:created xsi:type="dcterms:W3CDTF">2006-08-16T00:00:00Z</dcterms:created>
  <dcterms:modified xsi:type="dcterms:W3CDTF">2015-01-10T06:55:55Z</dcterms:modified>
</cp:coreProperties>
</file>