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6" d="100"/>
          <a:sy n="186" d="100"/>
        </p:scale>
        <p:origin x="-128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AB8E-1A76-6442-944E-40A3B999A93E}" type="datetimeFigureOut"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34DB-ABFD-FD49-A8F2-B020510B0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6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AB8E-1A76-6442-944E-40A3B999A93E}" type="datetimeFigureOut"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34DB-ABFD-FD49-A8F2-B020510B0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7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AB8E-1A76-6442-944E-40A3B999A93E}" type="datetimeFigureOut"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34DB-ABFD-FD49-A8F2-B020510B0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0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AB8E-1A76-6442-944E-40A3B999A93E}" type="datetimeFigureOut"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34DB-ABFD-FD49-A8F2-B020510B0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2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AB8E-1A76-6442-944E-40A3B999A93E}" type="datetimeFigureOut"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34DB-ABFD-FD49-A8F2-B020510B0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0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AB8E-1A76-6442-944E-40A3B999A93E}" type="datetimeFigureOut"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34DB-ABFD-FD49-A8F2-B020510B0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AB8E-1A76-6442-944E-40A3B999A93E}" type="datetimeFigureOut"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34DB-ABFD-FD49-A8F2-B020510B0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0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AB8E-1A76-6442-944E-40A3B999A93E}" type="datetimeFigureOut"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34DB-ABFD-FD49-A8F2-B020510B0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2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AB8E-1A76-6442-944E-40A3B999A93E}" type="datetimeFigureOut"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34DB-ABFD-FD49-A8F2-B020510B0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AB8E-1A76-6442-944E-40A3B999A93E}" type="datetimeFigureOut"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34DB-ABFD-FD49-A8F2-B020510B0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5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AB8E-1A76-6442-944E-40A3B999A93E}" type="datetimeFigureOut"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34DB-ABFD-FD49-A8F2-B020510B0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BAB8E-1A76-6442-944E-40A3B999A93E}" type="datetimeFigureOut"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234DB-ABFD-FD49-A8F2-B020510B0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932" y="824126"/>
            <a:ext cx="8779411" cy="5176866"/>
            <a:chOff x="81575" y="1611398"/>
            <a:chExt cx="8779411" cy="5176866"/>
          </a:xfrm>
        </p:grpSpPr>
        <p:grpSp>
          <p:nvGrpSpPr>
            <p:cNvPr id="13" name="Group 12"/>
            <p:cNvGrpSpPr/>
            <p:nvPr/>
          </p:nvGrpSpPr>
          <p:grpSpPr>
            <a:xfrm>
              <a:off x="1697910" y="5349452"/>
              <a:ext cx="5156765" cy="911923"/>
              <a:chOff x="1513164" y="5451274"/>
              <a:chExt cx="5156765" cy="911923"/>
            </a:xfrm>
          </p:grpSpPr>
          <p:sp>
            <p:nvSpPr>
              <p:cNvPr id="4" name="Magnetic Disk 3"/>
              <p:cNvSpPr/>
              <p:nvPr/>
            </p:nvSpPr>
            <p:spPr>
              <a:xfrm>
                <a:off x="1513164" y="5478294"/>
                <a:ext cx="952482" cy="884903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Magnetic Disk 4"/>
              <p:cNvSpPr/>
              <p:nvPr/>
            </p:nvSpPr>
            <p:spPr>
              <a:xfrm>
                <a:off x="2942295" y="5478294"/>
                <a:ext cx="952482" cy="884903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Magnetic Disk 5"/>
              <p:cNvSpPr/>
              <p:nvPr/>
            </p:nvSpPr>
            <p:spPr>
              <a:xfrm>
                <a:off x="4338478" y="5471539"/>
                <a:ext cx="952482" cy="884903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Magnetic Disk 6"/>
              <p:cNvSpPr/>
              <p:nvPr/>
            </p:nvSpPr>
            <p:spPr>
              <a:xfrm>
                <a:off x="5717447" y="5451274"/>
                <a:ext cx="952482" cy="884903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1575" y="5724826"/>
              <a:ext cx="140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Datastore</a:t>
              </a:r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88499" y="5173822"/>
              <a:ext cx="5719053" cy="1614442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43210" y="6323056"/>
              <a:ext cx="2755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Storage nodes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925633" y="2805098"/>
              <a:ext cx="935353" cy="695764"/>
              <a:chOff x="96944" y="3371816"/>
              <a:chExt cx="935353" cy="695764"/>
            </a:xfrm>
          </p:grpSpPr>
          <p:sp>
            <p:nvSpPr>
              <p:cNvPr id="44" name="Process 43"/>
              <p:cNvSpPr/>
              <p:nvPr/>
            </p:nvSpPr>
            <p:spPr>
              <a:xfrm>
                <a:off x="96944" y="3371816"/>
                <a:ext cx="935353" cy="695764"/>
              </a:xfrm>
              <a:prstGeom prst="flowChartProcess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03700" y="3503863"/>
                <a:ext cx="776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/>
                  <a:t>Client</a:t>
                </a:r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925633" y="3639881"/>
              <a:ext cx="935353" cy="695764"/>
              <a:chOff x="-9812" y="3371816"/>
              <a:chExt cx="935353" cy="695764"/>
            </a:xfrm>
          </p:grpSpPr>
          <p:sp>
            <p:nvSpPr>
              <p:cNvPr id="51" name="Process 50"/>
              <p:cNvSpPr/>
              <p:nvPr/>
            </p:nvSpPr>
            <p:spPr>
              <a:xfrm>
                <a:off x="-9812" y="3371816"/>
                <a:ext cx="935353" cy="695764"/>
              </a:xfrm>
              <a:prstGeom prst="flowChartProcess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44" y="3496091"/>
                <a:ext cx="776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/>
                  <a:t>Client</a:t>
                </a:r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61393" y="3090745"/>
              <a:ext cx="3385668" cy="902728"/>
              <a:chOff x="2284492" y="3546368"/>
              <a:chExt cx="3385668" cy="902728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84492" y="3546368"/>
                <a:ext cx="902728" cy="902728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67432" y="3546368"/>
                <a:ext cx="902728" cy="902728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15986" y="3546368"/>
                <a:ext cx="902728" cy="902728"/>
              </a:xfrm>
              <a:prstGeom prst="rect">
                <a:avLst/>
              </a:prstGeom>
            </p:spPr>
          </p:pic>
        </p:grpSp>
        <p:sp>
          <p:nvSpPr>
            <p:cNvPr id="16" name="Alternate Process 15"/>
            <p:cNvSpPr/>
            <p:nvPr/>
          </p:nvSpPr>
          <p:spPr>
            <a:xfrm>
              <a:off x="1990329" y="1611398"/>
              <a:ext cx="4763358" cy="743048"/>
            </a:xfrm>
            <a:prstGeom prst="flowChartAlternate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27258" y="4438093"/>
              <a:ext cx="2358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/>
                <a:t>read/write requests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49042" y="4438093"/>
              <a:ext cx="1611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/>
                <a:t>responses</a:t>
              </a:r>
              <a:endParaRPr lang="en-US" sz="160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185326" y="3993473"/>
              <a:ext cx="6756" cy="11469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430011" y="3993473"/>
              <a:ext cx="0" cy="11469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890974" y="2388898"/>
              <a:ext cx="23580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/>
                <a:t>success/failure validation responses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52619" y="2389618"/>
              <a:ext cx="24913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/>
                <a:t>validation requests incl. xact reads/writes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249042" y="2370550"/>
              <a:ext cx="6756" cy="6667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506650" y="2370550"/>
              <a:ext cx="0" cy="6667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626074" y="1794609"/>
              <a:ext cx="1491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Validator</a:t>
              </a:r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6114971" y="3297872"/>
              <a:ext cx="1810662" cy="860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114971" y="3809219"/>
              <a:ext cx="1810662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146326" y="3993473"/>
              <a:ext cx="16112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/>
                <a:t>issue xacts/ get responses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39510" y="3331585"/>
              <a:ext cx="1611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/>
                <a:t>Processors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33237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Lucja Kot</dc:creator>
  <cp:lastModifiedBy>Lucja Kot</cp:lastModifiedBy>
  <cp:revision>18</cp:revision>
  <dcterms:created xsi:type="dcterms:W3CDTF">2015-02-17T18:33:45Z</dcterms:created>
  <dcterms:modified xsi:type="dcterms:W3CDTF">2015-11-14T18:11:49Z</dcterms:modified>
</cp:coreProperties>
</file>