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C094E8-215A-42CE-9CF7-B73B003492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FB7F0E-0062-4189-AD4D-B9F4CCD07F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D5C921-349D-4D3D-B7F2-65766748C92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F9CF93-3D40-4461-8A1A-0F4AB14079E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052818-5DCA-47A5-B399-068FDAC593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FA328D-2B6A-406C-A010-9899693798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375529-B6D3-4E4A-8205-523BA99874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7A6A65-D02E-47B1-BC43-7CF9232BE1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3C1E49-8A17-49CA-8A6A-96CBC59882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C487D9-12EA-4808-B970-94418F8804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943D81-1426-43F6-9E24-325560B6FD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C2F81E-34D6-46AB-B327-22178F5C79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CH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CH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CH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CH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CH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CH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CH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de-CH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CH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CH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de-CH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CH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776FF8A-1CEA-4C65-AB8A-B1D21FDF2533}" type="slidenum">
              <a:rPr b="0" lang="de-CH" sz="14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CH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CH" sz="4400" spc="-1" strike="noStrike">
                <a:solidFill>
                  <a:srgbClr val="000000"/>
                </a:solidFill>
                <a:latin typeface="Arial"/>
              </a:rPr>
              <a:t>Vorgehen</a:t>
            </a: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42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latin typeface="Arial"/>
              </a:rPr>
              <a:t>Inbetriebnahme Raspberry PI: OS Installieren und SSH Konfigurieren</a:t>
            </a: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latin typeface="Arial"/>
              </a:rPr>
              <a:t>GIO Board und LED verkabeln</a:t>
            </a: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latin typeface="Arial"/>
              </a:rPr>
              <a:t>Python Skript um zu testen ob das GPIO Board richtig verkabelt ist</a:t>
            </a: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latin typeface="Arial"/>
              </a:rPr>
              <a:t>Mit Userspace C Programm die GPIO Basis Adresse herausfinden</a:t>
            </a: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latin typeface="Arial"/>
              </a:rPr>
              <a:t>Richtige Tool-chain installieren (GAS Aarch64)</a:t>
            </a: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latin typeface="Arial"/>
              </a:rPr>
              <a:t>1. Version: LED leuchtet</a:t>
            </a: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latin typeface="Arial"/>
              </a:rPr>
              <a:t>2. Version: LED Blinkt (HW Timer ansteuern)</a:t>
            </a: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latin typeface="Arial"/>
              </a:rPr>
              <a:t>3. Version: Mit Stack Pointer, Function-Call und variablem Text (aus C-Code generieren und adaptieren)</a:t>
            </a: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latin typeface="Arial"/>
              </a:rPr>
              <a:t>4. Version: Optimierter Code und Blinken im richtigen Intervall</a:t>
            </a: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CH" sz="4400" spc="-1" strike="noStrike">
                <a:solidFill>
                  <a:srgbClr val="000000"/>
                </a:solidFill>
                <a:latin typeface="Arial"/>
              </a:rPr>
              <a:t>Schwierigkeiten</a:t>
            </a: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latin typeface="Arial"/>
              </a:rPr>
              <a:t>Welches ist die Base IO Adresse vom GPIO</a:t>
            </a: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latin typeface="Arial"/>
              </a:rPr>
              <a:t>Welches ist die richtige Toolchain</a:t>
            </a: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latin typeface="Arial"/>
              </a:rPr>
              <a:t>Assembler verstehen</a:t>
            </a: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latin typeface="Arial"/>
              </a:rPr>
              <a:t>Wie das Programm booten</a:t>
            </a: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latin typeface="Arial"/>
              </a:rPr>
              <a:t>Headless Setup / kein Feedback oder Debug Möglichkeit</a:t>
            </a: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latin typeface="Arial"/>
              </a:rPr>
              <a:t>Wie den HW Timer ansteuern</a:t>
            </a: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latin typeface="Arial"/>
              </a:rPr>
              <a:t>Wie funktioniert der Stack</a:t>
            </a: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latin typeface="Arial"/>
              </a:rPr>
              <a:t>Raspberry PI defekt</a:t>
            </a:r>
            <a:endParaRPr b="0" lang="de-CH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CH" sz="4400" spc="-1" strike="noStrike">
                <a:solidFill>
                  <a:srgbClr val="000000"/>
                </a:solidFill>
                <a:latin typeface="Arial"/>
              </a:rPr>
              <a:t>RAM Adresse wird definiert</a:t>
            </a: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60000" y="1440000"/>
            <a:ext cx="5054400" cy="270000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/>
          <p:nvPr/>
        </p:nvSpPr>
        <p:spPr>
          <a:xfrm>
            <a:off x="5040000" y="1620000"/>
            <a:ext cx="4320000" cy="324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RAM Adresse wird im linker Skript definiert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Das Programm startet an Adresse 0x80000 (vom Bootloader aufgerufen)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Stack beginnt ab 0x80000 und wächst  gegen 0x0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CH" sz="4400" spc="-1" strike="noStrike">
                <a:solidFill>
                  <a:srgbClr val="000000"/>
                </a:solidFill>
                <a:latin typeface="Arial"/>
              </a:rPr>
              <a:t>Stackpointer wird initialisiert</a:t>
            </a: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60000" y="1440000"/>
            <a:ext cx="7504920" cy="90000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/>
          <p:nvPr/>
        </p:nvSpPr>
        <p:spPr>
          <a:xfrm>
            <a:off x="1980000" y="2700000"/>
            <a:ext cx="7380000" cy="216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Das Programm startet ab 0x80000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SP (Stackpointer) wird mit 0x80000 initialisiert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SP wächst gegen 0x0, PC zwischen 0x80000 und  0x90000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SP ist ein Spezialregister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Weiter Spezialregister: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R29: Frame pointer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R30: Procedure link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XZR and WZR: Zero register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PC: Programcounter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CH" sz="4400" spc="-1" strike="noStrike">
                <a:solidFill>
                  <a:srgbClr val="000000"/>
                </a:solidFill>
                <a:latin typeface="Arial"/>
              </a:rPr>
              <a:t>Funktionsaufruf</a:t>
            </a: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29240" y="1350000"/>
            <a:ext cx="11547360" cy="1170000"/>
          </a:xfrm>
          <a:prstGeom prst="rect">
            <a:avLst/>
          </a:prstGeom>
          <a:ln w="0">
            <a:noFill/>
          </a:ln>
        </p:spPr>
      </p:pic>
      <p:sp>
        <p:nvSpPr>
          <p:cNvPr id="53" name=""/>
          <p:cNvSpPr/>
          <p:nvPr/>
        </p:nvSpPr>
        <p:spPr>
          <a:xfrm>
            <a:off x="540000" y="2700000"/>
            <a:ext cx="8820000" cy="216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CH" sz="1800" spc="-1" strike="noStrike">
                <a:solidFill>
                  <a:srgbClr val="000000"/>
                </a:solidFill>
                <a:latin typeface="Arial"/>
              </a:rPr>
              <a:t>419</a:t>
            </a: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: In R0 wird das das Funktionsargument gespeichert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CH" sz="1800" spc="-1" strike="noStrike">
                <a:solidFill>
                  <a:srgbClr val="000000"/>
                </a:solidFill>
                <a:latin typeface="Arial"/>
              </a:rPr>
              <a:t>420</a:t>
            </a: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: «blink:» wird mit «bl» (branch and link) aufgerufen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SP ist nach dem Funktionsaufruf wieder gleich wie vor dem Funktionsaufruf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CH" sz="1800" spc="-1" strike="noStrike">
                <a:solidFill>
                  <a:srgbClr val="000000"/>
                </a:solidFill>
                <a:latin typeface="Arial"/>
              </a:rPr>
              <a:t>421</a:t>
            </a: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: Register werden wieder aus dem Stack geladen (Context wiederherstellen)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CH" sz="4400" spc="-1" strike="noStrike">
                <a:solidFill>
                  <a:srgbClr val="000000"/>
                </a:solidFill>
                <a:latin typeface="Arial"/>
              </a:rPr>
              <a:t>Funktion</a:t>
            </a: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720000" y="2880000"/>
            <a:ext cx="8202960" cy="2430360"/>
          </a:xfrm>
          <a:prstGeom prst="rect">
            <a:avLst/>
          </a:prstGeom>
          <a:ln w="0">
            <a:noFill/>
          </a:ln>
        </p:spPr>
      </p:pic>
      <p:sp>
        <p:nvSpPr>
          <p:cNvPr id="56" name=""/>
          <p:cNvSpPr/>
          <p:nvPr/>
        </p:nvSpPr>
        <p:spPr>
          <a:xfrm>
            <a:off x="540000" y="1172520"/>
            <a:ext cx="8820000" cy="15274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CH" sz="1800" spc="-1" strike="noStrike">
                <a:solidFill>
                  <a:srgbClr val="000000"/>
                </a:solidFill>
                <a:latin typeface="Arial"/>
              </a:rPr>
              <a:t>149:</a:t>
            </a: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 x29 (Framepointer) und x30 (Procedure link) werden im Stack gesichert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CH" sz="1800" spc="-1" strike="noStrike">
                <a:solidFill>
                  <a:srgbClr val="000000"/>
                </a:solidFill>
                <a:latin typeface="Arial"/>
              </a:rPr>
              <a:t>154:</a:t>
            </a: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 x29 (Framepointer) bekommt die neue Stackpointer Adresse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CH" sz="4400" spc="-1" strike="noStrike">
                <a:solidFill>
                  <a:srgbClr val="000000"/>
                </a:solidFill>
                <a:latin typeface="Arial"/>
              </a:rPr>
              <a:t>Return</a:t>
            </a:r>
            <a:endParaRPr b="0" lang="de-CH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60360" y="1303920"/>
            <a:ext cx="10404360" cy="157608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/>
          <p:nvPr/>
        </p:nvSpPr>
        <p:spPr>
          <a:xfrm>
            <a:off x="720000" y="3060000"/>
            <a:ext cx="8820000" cy="216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CH" sz="1800" spc="-1" strike="noStrike">
                <a:solidFill>
                  <a:srgbClr val="000000"/>
                </a:solidFill>
                <a:latin typeface="Arial"/>
              </a:rPr>
              <a:t>403:</a:t>
            </a: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 Vorheriger Stackframe und Procedure link werden geladen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CH" sz="1800" spc="-1" strike="noStrike">
                <a:solidFill>
                  <a:srgbClr val="000000"/>
                </a:solidFill>
                <a:latin typeface="Arial"/>
              </a:rPr>
              <a:t>404:</a:t>
            </a:r>
            <a:r>
              <a:rPr b="0" lang="de-CH" sz="1800" spc="-1" strike="noStrike">
                <a:solidFill>
                  <a:srgbClr val="000000"/>
                </a:solidFill>
                <a:latin typeface="Arial"/>
              </a:rPr>
              <a:t> Es wird auf die vorherige Adresse gesprungen</a:t>
            </a:r>
            <a:endParaRPr b="0" lang="de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Application>LibreOffice/7.4.2.3$Linux_X86_64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2022-12-02T14:44:43Z</dcterms:created>
  <dc:creator/>
  <dc:description/>
  <dc:language>de-CH</dc:language>
  <cp:lastModifiedBy/>
  <dcterms:modified xsi:type="dcterms:W3CDTF">2022-12-03T10:18:43Z</dcterms:modified>
  <cp:revision>5</cp:revision>
  <dc:subject/>
  <dc:title/>
</cp:coreProperties>
</file>