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6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0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42304-784D-448B-8CF9-93A9B1EF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4EAC2D-6DF8-437D-96A3-F6FA901EF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C7012-D2D1-4C8C-97BA-75A3A89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C2B-2893-4F3A-B5CC-7EC27DA81F6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ABDF4-F1C2-4EFB-AB63-B3C45DF1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E58A6-A072-4C63-B188-C06F4271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C2D-0147-4781-A083-5F40F9E9E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1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C3739-DF78-491B-9B50-D67EC488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43514D-079C-4064-BBB6-72A5D206F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316E1-D15E-4735-A26C-DBAE5327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C2B-2893-4F3A-B5CC-7EC27DA81F6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DE50F-2CBB-4ABD-904D-DA76A0CF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3C3DE-7F1A-4004-9467-2378EFAC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C2D-0147-4781-A083-5F40F9E9E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4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DBA94D-CB89-4792-A7F0-9DF49C874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A3007-C495-4C3E-AC67-ACC62FC28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61B33-72D3-48AE-A64C-80F96CAE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C2B-2893-4F3A-B5CC-7EC27DA81F6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5B5C6-5406-4ABE-83B6-233A29FA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58E63-2DD4-4A71-BF0F-71A3F1A3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C2D-0147-4781-A083-5F40F9E9E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7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42419-60FE-445F-8142-85DA9752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EE000-02D8-4BC7-9A46-BE28BA0B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7AA13-4598-4195-B39D-9B03F68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C2B-2893-4F3A-B5CC-7EC27DA81F6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91202-E620-4F20-9717-E0291C58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76CA6-E0B2-4661-996E-FFFAE1E9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C2D-0147-4781-A083-5F40F9E9E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7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CC2B1-C61C-47E6-BEDB-84DC658D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F4B8A-DC7E-4A71-8D27-B0BA6628A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EE989-44AA-42B8-9A3B-EF5CEAA0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C2B-2893-4F3A-B5CC-7EC27DA81F6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7637D-4870-4E9D-BA5A-E3E338C1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1C815-1357-41B5-A062-6391982C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C2D-0147-4781-A083-5F40F9E9E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1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E12C1-5FAE-4289-A8E6-9B298CBA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F7CCB-FC78-415C-951D-5F45AE0FD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FC447-6146-43E7-A914-D7B3A20B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040A74-0979-48B4-90E2-174FCE58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C2B-2893-4F3A-B5CC-7EC27DA81F6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9CC09-996E-4CDF-B403-DE7849CD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BB778-AD6B-4756-9754-FCD7523B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C2D-0147-4781-A083-5F40F9E9E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3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DE877-B61C-4815-BD1A-0091DEE3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7E97B-7D19-4FCB-B76E-57E741B65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0A36BB-238F-49FA-8BDF-8820347BC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9F9528-1736-48C9-AF52-B5BADD2D3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767DA2-8F51-4304-8BFE-C9B89B4E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1F8B90-0ACE-49B0-95A8-9690FD48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C2B-2893-4F3A-B5CC-7EC27DA81F6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225FAC-5AE4-426F-8007-118FFB6D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FC0951-9CED-4F23-BD8E-87BB9DE9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C2D-0147-4781-A083-5F40F9E9E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1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AEBFD-1AB0-45B5-AEAC-E330D4FC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7A02ED-B321-41AF-ADD9-7270E9DA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C2B-2893-4F3A-B5CC-7EC27DA81F6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333189-A582-4684-85FF-0ED86EEA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A3197-A5CE-4091-8652-74FB772E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C2D-0147-4781-A083-5F40F9E9E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9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AEB8BD-6558-4A7F-8DDA-72DF0495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C2B-2893-4F3A-B5CC-7EC27DA81F6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16001E-7343-4E97-BFE1-FD99E031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67A2D0-69FC-4EEA-9354-04392E27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C2D-0147-4781-A083-5F40F9E9E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2F3F4-BD7B-44F8-8445-57459151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C79EE-6C0E-4FA5-A858-E10617C3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594C78-5BA2-4224-957D-E539D419B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D3048-07A2-467A-BB24-AAB22E30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C2B-2893-4F3A-B5CC-7EC27DA81F6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CD2BB-5F8E-4533-9F28-5289696B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AC32B-D8A8-4A00-9F6A-91ED3276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C2D-0147-4781-A083-5F40F9E9E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FBF5-F143-40B5-9216-52807429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A69771-709B-4264-A6A8-61FEB2BC1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A5EC9-2EB3-40D3-9831-5BA197997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D07D2E-2B9A-4F32-96E6-9F2DA954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C2B-2893-4F3A-B5CC-7EC27DA81F6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047FF5-9A5D-4E34-986C-3E71D1F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34B36-B6F0-4680-8F8E-528A0495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C2D-0147-4781-A083-5F40F9E9E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6EB2F8-8D92-4402-9E6E-F3138B7B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7C897-2077-4150-A8EB-FD01615B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9B5FB-099B-442B-869E-84E1B2C5B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8C2B-2893-4F3A-B5CC-7EC27DA81F6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5CA23-F019-45FA-94B1-4976D45C7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57DDC-DB4E-4585-8221-60605469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1C2D-0147-4781-A083-5F40F9E9E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0F6666-467B-41D0-86A9-B79F15D4CAC6}"/>
              </a:ext>
            </a:extLst>
          </p:cNvPr>
          <p:cNvSpPr/>
          <p:nvPr/>
        </p:nvSpPr>
        <p:spPr>
          <a:xfrm>
            <a:off x="2478722" y="2782669"/>
            <a:ext cx="7635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Kubernetes</a:t>
            </a:r>
            <a:r>
              <a:rPr lang="zh-CN" altLang="en-US" sz="3600">
                <a:solidFill>
                  <a:schemeClr val="bg1"/>
                </a:solidFill>
              </a:rPr>
              <a:t>工作负载原理剖析和实践</a:t>
            </a:r>
          </a:p>
        </p:txBody>
      </p:sp>
    </p:spTree>
    <p:extLst>
      <p:ext uri="{BB962C8B-B14F-4D97-AF65-F5344CB8AC3E}">
        <p14:creationId xmlns:p14="http://schemas.microsoft.com/office/powerpoint/2010/main" val="40927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4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13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25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44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68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8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E205F2-C2E3-4151-B3BD-0A833A0C6A02}"/>
              </a:ext>
            </a:extLst>
          </p:cNvPr>
          <p:cNvSpPr txBox="1"/>
          <p:nvPr/>
        </p:nvSpPr>
        <p:spPr>
          <a:xfrm>
            <a:off x="278296" y="251792"/>
            <a:ext cx="357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Kubernetes</a:t>
            </a:r>
            <a:r>
              <a:rPr lang="zh-CN" altLang="en-US" sz="3200" b="1">
                <a:solidFill>
                  <a:schemeClr val="bg1"/>
                </a:solidFill>
              </a:rPr>
              <a:t>的魔法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D17206-2B49-476C-AA12-0FE8E80E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46" y="1378403"/>
            <a:ext cx="4545988" cy="24079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FA4691-9DA0-4FC3-A4D5-9A2CDC2D8F58}"/>
              </a:ext>
            </a:extLst>
          </p:cNvPr>
          <p:cNvSpPr txBox="1"/>
          <p:nvPr/>
        </p:nvSpPr>
        <p:spPr>
          <a:xfrm>
            <a:off x="3030526" y="4328159"/>
            <a:ext cx="55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Kubernetes </a:t>
            </a:r>
            <a:r>
              <a:rPr lang="zh-CN" altLang="en-US" sz="1600">
                <a:solidFill>
                  <a:schemeClr val="bg1"/>
                </a:solidFill>
              </a:rPr>
              <a:t>是容器化应用程序模式的平台。这些模式使应用程序更易部署、管理、扩展和从故障中恢复 </a:t>
            </a:r>
            <a:r>
              <a:rPr lang="en-US" altLang="zh-CN" sz="1600">
                <a:solidFill>
                  <a:schemeClr val="bg1"/>
                </a:solidFill>
              </a:rPr>
              <a:t>– </a:t>
            </a:r>
            <a:r>
              <a:rPr lang="zh-CN" altLang="en-US" sz="1600">
                <a:solidFill>
                  <a:schemeClr val="bg1"/>
                </a:solidFill>
              </a:rPr>
              <a:t>这是 “魔法”</a:t>
            </a:r>
          </a:p>
        </p:txBody>
      </p:sp>
    </p:spTree>
    <p:extLst>
      <p:ext uri="{BB962C8B-B14F-4D97-AF65-F5344CB8AC3E}">
        <p14:creationId xmlns:p14="http://schemas.microsoft.com/office/powerpoint/2010/main" val="321053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33A3E0-EDBF-4D73-8050-D8ABAF50FDE7}"/>
              </a:ext>
            </a:extLst>
          </p:cNvPr>
          <p:cNvSpPr txBox="1"/>
          <p:nvPr/>
        </p:nvSpPr>
        <p:spPr>
          <a:xfrm>
            <a:off x="278296" y="251792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>
                <a:solidFill>
                  <a:schemeClr val="bg1"/>
                </a:solidFill>
              </a:rPr>
              <a:t>一个简化版的</a:t>
            </a:r>
            <a:r>
              <a:rPr lang="en-US" altLang="zh-CN" sz="3200" b="1">
                <a:solidFill>
                  <a:schemeClr val="bg1"/>
                </a:solidFill>
              </a:rPr>
              <a:t>K8s</a:t>
            </a:r>
            <a:r>
              <a:rPr lang="zh-CN" altLang="en-US" sz="3200" b="1">
                <a:solidFill>
                  <a:schemeClr val="bg1"/>
                </a:solidFill>
              </a:rPr>
              <a:t>集群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8A114C-DA57-4F59-B741-558DDD8B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13" y="1143998"/>
            <a:ext cx="4447619" cy="23904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7EA218-D1BC-408E-A655-E9C2397D3E46}"/>
              </a:ext>
            </a:extLst>
          </p:cNvPr>
          <p:cNvSpPr txBox="1"/>
          <p:nvPr/>
        </p:nvSpPr>
        <p:spPr>
          <a:xfrm>
            <a:off x="995680" y="4124960"/>
            <a:ext cx="2175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之上重新封装一层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无状态模式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有状态模式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守护进程模式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批处理模式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543EE-3627-4535-8CE6-9900EC2C4EE4}"/>
              </a:ext>
            </a:extLst>
          </p:cNvPr>
          <p:cNvSpPr txBox="1"/>
          <p:nvPr/>
        </p:nvSpPr>
        <p:spPr>
          <a:xfrm>
            <a:off x="5730241" y="1503680"/>
            <a:ext cx="6116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：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一个一个的容器组成，容器共享资源、</a:t>
            </a:r>
            <a:r>
              <a:rPr lang="en-US" altLang="zh-CN" sz="1600">
                <a:solidFill>
                  <a:schemeClr val="bg1"/>
                </a:solidFill>
              </a:rPr>
              <a:t>IP</a:t>
            </a:r>
            <a:r>
              <a:rPr lang="zh-CN" altLang="en-US" sz="1600">
                <a:solidFill>
                  <a:schemeClr val="bg1"/>
                </a:solidFill>
              </a:rPr>
              <a:t>、存储、网络等等。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最小的部署单元，表示一个单实例的应用。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K8s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Master node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Worker node</a:t>
            </a: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2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F77B30-0397-4EE5-B135-FCF25ECE3895}"/>
              </a:ext>
            </a:extLst>
          </p:cNvPr>
          <p:cNvSpPr txBox="1"/>
          <p:nvPr/>
        </p:nvSpPr>
        <p:spPr>
          <a:xfrm>
            <a:off x="1351722" y="137822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大纲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AFFBF7-809F-46B4-8E27-2ED0B7E98D31}"/>
              </a:ext>
            </a:extLst>
          </p:cNvPr>
          <p:cNvSpPr txBox="1"/>
          <p:nvPr/>
        </p:nvSpPr>
        <p:spPr>
          <a:xfrm>
            <a:off x="2866118" y="2143760"/>
            <a:ext cx="29354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FFC000"/>
                </a:solidFill>
              </a:rPr>
              <a:t>无状态模式</a:t>
            </a:r>
            <a:endParaRPr lang="en-US" altLang="zh-CN" sz="320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</a:rPr>
              <a:t>有状态模式</a:t>
            </a:r>
            <a:endParaRPr lang="en-US" altLang="zh-CN" sz="32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</a:rPr>
              <a:t>守护进程模式</a:t>
            </a:r>
            <a:endParaRPr lang="en-US" altLang="zh-CN" sz="32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</a:rPr>
              <a:t>批处理模式</a:t>
            </a:r>
          </a:p>
        </p:txBody>
      </p:sp>
    </p:spTree>
    <p:extLst>
      <p:ext uri="{BB962C8B-B14F-4D97-AF65-F5344CB8AC3E}">
        <p14:creationId xmlns:p14="http://schemas.microsoft.com/office/powerpoint/2010/main" val="208479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4B5BEC-FF4A-4119-90A2-BBBF7988D042}"/>
              </a:ext>
            </a:extLst>
          </p:cNvPr>
          <p:cNvSpPr txBox="1"/>
          <p:nvPr/>
        </p:nvSpPr>
        <p:spPr>
          <a:xfrm>
            <a:off x="278296" y="251792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>
                <a:solidFill>
                  <a:schemeClr val="bg1"/>
                </a:solidFill>
              </a:rPr>
              <a:t>无状态模式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1995BE-7F01-4196-B79B-52EED2586B2C}"/>
              </a:ext>
            </a:extLst>
          </p:cNvPr>
          <p:cNvSpPr txBox="1"/>
          <p:nvPr/>
        </p:nvSpPr>
        <p:spPr>
          <a:xfrm>
            <a:off x="914400" y="1087120"/>
            <a:ext cx="3961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不必为你的应用保持状态、持久化数据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典型的应用：</a:t>
            </a:r>
            <a:r>
              <a:rPr lang="en-US" altLang="zh-CN" sz="1600">
                <a:solidFill>
                  <a:schemeClr val="bg1"/>
                </a:solidFill>
              </a:rPr>
              <a:t>Nginx</a:t>
            </a:r>
            <a:r>
              <a:rPr lang="zh-CN" altLang="en-US" sz="1600">
                <a:solidFill>
                  <a:schemeClr val="bg1"/>
                </a:solidFill>
              </a:rPr>
              <a:t>、</a:t>
            </a:r>
            <a:r>
              <a:rPr lang="en-US" altLang="zh-CN" sz="1600">
                <a:solidFill>
                  <a:schemeClr val="bg1"/>
                </a:solidFill>
              </a:rPr>
              <a:t>Tomcat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ReplicaSet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Deployment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054BEB-781C-4651-9984-A5BAD69C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60" y="2414891"/>
            <a:ext cx="4000000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1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75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21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26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51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135</Words>
  <Application>Microsoft Office PowerPoint</Application>
  <PresentationFormat>宽屏</PresentationFormat>
  <Paragraphs>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dxx</dc:creator>
  <cp:lastModifiedBy>dxx</cp:lastModifiedBy>
  <cp:revision>5</cp:revision>
  <dcterms:created xsi:type="dcterms:W3CDTF">2023-04-04T04:10:52Z</dcterms:created>
  <dcterms:modified xsi:type="dcterms:W3CDTF">2023-04-04T05:51:14Z</dcterms:modified>
</cp:coreProperties>
</file>