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CC21-9667-4625-953C-C8737E73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C1188-D5FF-47B0-A04B-E1D0AAEC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01670-6AA3-449C-807B-C5DA6B06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AC02A-337D-42A3-97DD-658627FF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F25DD-12C6-44C9-A3EC-823AE41C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69D8E-DDCE-4B73-A78C-639EDFD5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9DEC2-3D96-4FB6-A428-E418B0D1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D2B2-4CEE-4673-A411-C725E4B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2C37-23C4-49F9-BC57-1AA7C24B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BEA3-E2E3-49DD-86DE-0890F1B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8C247-D8D8-40D0-9164-EEB51439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EA144-A7D7-4869-832C-92B1A5D7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00C92-F7A6-4EA2-AB15-6E401ACB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86C1C-07FE-494B-BD70-25B97804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3E5E-9DD7-42DC-A2B8-0667291B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6D9A-B271-4FFD-9699-5E81FFD9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083C-DB2F-468A-B2E7-048F1BB9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BEB7F-CBD8-4B3A-8F53-55B22A64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4B35-4C81-4D0C-B6ED-210F2648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1F29-3845-4FFE-9D43-AD1277AD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B374-00BA-4655-BB63-A50017C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D0B3-8449-4117-8838-CB3395DD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CE3C6-596D-41E4-A339-BB2FC732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4193-2E6C-48B4-A0EA-BD37D933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CCFFB-DCD8-42FA-B45F-A7D3930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19DC-3B15-4528-AF83-3460ECD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9009-7181-47FA-BCEC-3BBB3B9E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59485-0809-4EB9-B6E4-D826F4153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19201-FA02-4C7E-ACDB-F176FEB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C9DBD-9F0F-47EF-92F8-67CFABE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9CA84-B234-453E-93FE-E5B1421B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9030-3D83-4B49-BE3F-0DC842F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7B2A-35D7-4B3D-ADEE-AF4D7BFC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33FCC-B40E-4844-B00B-9CD6DB4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A361A-5A78-4EEC-937C-38A08B67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DDD53-C920-4C03-8858-914E38C8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8CAFC-AAAA-4146-BD81-C6FAAFCA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DEC65-0176-44D5-B1F5-63BECE61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6F399-BDED-4F21-A79B-539F615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8BAF-08ED-4D77-AA38-2DE52FE5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953C3-11E2-41C6-B621-E282DFBA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4D1E2-C782-4333-B030-06934AF6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F2FBA-66E2-4E0D-B6C9-3940A94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9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A4B74-4859-4F41-A5A1-E6533084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854C5-7FFE-4A69-9EBC-FA8297F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A5166-35B9-4BD7-83FA-04D3A59A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11C0A-FE61-4CF0-94D5-0044FA43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ABC9C-D9F5-48FD-9E22-7D0E2D97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5BF76-06B5-4D14-8553-AFC1834B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75FE4-4354-4F60-BF29-C0366FE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FC957-627D-4250-8F99-CBC255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6CB76-0985-4990-A05B-B4A0ADE2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4954-9B09-4D08-93B6-B8126D2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7B724-6EDA-4643-9E1F-CCCFFB14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2A715-3E69-4D64-8278-9A26DE23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8D952-118A-4E48-8BF8-E0AFB0D3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E2FB0-78D4-4238-9281-DF31BB2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27380-35EA-41D2-98D6-E52B144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E08533-E677-48C9-8D13-720F8E90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D951-E2F9-44EA-969B-5187E34E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77A7B-FEF8-4016-B5B5-5FB7516B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B1297-D085-438B-97AB-10284FA2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E5B5B-FB84-49D2-8511-8ED893D9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06671-0539-45E6-BF5C-0FB4570818C6}"/>
              </a:ext>
            </a:extLst>
          </p:cNvPr>
          <p:cNvSpPr txBox="1"/>
          <p:nvPr/>
        </p:nvSpPr>
        <p:spPr>
          <a:xfrm>
            <a:off x="215153" y="201706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安装</a:t>
            </a:r>
            <a:r>
              <a:rPr lang="en-US" altLang="zh-CN" sz="2800" b="1">
                <a:solidFill>
                  <a:schemeClr val="bg1"/>
                </a:solidFill>
              </a:rPr>
              <a:t>Jenkins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8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19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71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0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55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39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13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0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29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55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12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12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23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5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7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24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59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33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7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552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92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66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64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737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47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8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34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9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4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32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2</Words>
  <Application>Microsoft Office PowerPoint</Application>
  <PresentationFormat>宽屏</PresentationFormat>
  <Paragraphs>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dxx</dc:creator>
  <cp:lastModifiedBy>dxx</cp:lastModifiedBy>
  <cp:revision>58</cp:revision>
  <dcterms:created xsi:type="dcterms:W3CDTF">2023-04-05T04:03:34Z</dcterms:created>
  <dcterms:modified xsi:type="dcterms:W3CDTF">2023-04-19T02:30:29Z</dcterms:modified>
</cp:coreProperties>
</file>