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3E18A6-BB4A-46F4-B35D-75B3EB8C3761}" v="1" dt="2023-01-04T08:39:15.6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in, Isan" userId="aa1dfc0b-4c96-47de-b04e-0c6729f3cd8c" providerId="ADAL" clId="{153E18A6-BB4A-46F4-B35D-75B3EB8C3761}"/>
    <pc:docChg chg="modSld">
      <pc:chgData name="Bain, Isan" userId="aa1dfc0b-4c96-47de-b04e-0c6729f3cd8c" providerId="ADAL" clId="{153E18A6-BB4A-46F4-B35D-75B3EB8C3761}" dt="2023-01-04T08:39:21.434" v="41" actId="20577"/>
      <pc:docMkLst>
        <pc:docMk/>
      </pc:docMkLst>
      <pc:sldChg chg="modSp mod">
        <pc:chgData name="Bain, Isan" userId="aa1dfc0b-4c96-47de-b04e-0c6729f3cd8c" providerId="ADAL" clId="{153E18A6-BB4A-46F4-B35D-75B3EB8C3761}" dt="2023-01-04T08:39:21.434" v="41" actId="20577"/>
        <pc:sldMkLst>
          <pc:docMk/>
          <pc:sldMk cId="203152348" sldId="1049"/>
        </pc:sldMkLst>
        <pc:graphicFrameChg chg="mod modGraphic">
          <ac:chgData name="Bain, Isan" userId="aa1dfc0b-4c96-47de-b04e-0c6729f3cd8c" providerId="ADAL" clId="{153E18A6-BB4A-46F4-B35D-75B3EB8C3761}" dt="2023-01-04T08:39:21.434" v="41" actId="20577"/>
          <ac:graphicFrameMkLst>
            <pc:docMk/>
            <pc:sldMk cId="203152348" sldId="1049"/>
            <ac:graphicFrameMk id="2" creationId="{B8B0DC3D-A319-4B78-A461-3FAC5C106C85}"/>
          </ac:graphicFrameMkLst>
        </pc:graphicFrameChg>
      </pc:sldChg>
    </pc:docChg>
  </pc:docChgLst>
  <pc:docChgLst>
    <pc:chgData name="Bain, Isan" userId="aa1dfc0b-4c96-47de-b04e-0c6729f3cd8c" providerId="ADAL" clId="{1CB5F9AC-6507-4622-8D96-16FD4FAC4AC5}"/>
    <pc:docChg chg="modSld">
      <pc:chgData name="Bain, Isan" userId="aa1dfc0b-4c96-47de-b04e-0c6729f3cd8c" providerId="ADAL" clId="{1CB5F9AC-6507-4622-8D96-16FD4FAC4AC5}" dt="2022-11-05T16:01:40.736" v="24" actId="1035"/>
      <pc:docMkLst>
        <pc:docMk/>
      </pc:docMkLst>
      <pc:sldChg chg="modSp mod">
        <pc:chgData name="Bain, Isan" userId="aa1dfc0b-4c96-47de-b04e-0c6729f3cd8c" providerId="ADAL" clId="{1CB5F9AC-6507-4622-8D96-16FD4FAC4AC5}" dt="2022-11-05T16:01:40.736" v="24" actId="1035"/>
        <pc:sldMkLst>
          <pc:docMk/>
          <pc:sldMk cId="203152348" sldId="1049"/>
        </pc:sldMkLst>
        <pc:spChg chg="mod">
          <ac:chgData name="Bain, Isan" userId="aa1dfc0b-4c96-47de-b04e-0c6729f3cd8c" providerId="ADAL" clId="{1CB5F9AC-6507-4622-8D96-16FD4FAC4AC5}" dt="2022-11-05T16:01:10.477" v="18" actId="1035"/>
          <ac:spMkLst>
            <pc:docMk/>
            <pc:sldMk cId="203152348" sldId="1049"/>
            <ac:spMk id="7173" creationId="{0DF2099D-8FC2-44CE-AB60-E2C2257CB05D}"/>
          </ac:spMkLst>
        </pc:spChg>
        <pc:spChg chg="mod">
          <ac:chgData name="Bain, Isan" userId="aa1dfc0b-4c96-47de-b04e-0c6729f3cd8c" providerId="ADAL" clId="{1CB5F9AC-6507-4622-8D96-16FD4FAC4AC5}" dt="2022-11-05T16:01:40.736" v="24" actId="1035"/>
          <ac:spMkLst>
            <pc:docMk/>
            <pc:sldMk cId="203152348" sldId="1049"/>
            <ac:spMk id="7174" creationId="{8B11FF61-9AA9-42E0-800D-B94AC06E095E}"/>
          </ac:spMkLst>
        </pc:spChg>
        <pc:spChg chg="mod">
          <ac:chgData name="Bain, Isan" userId="aa1dfc0b-4c96-47de-b04e-0c6729f3cd8c" providerId="ADAL" clId="{1CB5F9AC-6507-4622-8D96-16FD4FAC4AC5}" dt="2022-11-05T16:01:12.459" v="19" actId="1076"/>
          <ac:spMkLst>
            <pc:docMk/>
            <pc:sldMk cId="203152348" sldId="1049"/>
            <ac:spMk id="7178" creationId="{3959C7F9-3FBF-4100-BACD-7A75D3D2E90B}"/>
          </ac:spMkLst>
        </pc:spChg>
        <pc:spChg chg="mod">
          <ac:chgData name="Bain, Isan" userId="aa1dfc0b-4c96-47de-b04e-0c6729f3cd8c" providerId="ADAL" clId="{1CB5F9AC-6507-4622-8D96-16FD4FAC4AC5}" dt="2022-11-05T16:01:31.065" v="21" actId="1036"/>
          <ac:spMkLst>
            <pc:docMk/>
            <pc:sldMk cId="203152348" sldId="1049"/>
            <ac:spMk id="7183" creationId="{B8C26D43-3971-4B32-9403-96D3E3AC5656}"/>
          </ac:spMkLst>
        </pc:spChg>
        <pc:picChg chg="mod">
          <ac:chgData name="Bain, Isan" userId="aa1dfc0b-4c96-47de-b04e-0c6729f3cd8c" providerId="ADAL" clId="{1CB5F9AC-6507-4622-8D96-16FD4FAC4AC5}" dt="2022-11-05T15:57:37.272" v="5"/>
          <ac:picMkLst>
            <pc:docMk/>
            <pc:sldMk cId="203152348" sldId="1049"/>
            <ac:picMk id="7181" creationId="{568E79A1-196A-4599-9F1F-AD39B99F122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1/4/2023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hyperlink" Target="mailto:isan.bain@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AeO7AavTuPuTbKDxdIi5Xgy4rTT8CrUB/view?usp=sharing" TargetMode="External"/><Relationship Id="rId5" Type="http://schemas.openxmlformats.org/officeDocument/2006/relationships/image" Target="../media/image14.png"/><Relationship Id="rId10" Type="http://schemas.openxmlformats.org/officeDocument/2006/relationships/hyperlink" Target="https://github.com/CG-RRS-Group1/RRS-API" TargetMode="External"/><Relationship Id="rId4" Type="http://schemas.openxmlformats.org/officeDocument/2006/relationships/hyperlink" Target="https://github.com/CG-RRS-Group1/RRS-Document" TargetMode="External"/><Relationship Id="rId9" Type="http://schemas.openxmlformats.org/officeDocument/2006/relationships/hyperlink" Target="https://github.com/CG-RRS-Group1/RRS-U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85103"/>
            <a:ext cx="4008437" cy="3621087"/>
          </a:xfrm>
        </p:spPr>
        <p:txBody>
          <a:bodyPr/>
          <a:lstStyle/>
          <a:p>
            <a:pPr eaLnBrk="1" hangingPunct="1">
              <a:lnSpc>
                <a:spcPct val="114000"/>
              </a:lnSpc>
            </a:pPr>
            <a:r>
              <a:rPr lang="en-IN" altLang="en-US" sz="1100" b="1" dirty="0"/>
              <a:t>Railway Reservation System: </a:t>
            </a:r>
          </a:p>
          <a:p>
            <a:pPr eaLnBrk="1" hangingPunct="1">
              <a:lnSpc>
                <a:spcPct val="114000"/>
              </a:lnSpc>
            </a:pPr>
            <a:r>
              <a:rPr lang="en-US" altLang="nl-NL" dirty="0"/>
              <a:t>Case Study on Railway Reservation System using ASP.NET Core with Entity Framework ,Web API and SQL Server Management Studio, User Interface created with HTML5, CSS3, JavaScript and Angular. Backend with WEB API and fronted with Angular. It is a Website for Customers so that they can easily book their Train Tickets online from their comfort zone.</a:t>
            </a:r>
          </a:p>
          <a:p>
            <a:pPr eaLnBrk="1" hangingPunct="1">
              <a:lnSpc>
                <a:spcPct val="114000"/>
              </a:lnSpc>
            </a:pPr>
            <a:r>
              <a:rPr lang="en-US" altLang="nl-NL" sz="1100" b="1" dirty="0"/>
              <a:t>Degreed:</a:t>
            </a:r>
          </a:p>
          <a:p>
            <a:pPr eaLnBrk="1" hangingPunct="1">
              <a:lnSpc>
                <a:spcPct val="114000"/>
              </a:lnSpc>
            </a:pPr>
            <a:r>
              <a:rPr lang="en-US" altLang="nl-NL" dirty="0"/>
              <a:t>Successfully completed the degreed training in Git, HTML, CSS, SQL, C#, </a:t>
            </a:r>
            <a:r>
              <a:rPr lang="en-US" altLang="nl-NL" dirty="0" err="1"/>
              <a:t>.Net</a:t>
            </a:r>
            <a:r>
              <a:rPr lang="en-US" altLang="nl-NL" dirty="0"/>
              <a:t> Core, Angular</a:t>
            </a:r>
          </a:p>
          <a:p>
            <a:pPr eaLnBrk="1" hangingPunct="1">
              <a:lnSpc>
                <a:spcPct val="114000"/>
              </a:lnSpc>
            </a:pPr>
            <a:r>
              <a:rPr lang="en-US" altLang="nl-NL" sz="1100" b="1" dirty="0"/>
              <a:t>Technologies used:</a:t>
            </a:r>
          </a:p>
          <a:p>
            <a:pPr marL="171450" indent="-171450" eaLnBrk="1" hangingPunct="1">
              <a:lnSpc>
                <a:spcPct val="114000"/>
              </a:lnSpc>
              <a:buFont typeface="Arial" panose="020B0604020202020204" pitchFamily="34" charset="0"/>
              <a:buChar char="•"/>
            </a:pPr>
            <a:r>
              <a:rPr lang="en-US" altLang="nl-NL" dirty="0"/>
              <a:t>ANGULAR</a:t>
            </a:r>
          </a:p>
          <a:p>
            <a:pPr marL="171450" indent="-171450" eaLnBrk="1" hangingPunct="1">
              <a:lnSpc>
                <a:spcPct val="114000"/>
              </a:lnSpc>
              <a:buFont typeface="Arial" panose="020B0604020202020204" pitchFamily="34" charset="0"/>
              <a:buChar char="•"/>
            </a:pPr>
            <a:r>
              <a:rPr lang="en-US" altLang="nl-NL" dirty="0"/>
              <a:t>ASP.NET Core </a:t>
            </a:r>
          </a:p>
          <a:p>
            <a:pPr marL="171450" indent="-171450" eaLnBrk="1" hangingPunct="1">
              <a:lnSpc>
                <a:spcPct val="114000"/>
              </a:lnSpc>
              <a:buFont typeface="Arial" panose="020B0604020202020204" pitchFamily="34" charset="0"/>
              <a:buChar char="•"/>
            </a:pPr>
            <a:r>
              <a:rPr lang="en-US" altLang="nl-NL" dirty="0"/>
              <a:t>Microsoft SQL Server</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750888"/>
            <a:ext cx="6056312" cy="322262"/>
          </a:xfrm>
        </p:spPr>
        <p:txBody>
          <a:bodyPr/>
          <a:lstStyle/>
          <a:p>
            <a:pPr fontAlgn="base">
              <a:spcBef>
                <a:spcPct val="0"/>
              </a:spcBef>
            </a:pPr>
            <a:r>
              <a:rPr lang="nl-NL" altLang="nl-NL" dirty="0"/>
              <a:t>Associate/Software Associate</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8900"/>
            <a:ext cx="2374900" cy="215900"/>
          </a:xfrm>
        </p:spPr>
        <p:txBody>
          <a:bodyPr/>
          <a:lstStyle/>
          <a:p>
            <a:pPr eaLnBrk="1" hangingPunct="1"/>
            <a:r>
              <a:rPr lang="nl-NL" altLang="nl-NL" dirty="0"/>
              <a:t>Bangalore</a:t>
            </a:r>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306580" y="1600200"/>
            <a:ext cx="3179570" cy="215900"/>
          </a:xfrm>
        </p:spPr>
        <p:txBody>
          <a:bodyPr/>
          <a:lstStyle/>
          <a:p>
            <a:pPr eaLnBrk="1" hangingPunct="1"/>
            <a:r>
              <a:rPr lang="nl-NL" altLang="nl-NL" dirty="0">
                <a:hlinkClick r:id="rId3"/>
              </a:rPr>
              <a:t>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06580" y="1828800"/>
            <a:ext cx="2382837" cy="208757"/>
          </a:xfrm>
        </p:spPr>
        <p:txBody>
          <a:bodyPr/>
          <a:lstStyle/>
          <a:p>
            <a:pPr eaLnBrk="1" hangingPunct="1"/>
            <a:r>
              <a:rPr lang="nl-NL" altLang="nl-NL" dirty="0"/>
              <a:t>+91 8777063483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352800"/>
            <a:ext cx="4265612" cy="3276600"/>
          </a:xfrm>
        </p:spPr>
        <p:txBody>
          <a:bodyPr/>
          <a:lstStyle/>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Hands on experience on </a:t>
            </a:r>
            <a:r>
              <a:rPr lang="en-US" sz="1100" b="1" dirty="0"/>
              <a:t>C#,ADO.NET,SQL Server , ASP.NET MVC5 with WEBAPI.</a:t>
            </a:r>
            <a:endParaRPr lang="en-US" sz="1100" dirty="0"/>
          </a:p>
          <a:p>
            <a:pPr marL="171450" indent="-171450">
              <a:buFont typeface="Arial" panose="020B0604020202020204" pitchFamily="34" charset="0"/>
              <a:buChar char="•"/>
            </a:pPr>
            <a:r>
              <a:rPr lang="en-US" sz="1100" dirty="0"/>
              <a:t>Hands on experience in developing web pages using </a:t>
            </a:r>
            <a:r>
              <a:rPr lang="en-US" sz="1100" b="1" dirty="0"/>
              <a:t>HTML5, CSS3, Object Oriented Java script, ES6</a:t>
            </a:r>
          </a:p>
          <a:p>
            <a:pPr marL="171450" indent="-171450">
              <a:buFont typeface="Arial" panose="020B0604020202020204" pitchFamily="34" charset="0"/>
              <a:buChar char="•"/>
            </a:pPr>
            <a:r>
              <a:rPr lang="en-US" altLang="nl-NL" sz="1100" dirty="0"/>
              <a:t>Knowledge on creating </a:t>
            </a:r>
            <a:r>
              <a:rPr lang="en-US" altLang="nl-NL" sz="1100" b="1" dirty="0"/>
              <a:t>Single Page Web </a:t>
            </a:r>
            <a:r>
              <a:rPr lang="en-US" altLang="nl-NL" sz="1100" dirty="0"/>
              <a:t>Applications using </a:t>
            </a:r>
            <a:r>
              <a:rPr lang="en-US" altLang="nl-NL" sz="1100" b="1" dirty="0"/>
              <a:t>Angular</a:t>
            </a:r>
          </a:p>
          <a:p>
            <a:pPr marL="171450" indent="-171450">
              <a:buFont typeface="Arial" panose="020B0604020202020204" pitchFamily="34" charset="0"/>
              <a:buChar char="•"/>
            </a:pPr>
            <a:r>
              <a:rPr lang="en-US" altLang="nl-NL" sz="1100" dirty="0"/>
              <a:t>Having Knowledge on </a:t>
            </a:r>
            <a:r>
              <a:rPr lang="en-US" altLang="nl-NL" sz="1100" b="1" dirty="0"/>
              <a:t>Git and GitHub.</a:t>
            </a:r>
          </a:p>
          <a:p>
            <a:pPr marL="171450" indent="-171450">
              <a:buFont typeface="Arial" panose="020B0604020202020204" pitchFamily="34" charset="0"/>
              <a:buChar char="•"/>
            </a:pPr>
            <a:r>
              <a:rPr lang="en-US" altLang="nl-NL" sz="1100" dirty="0"/>
              <a:t>Attended training on </a:t>
            </a:r>
            <a:r>
              <a:rPr lang="en-US" altLang="nl-NL" sz="1100" b="1" dirty="0" err="1"/>
              <a:t>ITransform-Microsoft.Net</a:t>
            </a:r>
            <a:endParaRPr lang="en-US" altLang="nl-NL" sz="110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373117"/>
            <a:ext cx="6223000" cy="306387"/>
          </a:xfrm>
        </p:spPr>
        <p:txBody>
          <a:bodyPr/>
          <a:lstStyle/>
          <a:p>
            <a:r>
              <a:rPr lang="en-IN" altLang="en-US" dirty="0"/>
              <a:t>ISAN BAIN</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162536" y="609902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634023" y="6360990"/>
            <a:ext cx="34099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2600" y="5853112"/>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115469" y="1964021"/>
            <a:ext cx="846931" cy="24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A3</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195104624"/>
              </p:ext>
            </p:extLst>
          </p:nvPr>
        </p:nvGraphicFramePr>
        <p:xfrm>
          <a:off x="9242029" y="1185944"/>
          <a:ext cx="2949970" cy="5022640"/>
        </p:xfrm>
        <a:graphic>
          <a:graphicData uri="http://schemas.openxmlformats.org/drawingml/2006/table">
            <a:tbl>
              <a:tblPr firstRow="1" bandRow="1">
                <a:tableStyleId>{0E3FDE45-AF77-4B5C-9715-49D594BDF05E}</a:tableStyleId>
              </a:tblPr>
              <a:tblGrid>
                <a:gridCol w="1019296">
                  <a:extLst>
                    <a:ext uri="{9D8B030D-6E8A-4147-A177-3AD203B41FA5}">
                      <a16:colId xmlns:a16="http://schemas.microsoft.com/office/drawing/2014/main" val="3331298770"/>
                    </a:ext>
                  </a:extLst>
                </a:gridCol>
                <a:gridCol w="1930674">
                  <a:extLst>
                    <a:ext uri="{9D8B030D-6E8A-4147-A177-3AD203B41FA5}">
                      <a16:colId xmlns:a16="http://schemas.microsoft.com/office/drawing/2014/main" val="879084521"/>
                    </a:ext>
                  </a:extLst>
                </a:gridCol>
              </a:tblGrid>
              <a:tr h="986936">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OOPS, Exception Handling, Arrays, Collection and Generics, Delegates and Events, File IO and Serialization.</a:t>
                      </a:r>
                    </a:p>
                  </a:txBody>
                  <a:tcPr/>
                </a:tc>
                <a:extLst>
                  <a:ext uri="{0D108BD9-81ED-4DB2-BD59-A6C34878D82A}">
                    <a16:rowId xmlns:a16="http://schemas.microsoft.com/office/drawing/2014/main" val="3727898659"/>
                  </a:ext>
                </a:extLst>
              </a:tr>
              <a:tr h="6326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.Net</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 ASP.NET with MVC and WEB API, Entity Framework</a:t>
                      </a:r>
                    </a:p>
                  </a:txBody>
                  <a:tcPr/>
                </a:tc>
                <a:extLst>
                  <a:ext uri="{0D108BD9-81ED-4DB2-BD59-A6C34878D82A}">
                    <a16:rowId xmlns:a16="http://schemas.microsoft.com/office/drawing/2014/main" val="3294054581"/>
                  </a:ext>
                </a:extLst>
              </a:tr>
              <a:tr h="6234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29840877"/>
                  </a:ext>
                </a:extLst>
              </a:tr>
              <a:tr h="326737">
                <a:tc>
                  <a:txBody>
                    <a:bodyPr/>
                    <a:lstStyle/>
                    <a:p>
                      <a:r>
                        <a:rPr kumimoji="0" lang="en-US" sz="11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ADO.Net</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rPr>
                        <a:t>Basics Architecture</a:t>
                      </a:r>
                    </a:p>
                  </a:txBody>
                  <a:tcPr/>
                </a:tc>
                <a:extLst>
                  <a:ext uri="{0D108BD9-81ED-4DB2-BD59-A6C34878D82A}">
                    <a16:rowId xmlns:a16="http://schemas.microsoft.com/office/drawing/2014/main" val="668073409"/>
                  </a:ext>
                </a:extLst>
              </a:tr>
              <a:tr h="32673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Microsoft SQL Server</a:t>
                      </a:r>
                    </a:p>
                  </a:txBody>
                  <a:tcPr/>
                </a:tc>
                <a:extLst>
                  <a:ext uri="{0D108BD9-81ED-4DB2-BD59-A6C34878D82A}">
                    <a16:rowId xmlns:a16="http://schemas.microsoft.com/office/drawing/2014/main" val="2135133130"/>
                  </a:ext>
                </a:extLst>
              </a:tr>
              <a:tr h="423480">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marL="0" lvl="1" indent="0" algn="l" defTabSz="914400" rtl="0" eaLnBrk="1" latinLnBrk="0" hangingPunct="1">
                        <a:buFont typeface="Arial" panose="020B0604020202020204" pitchFamily="34" charset="0"/>
                        <a:buNone/>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SSMS, Visual Studio, Visual Studio Code</a:t>
                      </a:r>
                    </a:p>
                  </a:txBody>
                  <a:tcPr/>
                </a:tc>
                <a:extLst>
                  <a:ext uri="{0D108BD9-81ED-4DB2-BD59-A6C34878D82A}">
                    <a16:rowId xmlns:a16="http://schemas.microsoft.com/office/drawing/2014/main" val="2978295346"/>
                  </a:ext>
                </a:extLst>
              </a:tr>
              <a:tr h="632651">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Cloud</a:t>
                      </a:r>
                    </a:p>
                  </a:txBody>
                  <a:tcPr/>
                </a:tc>
                <a:tc>
                  <a:txBody>
                    <a:bodyPr/>
                    <a:lstStyle/>
                    <a:p>
                      <a:pPr marL="0" lvl="1" indent="0" algn="l" defTabSz="914400" rtl="0" eaLnBrk="1" latinLnBrk="0" hangingPunct="1">
                        <a:buFont typeface="Arial" panose="020B0604020202020204" pitchFamily="34" charset="0"/>
                        <a:buNone/>
                      </a:pPr>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Microsoft Azure AZ-900</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a:ln>
                            <a:noFill/>
                          </a:ln>
                          <a:solidFill>
                            <a:prstClr val="black"/>
                          </a:solidFill>
                          <a:effectLst/>
                          <a:uLnTx/>
                          <a:uFillTx/>
                          <a:latin typeface="Verdana" panose="020B0604030504040204" pitchFamily="34" charset="0"/>
                          <a:ea typeface="+mn-ea"/>
                          <a:cs typeface="+mn-cs"/>
                        </a:rPr>
                        <a:t>Microsoft Azure AZ-204</a:t>
                      </a:r>
                    </a:p>
                    <a:p>
                      <a:pPr marL="0" lvl="1" indent="0" algn="l" defTabSz="914400" rtl="0" eaLnBrk="1" latinLnBrk="0" hangingPunct="1">
                        <a:buFont typeface="Arial" panose="020B0604020202020204" pitchFamily="34" charset="0"/>
                        <a:buNone/>
                      </a:pPr>
                      <a:endPar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72379">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a:t>
                      </a:r>
                    </a:p>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Technology</a:t>
                      </a:r>
                    </a:p>
                  </a:txBody>
                  <a:tcPr/>
                </a:tc>
                <a:tc>
                  <a:txBody>
                    <a:bodyPr/>
                    <a:lstStyle/>
                    <a:p>
                      <a:pPr marL="0" lvl="1" indent="0" algn="l" defTabSz="914400" rtl="0" eaLnBrk="1" latinLnBrk="0" hangingPunct="1">
                        <a:buFont typeface="Arial" panose="020B0604020202020204" pitchFamily="34" charset="0"/>
                        <a:buNone/>
                      </a:pPr>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HTML5, CSS JavaScript &amp; Angular</a:t>
                      </a:r>
                    </a:p>
                  </a:txBody>
                  <a:tcPr/>
                </a:tc>
                <a:extLst>
                  <a:ext uri="{0D108BD9-81ED-4DB2-BD59-A6C34878D82A}">
                    <a16:rowId xmlns:a16="http://schemas.microsoft.com/office/drawing/2014/main" val="3158575213"/>
                  </a:ext>
                </a:extLst>
              </a:tr>
              <a:tr h="356412">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marL="171450" indent="-171450">
                        <a:buFont typeface="Arial" panose="020B0604020202020204" pitchFamily="34" charset="0"/>
                        <a:buChar char="•"/>
                      </a:pPr>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a:t>
                      </a:r>
                    </a:p>
                    <a:p>
                      <a:pPr marL="171450" indent="-171450">
                        <a:buFont typeface="Arial" panose="020B0604020202020204" pitchFamily="34" charset="0"/>
                        <a:buChar char="•"/>
                      </a:pPr>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Team Management</a:t>
                      </a:r>
                    </a:p>
                  </a:txBody>
                  <a:tcPr/>
                </a:tc>
                <a:extLst>
                  <a:ext uri="{0D108BD9-81ED-4DB2-BD59-A6C34878D82A}">
                    <a16:rowId xmlns:a16="http://schemas.microsoft.com/office/drawing/2014/main" val="2298680090"/>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525921" y="537913"/>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Computer Application : 2019 - 2022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sp>
        <p:nvSpPr>
          <p:cNvPr id="4" name="TextBox 3">
            <a:extLst>
              <a:ext uri="{FF2B5EF4-FFF2-40B4-BE49-F238E27FC236}">
                <a16:creationId xmlns:a16="http://schemas.microsoft.com/office/drawing/2014/main" id="{1396AAFD-2D9B-4F7D-938C-B8CC0483686B}"/>
              </a:ext>
            </a:extLst>
          </p:cNvPr>
          <p:cNvSpPr txBox="1"/>
          <p:nvPr/>
        </p:nvSpPr>
        <p:spPr>
          <a:xfrm>
            <a:off x="162536" y="3001189"/>
            <a:ext cx="2773180" cy="276999"/>
          </a:xfrm>
          <a:prstGeom prst="rect">
            <a:avLst/>
          </a:prstGeom>
          <a:noFill/>
        </p:spPr>
        <p:txBody>
          <a:bodyPr wrap="square" rtlCol="0">
            <a:spAutoFit/>
          </a:bodyPr>
          <a:lstStyle/>
          <a:p>
            <a:r>
              <a:rPr lang="en-IN" sz="1200" b="1" dirty="0"/>
              <a:t>Full Stack Developer</a:t>
            </a:r>
          </a:p>
        </p:txBody>
      </p:sp>
      <p:pic>
        <p:nvPicPr>
          <p:cNvPr id="9" name="Picture Placeholder 8" descr="A person wearing glasses&#10;&#10;Description automatically generated with medium confidence">
            <a:extLst>
              <a:ext uri="{FF2B5EF4-FFF2-40B4-BE49-F238E27FC236}">
                <a16:creationId xmlns:a16="http://schemas.microsoft.com/office/drawing/2014/main" id="{C9047AC3-36DF-4566-A843-2FE6BC6FB1EC}"/>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t="10579" b="10579"/>
          <a:stretch>
            <a:fillRect/>
          </a:stretch>
        </p:blipFill>
        <p:spPr/>
      </p:pic>
      <p:sp>
        <p:nvSpPr>
          <p:cNvPr id="3" name="TextBox 2">
            <a:extLst>
              <a:ext uri="{FF2B5EF4-FFF2-40B4-BE49-F238E27FC236}">
                <a16:creationId xmlns:a16="http://schemas.microsoft.com/office/drawing/2014/main" id="{F82ABA9D-99F5-4A83-9ADC-73854A36A717}"/>
              </a:ext>
            </a:extLst>
          </p:cNvPr>
          <p:cNvSpPr txBox="1"/>
          <p:nvPr/>
        </p:nvSpPr>
        <p:spPr>
          <a:xfrm>
            <a:off x="701675" y="6040128"/>
            <a:ext cx="1296438" cy="261610"/>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altLang="en-US" sz="1100" dirty="0">
                <a:solidFill>
                  <a:prstClr val="black"/>
                </a:solidFill>
                <a:hlinkClick r:id="rId4"/>
              </a:rPr>
              <a:t>Documents</a:t>
            </a:r>
            <a:r>
              <a:rPr lang="en-IN" altLang="en-US" sz="1100" dirty="0">
                <a:solidFill>
                  <a:prstClr val="black"/>
                </a:solidFill>
              </a:rPr>
              <a:t>  </a:t>
            </a:r>
          </a:p>
        </p:txBody>
      </p:sp>
      <p:sp>
        <p:nvSpPr>
          <p:cNvPr id="22" name="TextBox 21">
            <a:extLst>
              <a:ext uri="{FF2B5EF4-FFF2-40B4-BE49-F238E27FC236}">
                <a16:creationId xmlns:a16="http://schemas.microsoft.com/office/drawing/2014/main" id="{CB8B9DE9-18F8-4A81-9D3A-2B9AC0367EAF}"/>
              </a:ext>
            </a:extLst>
          </p:cNvPr>
          <p:cNvSpPr txBox="1"/>
          <p:nvPr/>
        </p:nvSpPr>
        <p:spPr>
          <a:xfrm>
            <a:off x="1902436" y="6040128"/>
            <a:ext cx="822325" cy="261610"/>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altLang="en-US" sz="1100" dirty="0">
                <a:solidFill>
                  <a:prstClr val="black"/>
                </a:solidFill>
              </a:rPr>
              <a:t> </a:t>
            </a:r>
            <a:r>
              <a:rPr lang="en-IN" altLang="en-US" sz="1100" dirty="0">
                <a:solidFill>
                  <a:prstClr val="black"/>
                </a:solidFill>
                <a:hlinkClick r:id="rId9"/>
              </a:rPr>
              <a:t>UI</a:t>
            </a:r>
            <a:r>
              <a:rPr lang="en-IN" altLang="en-US" sz="1100" dirty="0">
                <a:solidFill>
                  <a:prstClr val="black"/>
                </a:solidFill>
              </a:rPr>
              <a:t> </a:t>
            </a:r>
          </a:p>
        </p:txBody>
      </p:sp>
      <p:sp>
        <p:nvSpPr>
          <p:cNvPr id="23" name="TextBox 22">
            <a:extLst>
              <a:ext uri="{FF2B5EF4-FFF2-40B4-BE49-F238E27FC236}">
                <a16:creationId xmlns:a16="http://schemas.microsoft.com/office/drawing/2014/main" id="{571C5B4A-B383-4BCD-A5A9-40A72C7437A0}"/>
              </a:ext>
            </a:extLst>
          </p:cNvPr>
          <p:cNvSpPr txBox="1"/>
          <p:nvPr/>
        </p:nvSpPr>
        <p:spPr>
          <a:xfrm>
            <a:off x="2531624" y="6023501"/>
            <a:ext cx="822325" cy="261610"/>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altLang="en-US" sz="1100" dirty="0">
                <a:solidFill>
                  <a:prstClr val="black"/>
                </a:solidFill>
              </a:rPr>
              <a:t> </a:t>
            </a:r>
            <a:r>
              <a:rPr lang="en-IN" altLang="en-US" sz="1100" dirty="0">
                <a:solidFill>
                  <a:prstClr val="black"/>
                </a:solidFill>
                <a:hlinkClick r:id="rId10"/>
              </a:rPr>
              <a:t>API</a:t>
            </a:r>
            <a:endParaRPr lang="en-IN" altLang="en-US" sz="1100" dirty="0">
              <a:solidFill>
                <a:prstClr val="black"/>
              </a:solidFill>
            </a:endParaRPr>
          </a:p>
        </p:txBody>
      </p:sp>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1226053D4A1D540A19E935E0E402BEB" ma:contentTypeVersion="5" ma:contentTypeDescription="Create a new document." ma:contentTypeScope="" ma:versionID="2d4c8058fc33164e1d6bcae0adfcfee3">
  <xsd:schema xmlns:xsd="http://www.w3.org/2001/XMLSchema" xmlns:xs="http://www.w3.org/2001/XMLSchema" xmlns:p="http://schemas.microsoft.com/office/2006/metadata/properties" xmlns:ns3="c2f7384e-3ebe-499d-8df1-de8a1e856013" xmlns:ns4="127a1e01-8935-448a-bc29-8223844009da" targetNamespace="http://schemas.microsoft.com/office/2006/metadata/properties" ma:root="true" ma:fieldsID="8df9953cf4a23161e9fd2816d9d99091" ns3:_="" ns4:_="">
    <xsd:import namespace="c2f7384e-3ebe-499d-8df1-de8a1e856013"/>
    <xsd:import namespace="127a1e01-8935-448a-bc29-8223844009d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f7384e-3ebe-499d-8df1-de8a1e85601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7a1e01-8935-448a-bc29-8223844009d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127a1e01-8935-448a-bc29-8223844009da"/>
    <ds:schemaRef ds:uri="http://purl.org/dc/elements/1.1/"/>
    <ds:schemaRef ds:uri="http://schemas.microsoft.com/office/2006/metadata/properties"/>
    <ds:schemaRef ds:uri="c2f7384e-3ebe-499d-8df1-de8a1e856013"/>
    <ds:schemaRef ds:uri="http://www.w3.org/XML/1998/namespace"/>
    <ds:schemaRef ds:uri="http://purl.org/dc/terms/"/>
  </ds:schemaRefs>
</ds:datastoreItem>
</file>

<file path=customXml/itemProps2.xml><?xml version="1.0" encoding="utf-8"?>
<ds:datastoreItem xmlns:ds="http://schemas.openxmlformats.org/officeDocument/2006/customXml" ds:itemID="{0B365C89-D808-4B11-BDB5-F1C48F97CC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f7384e-3ebe-499d-8df1-de8a1e856013"/>
    <ds:schemaRef ds:uri="127a1e01-8935-448a-bc29-8223844009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2576</TotalTime>
  <Words>304</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Bain, Isan</cp:lastModifiedBy>
  <cp:revision>108</cp:revision>
  <dcterms:created xsi:type="dcterms:W3CDTF">2020-09-22T06:24:34Z</dcterms:created>
  <dcterms:modified xsi:type="dcterms:W3CDTF">2023-01-04T08:39:23Z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0x01010091226053D4A1D540A19E935E0E402BEB</vt:lpwstr>
  </property>
</Properties>
</file>