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83" r:id="rId3"/>
    <p:sldId id="687" r:id="rId4"/>
    <p:sldId id="684" r:id="rId5"/>
    <p:sldId id="685" r:id="rId6"/>
    <p:sldId id="257" r:id="rId7"/>
    <p:sldId id="682" r:id="rId8"/>
    <p:sldId id="686" r:id="rId9"/>
    <p:sldId id="690" r:id="rId10"/>
    <p:sldId id="688" r:id="rId11"/>
    <p:sldId id="6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59" autoAdjust="0"/>
    <p:restoredTop sz="94660"/>
  </p:normalViewPr>
  <p:slideViewPr>
    <p:cSldViewPr snapToGrid="0">
      <p:cViewPr varScale="1">
        <p:scale>
          <a:sx n="49" d="100"/>
          <a:sy n="49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DE12-C707-424F-AB37-7D47A777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75717-94A7-4D70-A7E9-E4463E14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B0267-B889-4934-A9AC-764968F8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50BC7-7C79-480A-B397-2288E18C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349A9-ED5E-4217-B8F4-64F2B63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5606-AD71-4375-8378-A6EA323F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F338F-FDAC-43C9-8204-41B04C77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E8E34-EDEC-4CAB-8B9B-6BC8B4DF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96D03-3B9C-42F1-A903-9E6B357C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82D9D-86C7-424B-875A-5BC319C2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9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528FF-8EF8-43D6-BDC9-6A600C25D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632BF-24ED-42B5-A59C-84890DBB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116DB-41EC-47F0-B8B9-BAE77DB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F4C4F-6CDB-4565-9A92-5A06A9B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9C9A1-2B53-4690-80AB-9E8CA2BC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9A4E-6E79-4B54-BCD3-BD76EA5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575E1-2901-417F-A5A6-1B627CDF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3FB26-F86E-4634-8C16-366DAEA7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CCAD3-28B4-4D9B-8528-D43E9F7B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75E00-1E50-4761-B348-6D4103F5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C58DD-2387-4CEE-9702-8A9864BF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6C556-E764-43C9-A6F7-36C2BB3D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A273-E17D-4373-A800-45DB9CD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AD6E1-B189-459C-B34E-B6E9E927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85669-C87F-4E02-A0DE-63A9EED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0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8497-3FB7-46D8-AF33-E89F587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E7EE6-1A91-4F80-BEAE-C4185BE7E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3F39E-E24B-4ED1-B971-F6ADC755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A21AC-C4D2-4DDB-9D66-F8F5ECB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550F-1F64-4034-AF9A-4B10A021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398C-8673-43FC-A9C1-174B93D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A1470-E933-4554-A64E-1FA76C6F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0D54D-24FC-45D3-B546-587B6442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E5179-72DF-4E8B-9A16-C92536F9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6D056-2D5B-4B99-A6C5-75538830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075C6-C571-43AC-9673-8BB4ABED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866BA7-DB13-4B00-A994-1427E176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527284-AC86-4580-B385-C4C99940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6FC80-57D1-47F7-9BA9-B0A6483A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47A2-19C6-4520-A28A-887760E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66614-DD50-4CCE-B8FF-45571960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EA302-B126-41B2-BFF8-7FB33E3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F9FB2-38DA-4620-BB05-0BBE6B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26DDE-F71C-4421-A323-1B2C6C7F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F4773-F488-4F09-9A1F-3E3FEA7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5B867-1695-4E89-9BFE-9768F1EF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0949-255A-464F-9FEA-A07CBC41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6B0D-9E2A-4218-9560-39CDAD30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AA329-8A21-4AA1-A512-BB024C09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CD7D9-B770-4C13-A8DB-D665D44A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636D0-AAD7-4DED-8044-94487CE9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EB45-D288-4FFE-AF0B-63231B6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98E7-AB12-4310-BD43-0CADB40E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CB5E6-8676-4AC1-BC14-6825F5C1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D2F2-13DB-430F-9FA8-826F4BB14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327E9-E306-410C-9F79-B8BA8DF2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BE9A-DFE9-49BF-9E08-0298776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CE432-55AA-4BB4-95D8-BF37E9E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0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583B0-93AD-40F9-BA07-56D812D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C2CE0-4A08-406D-B38B-1A9A47EE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23E1C-D5B0-4412-BA73-F7130FDB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4E9B-9CCC-44BA-BC92-223DBE3B63B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B39C6-12BC-488E-9517-3AA55100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73ED-3358-4524-B07B-AEB4BB0A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A62D-18FB-4B58-8E0B-3E0DAFE0F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딥러닝 파라미터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F432C-48AA-467D-AAF3-CE7185252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이진호 </a:t>
            </a:r>
            <a:r>
              <a:rPr lang="en-US" altLang="ko-KR" dirty="0"/>
              <a:t>201844092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6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(1,10,30) </a:t>
            </a:r>
            <a:r>
              <a:rPr lang="ko-KR" altLang="en-US" sz="3600" dirty="0"/>
              <a:t>성능 비교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50E93-8519-47FB-AD29-0BA49AE4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배치사이즈는 클 수록 정확 한 거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2FB9E-5794-4216-B5B5-F6327FAA236B}"/>
              </a:ext>
            </a:extLst>
          </p:cNvPr>
          <p:cNvSpPr txBox="1"/>
          <p:nvPr/>
        </p:nvSpPr>
        <p:spPr>
          <a:xfrm>
            <a:off x="7637417" y="459299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optimizer=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5FD77-0D5B-45EB-A539-B230EF81924E}"/>
              </a:ext>
            </a:extLst>
          </p:cNvPr>
          <p:cNvSpPr txBox="1"/>
          <p:nvPr/>
        </p:nvSpPr>
        <p:spPr>
          <a:xfrm>
            <a:off x="1371600" y="1018309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선택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1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50E93-8519-47FB-AD29-0BA49AE4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RMSprop</a:t>
            </a:r>
            <a:r>
              <a:rPr lang="ko-KR" altLang="en-US" dirty="0"/>
              <a:t>랑 </a:t>
            </a:r>
            <a:r>
              <a:rPr lang="en-US" altLang="ko-KR" dirty="0"/>
              <a:t>ADAM</a:t>
            </a:r>
            <a:r>
              <a:rPr lang="ko-KR" altLang="en-US" dirty="0"/>
              <a:t>이 가장 </a:t>
            </a:r>
            <a:r>
              <a:rPr lang="ko-KR" altLang="en-US" dirty="0" err="1"/>
              <a:t>정확한거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요동치는게없는게</a:t>
            </a:r>
            <a:r>
              <a:rPr lang="ko-KR" altLang="en-US" dirty="0"/>
              <a:t> </a:t>
            </a:r>
            <a:r>
              <a:rPr lang="ko-KR" altLang="en-US" dirty="0" err="1"/>
              <a:t>좋은거같습니다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97685-C599-4F31-950C-2B2857867CA6}"/>
              </a:ext>
            </a:extLst>
          </p:cNvPr>
          <p:cNvSpPr txBox="1"/>
          <p:nvPr/>
        </p:nvSpPr>
        <p:spPr>
          <a:xfrm>
            <a:off x="3595255" y="273685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선택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CEC2F-27AD-4E17-9F18-45F24034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A671F-3282-4F7B-91A6-06BFAE5A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colab_01_My_First_Deeplearning_basic.ipynb</a:t>
            </a:r>
          </a:p>
          <a:p>
            <a:r>
              <a:rPr lang="en-US" altLang="ko-KR"/>
              <a:t>ThoraricSurgery</a:t>
            </a:r>
            <a:r>
              <a:rPr lang="en-US" altLang="ko-KR" dirty="0"/>
              <a:t>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1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CEC2F-27AD-4E17-9F18-45F24034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01497" cy="2387600"/>
          </a:xfrm>
        </p:spPr>
        <p:txBody>
          <a:bodyPr/>
          <a:lstStyle/>
          <a:p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22038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B85BA-5D39-4BE9-9E84-E60E032D513B}"/>
              </a:ext>
            </a:extLst>
          </p:cNvPr>
          <p:cNvSpPr txBox="1"/>
          <p:nvPr/>
        </p:nvSpPr>
        <p:spPr>
          <a:xfrm>
            <a:off x="2296391" y="573578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A03FD-5AA4-43FC-A7F3-1A6AD28FA861}"/>
              </a:ext>
            </a:extLst>
          </p:cNvPr>
          <p:cNvSpPr txBox="1"/>
          <p:nvPr/>
        </p:nvSpPr>
        <p:spPr>
          <a:xfrm>
            <a:off x="6646719" y="55511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ADC3B-B846-426F-A286-0C7B052A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" y="1743257"/>
            <a:ext cx="4525006" cy="2981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A247E-AA5A-4321-B6A6-E8EF9CA2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64" y="1743256"/>
            <a:ext cx="4810882" cy="30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D31B-0477-4913-926F-68E4D5774A23}"/>
              </a:ext>
            </a:extLst>
          </p:cNvPr>
          <p:cNvSpPr txBox="1"/>
          <p:nvPr/>
        </p:nvSpPr>
        <p:spPr>
          <a:xfrm>
            <a:off x="2450032" y="5455227"/>
            <a:ext cx="107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nesterov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05486-E515-4537-A435-A0396D14E9B8}"/>
              </a:ext>
            </a:extLst>
          </p:cNvPr>
          <p:cNvSpPr txBox="1"/>
          <p:nvPr/>
        </p:nvSpPr>
        <p:spPr>
          <a:xfrm>
            <a:off x="7215996" y="52851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33657-89DE-41AD-A12B-3F33CCD2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0" y="1606945"/>
            <a:ext cx="5156578" cy="33398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1DFD04-8834-4076-9003-407588BB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82" y="1606945"/>
            <a:ext cx="5303750" cy="33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D6D3F-04E0-44DA-AF54-A8774A32DCFE}"/>
              </a:ext>
            </a:extLst>
          </p:cNvPr>
          <p:cNvSpPr txBox="1"/>
          <p:nvPr/>
        </p:nvSpPr>
        <p:spPr>
          <a:xfrm>
            <a:off x="2450032" y="5455227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RMSprop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6A3E9-5CD1-41E2-B628-6293FE881A86}"/>
              </a:ext>
            </a:extLst>
          </p:cNvPr>
          <p:cNvSpPr txBox="1"/>
          <p:nvPr/>
        </p:nvSpPr>
        <p:spPr>
          <a:xfrm>
            <a:off x="6800359" y="527056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E01FA-97E5-4BD0-BCCD-759D2557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6592"/>
            <a:ext cx="4591691" cy="304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E1C243-5008-462F-ADFC-670BBCB12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7" y="1666592"/>
            <a:ext cx="4800137" cy="31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D0D6-8662-4ACE-99C8-34F9B16E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SGD, Momentum, </a:t>
            </a:r>
            <a:r>
              <a:rPr lang="en-US" altLang="ko-KR" sz="2800" dirty="0" err="1"/>
              <a:t>Nag,Adagrad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RMSProb</a:t>
            </a:r>
            <a:r>
              <a:rPr lang="en-US" altLang="ko-KR" sz="2800" dirty="0"/>
              <a:t>, Adam </a:t>
            </a:r>
            <a:br>
              <a:rPr lang="en-US" altLang="ko-KR" sz="2800" dirty="0"/>
            </a:br>
            <a:r>
              <a:rPr lang="en-US" altLang="ko-KR" sz="2800" dirty="0"/>
              <a:t>LOSS PLOT  </a:t>
            </a:r>
            <a:r>
              <a:rPr lang="ko-KR" altLang="en-US" sz="2800" dirty="0"/>
              <a:t>전체 비교 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선택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C205D-93F4-4781-B34A-091FA48C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04" y="1690688"/>
            <a:ext cx="7263271" cy="47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</a:t>
            </a:r>
            <a:r>
              <a:rPr lang="ko-KR" altLang="en-US" sz="3600" dirty="0"/>
              <a:t>별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B0FF-9CEB-4D9D-AA75-2D3D1BAA0581}"/>
              </a:ext>
            </a:extLst>
          </p:cNvPr>
          <p:cNvSpPr txBox="1"/>
          <p:nvPr/>
        </p:nvSpPr>
        <p:spPr>
          <a:xfrm>
            <a:off x="1645920" y="560396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4BEE5-73B3-4FA3-AED6-AF30C79C1AA0}"/>
              </a:ext>
            </a:extLst>
          </p:cNvPr>
          <p:cNvSpPr txBox="1"/>
          <p:nvPr/>
        </p:nvSpPr>
        <p:spPr>
          <a:xfrm>
            <a:off x="7469433" y="544790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2717B-15E9-4C51-845E-DFD370EAF418}"/>
              </a:ext>
            </a:extLst>
          </p:cNvPr>
          <p:cNvSpPr txBox="1"/>
          <p:nvPr/>
        </p:nvSpPr>
        <p:spPr>
          <a:xfrm>
            <a:off x="6684553" y="425110"/>
            <a:ext cx="337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en-US" altLang="ko-KR" dirty="0"/>
          </a:p>
          <a:p>
            <a:r>
              <a:rPr lang="en-US" altLang="ko-KR" dirty="0" err="1"/>
              <a:t>pptimizer</a:t>
            </a:r>
            <a:r>
              <a:rPr lang="en-US" altLang="ko-KR" dirty="0"/>
              <a:t>=</a:t>
            </a:r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FA9AE-284C-4ED6-BCB7-2733B7B2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72" y="1961945"/>
            <a:ext cx="4486901" cy="293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1E5C3-9179-4B43-ADC9-B3A38F82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1" y="2019103"/>
            <a:ext cx="455358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</a:t>
            </a:r>
            <a:r>
              <a:rPr lang="ko-KR" altLang="en-US" sz="3600" dirty="0"/>
              <a:t>별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B0FF-9CEB-4D9D-AA75-2D3D1BAA0581}"/>
              </a:ext>
            </a:extLst>
          </p:cNvPr>
          <p:cNvSpPr txBox="1"/>
          <p:nvPr/>
        </p:nvSpPr>
        <p:spPr>
          <a:xfrm>
            <a:off x="1645920" y="5603966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30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2717B-15E9-4C51-845E-DFD370EAF418}"/>
              </a:ext>
            </a:extLst>
          </p:cNvPr>
          <p:cNvSpPr txBox="1"/>
          <p:nvPr/>
        </p:nvSpPr>
        <p:spPr>
          <a:xfrm>
            <a:off x="6684553" y="425110"/>
            <a:ext cx="337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en-US" altLang="ko-KR" dirty="0"/>
          </a:p>
          <a:p>
            <a:r>
              <a:rPr lang="en-US" altLang="ko-KR" dirty="0" err="1"/>
              <a:t>pptimizer</a:t>
            </a:r>
            <a:r>
              <a:rPr lang="en-US" altLang="ko-KR" dirty="0"/>
              <a:t>=</a:t>
            </a:r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695FE-C602-4FCA-B32F-5014C156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0911"/>
            <a:ext cx="445832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171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케라스 딥러닝 파라미터 분석 </vt:lpstr>
      <vt:lpstr>폐암 환자 생존율 예측 </vt:lpstr>
      <vt:lpstr>고급 경사 하강법 성능 비교</vt:lpstr>
      <vt:lpstr>PowerPoint 프레젠테이션</vt:lpstr>
      <vt:lpstr>PowerPoint 프레젠테이션</vt:lpstr>
      <vt:lpstr>PowerPoint 프레젠테이션</vt:lpstr>
      <vt:lpstr>SGD, Momentum, Nag,Adagrad, RMSProb, Adam  LOSS PLOT  전체 비교  (선택)</vt:lpstr>
      <vt:lpstr>Batch size 별 성능 비교</vt:lpstr>
      <vt:lpstr>Batch size 별 성능 비교</vt:lpstr>
      <vt:lpstr>Batch size (1,10,30) 성능 비교 </vt:lpstr>
      <vt:lpstr>결과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케라스 딥러닝 파라미터 분석</dc:title>
  <dc:creator>오창윤</dc:creator>
  <cp:lastModifiedBy>이진호</cp:lastModifiedBy>
  <cp:revision>7</cp:revision>
  <dcterms:created xsi:type="dcterms:W3CDTF">2022-04-23T07:09:55Z</dcterms:created>
  <dcterms:modified xsi:type="dcterms:W3CDTF">2022-04-26T07:08:59Z</dcterms:modified>
</cp:coreProperties>
</file>