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0"/>
  </p:notesMasterIdLst>
  <p:sldIdLst>
    <p:sldId id="330" r:id="rId5"/>
    <p:sldId id="891" r:id="rId6"/>
    <p:sldId id="893" r:id="rId7"/>
    <p:sldId id="892" r:id="rId8"/>
    <p:sldId id="834" r:id="rId9"/>
    <p:sldId id="894" r:id="rId10"/>
    <p:sldId id="895" r:id="rId11"/>
    <p:sldId id="896" r:id="rId12"/>
    <p:sldId id="897" r:id="rId13"/>
    <p:sldId id="881" r:id="rId14"/>
    <p:sldId id="898" r:id="rId15"/>
    <p:sldId id="890" r:id="rId16"/>
    <p:sldId id="899" r:id="rId17"/>
    <p:sldId id="900" r:id="rId18"/>
    <p:sldId id="41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A92"/>
    <a:srgbClr val="000099"/>
    <a:srgbClr val="FF9900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- 11</a:t>
            </a:r>
            <a:r>
              <a:rPr lang="ko-KR" altLang="en-US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과제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201844092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이진호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와인 종류 예측 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8E500-49E9-9ED9-391C-5F5DC7C701BC}"/>
              </a:ext>
            </a:extLst>
          </p:cNvPr>
          <p:cNvSpPr txBox="1"/>
          <p:nvPr/>
        </p:nvSpPr>
        <p:spPr>
          <a:xfrm>
            <a:off x="318995" y="1925407"/>
            <a:ext cx="787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wine.ipynb</a:t>
            </a:r>
            <a:r>
              <a:rPr lang="en-US" altLang="ko-KR" dirty="0"/>
              <a:t> </a:t>
            </a:r>
            <a:r>
              <a:rPr lang="ko-KR" altLang="en-US" dirty="0"/>
              <a:t>를 실행 하고 </a:t>
            </a:r>
            <a:r>
              <a:rPr lang="en-US" altLang="ko-KR" dirty="0"/>
              <a:t>1) model</a:t>
            </a:r>
            <a:r>
              <a:rPr lang="ko-KR" altLang="en-US" dirty="0"/>
              <a:t>이 마지막으로 저장 되는 부분과 </a:t>
            </a:r>
            <a:endParaRPr lang="en-US" altLang="ko-KR" dirty="0"/>
          </a:p>
          <a:p>
            <a:r>
              <a:rPr lang="en-US" altLang="ko-KR" dirty="0"/>
              <a:t>                                2) </a:t>
            </a:r>
            <a:r>
              <a:rPr lang="ko-KR" altLang="en-US" dirty="0"/>
              <a:t>학습이 종료되는 부분의 출력 결과를 </a:t>
            </a:r>
            <a:r>
              <a:rPr lang="ko-KR" altLang="en-US" dirty="0" err="1"/>
              <a:t>붙이시오</a:t>
            </a:r>
            <a:endParaRPr lang="en-US" altLang="ko-KR" dirty="0"/>
          </a:p>
          <a:p>
            <a:r>
              <a:rPr lang="en-US" altLang="ko-KR" dirty="0"/>
              <a:t>                                3) test</a:t>
            </a:r>
            <a:r>
              <a:rPr lang="ko-KR" altLang="en-US" dirty="0"/>
              <a:t>결과의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ko-KR" altLang="en-US" dirty="0" err="1"/>
              <a:t>적으시오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5C51-F4B3-486B-4DF9-ACE4CA6F191B}"/>
              </a:ext>
            </a:extLst>
          </p:cNvPr>
          <p:cNvSpPr txBox="1"/>
          <p:nvPr/>
        </p:nvSpPr>
        <p:spPr>
          <a:xfrm>
            <a:off x="239486" y="126274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   </a:t>
            </a:r>
            <a:r>
              <a:rPr lang="en-US" altLang="ko-KR" dirty="0" err="1"/>
              <a:t>wine.ipynb</a:t>
            </a:r>
            <a:r>
              <a:rPr lang="en-US" altLang="ko-KR" dirty="0"/>
              <a:t>,    wine.csv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4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와인 종류 예측 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5C51-F4B3-486B-4DF9-ACE4CA6F191B}"/>
              </a:ext>
            </a:extLst>
          </p:cNvPr>
          <p:cNvSpPr txBox="1"/>
          <p:nvPr/>
        </p:nvSpPr>
        <p:spPr>
          <a:xfrm>
            <a:off x="295930" y="11611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D1049-13F8-AEA9-FF6E-067913974A1E}"/>
              </a:ext>
            </a:extLst>
          </p:cNvPr>
          <p:cNvSpPr txBox="1"/>
          <p:nvPr/>
        </p:nvSpPr>
        <p:spPr>
          <a:xfrm>
            <a:off x="295930" y="32443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6BAE0-3E18-E214-1934-76DB741640FF}"/>
              </a:ext>
            </a:extLst>
          </p:cNvPr>
          <p:cNvSpPr txBox="1"/>
          <p:nvPr/>
        </p:nvSpPr>
        <p:spPr>
          <a:xfrm>
            <a:off x="295930" y="532752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accuracy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89CF4-8657-410B-8F64-1C3BB8FFC419}"/>
              </a:ext>
            </a:extLst>
          </p:cNvPr>
          <p:cNvSpPr txBox="1"/>
          <p:nvPr/>
        </p:nvSpPr>
        <p:spPr>
          <a:xfrm>
            <a:off x="486848" y="5888589"/>
            <a:ext cx="6123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Test accuracy: 0.9884615540504456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CF796B-FA3A-45D9-AA70-87D9BB37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02" y="976477"/>
            <a:ext cx="6019800" cy="3314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444187-5D4D-47EA-B69C-1550B7CCB9AF}"/>
              </a:ext>
            </a:extLst>
          </p:cNvPr>
          <p:cNvSpPr txBox="1"/>
          <p:nvPr/>
        </p:nvSpPr>
        <p:spPr>
          <a:xfrm>
            <a:off x="295930" y="4308329"/>
            <a:ext cx="11736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Epoch 246: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did not improve from 0.04936 8/8 [==============================] - 0s 11ms/step - loss: 0.0465 - accuracy: 0.9859 -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 0.0519 -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 0.9854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6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5D12A-0C6D-75AA-3A7A-8C0ABB75CAB5}"/>
              </a:ext>
            </a:extLst>
          </p:cNvPr>
          <p:cNvSpPr txBox="1"/>
          <p:nvPr/>
        </p:nvSpPr>
        <p:spPr>
          <a:xfrm>
            <a:off x="337457" y="2239556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20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40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3A3D-E066-8F71-D487-263CB3459B05}"/>
              </a:ext>
            </a:extLst>
          </p:cNvPr>
          <p:cNvSpPr txBox="1"/>
          <p:nvPr/>
        </p:nvSpPr>
        <p:spPr>
          <a:xfrm>
            <a:off x="337457" y="1175657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(house.ipynb,house_train.csv )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BD91E-ADD3-EE23-6209-25D38E545A57}"/>
              </a:ext>
            </a:extLst>
          </p:cNvPr>
          <p:cNvSpPr txBox="1"/>
          <p:nvPr/>
        </p:nvSpPr>
        <p:spPr>
          <a:xfrm>
            <a:off x="337457" y="1752600"/>
            <a:ext cx="91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아래와 같이 모델과 학습 방법을 변경 한 후 모델을 </a:t>
            </a:r>
            <a:r>
              <a:rPr lang="en-US" altLang="ko-KR" dirty="0"/>
              <a:t>house1.hdf5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917D6-AE11-C0FF-CAD7-F46DFC03070C}"/>
              </a:ext>
            </a:extLst>
          </p:cNvPr>
          <p:cNvSpPr txBox="1"/>
          <p:nvPr/>
        </p:nvSpPr>
        <p:spPr>
          <a:xfrm>
            <a:off x="337457" y="4503785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1E599-6206-3537-08AF-47E776920226}"/>
              </a:ext>
            </a:extLst>
          </p:cNvPr>
          <p:cNvSpPr txBox="1"/>
          <p:nvPr/>
        </p:nvSpPr>
        <p:spPr>
          <a:xfrm>
            <a:off x="337457" y="4016829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아래와 같이 모델과 학습 방법을  변경 한 후 모델을 </a:t>
            </a:r>
            <a:r>
              <a:rPr lang="en-US" altLang="ko-KR" dirty="0"/>
              <a:t>house2.hdf5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EFBF6-96C6-5CCE-4934-DE8EBBF53EB2}"/>
              </a:ext>
            </a:extLst>
          </p:cNvPr>
          <p:cNvSpPr txBox="1"/>
          <p:nvPr/>
        </p:nvSpPr>
        <p:spPr>
          <a:xfrm>
            <a:off x="1034143" y="6103605"/>
            <a:ext cx="105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code</a:t>
            </a:r>
            <a:r>
              <a:rPr lang="en-US" altLang="ko-KR" dirty="0"/>
              <a:t> (.ppt</a:t>
            </a:r>
            <a:r>
              <a:rPr lang="ko-KR" altLang="en-US" dirty="0"/>
              <a:t>에 직접 붙여도 되고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 파일로 제출 가능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model </a:t>
            </a:r>
            <a:r>
              <a:rPr lang="ko-KR" altLang="en-US" dirty="0">
                <a:solidFill>
                  <a:srgbClr val="0000FF"/>
                </a:solidFill>
              </a:rPr>
              <a:t>제출 </a:t>
            </a:r>
            <a:r>
              <a:rPr lang="en-US" altLang="ko-KR" dirty="0"/>
              <a:t>(house1.hdf5, hoise2.hdf5) </a:t>
            </a:r>
            <a:r>
              <a:rPr lang="ko-KR" altLang="en-US" dirty="0"/>
              <a:t>제출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4C1AF-2DAF-83EC-191E-ED00ED2E5B8F}"/>
              </a:ext>
            </a:extLst>
          </p:cNvPr>
          <p:cNvSpPr txBox="1"/>
          <p:nvPr/>
        </p:nvSpPr>
        <p:spPr>
          <a:xfrm>
            <a:off x="3614057" y="2459599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16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EF18-60BD-96E9-132E-095B12F8A29D}"/>
              </a:ext>
            </a:extLst>
          </p:cNvPr>
          <p:cNvSpPr txBox="1"/>
          <p:nvPr/>
        </p:nvSpPr>
        <p:spPr>
          <a:xfrm>
            <a:off x="3614057" y="4877985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28B2E-3E76-7C38-3DC4-6C9B68D7ACB3}"/>
              </a:ext>
            </a:extLst>
          </p:cNvPr>
          <p:cNvSpPr txBox="1"/>
          <p:nvPr/>
        </p:nvSpPr>
        <p:spPr>
          <a:xfrm>
            <a:off x="349956" y="1083733"/>
            <a:ext cx="11682919" cy="228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Code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Dense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ModelCheckpoint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데이터를 불러 옵니다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"/content/house_train.csv"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카테고리형 변수를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과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로 이루어진 변수로 바꾸어 줍니다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.(12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장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절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pd.get_dummies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결측치를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전체 칼럼의 평균으로 대체하여 채워줍니다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df.fillna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df.mean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업데이트된 데이터프레임을 출력해 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#df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집 값을 제외한 나머지 열을 저장합니다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cols_train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'OverallQual'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'GrLivArea'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'GarageCars'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'GarageArea'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'TotalBsmtSF'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cols_train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집 값을 저장합니다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SalePrice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.values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X_train_pre.astype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y.astype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전체의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80%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 학습셋으로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, 20%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 테스트셋으로 지정합니다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y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모델의 구조를 설정합니다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 = Sequential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30 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모델을 실행합니다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optimizer 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loss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20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회 이상 결과가 향상되지 않으면 자동으로 중단되게끔 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early_stopping_callback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monitor=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patience=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모델의 이름을 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"./data/model/house1.hdf5"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최적화 모델을 업데이트하고 저장합니다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checkpointer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ModelCheckpoint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filepath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modelpath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monitor=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verbose=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save_best_only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실행 관련 설정을 하는 부분입니다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전체의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20%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 검증셋으로 설정합니다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epochs=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callbacks=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early_stopping_callback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checkpointer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예측 값과 실제 값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실행 번호가 들어갈 빈 리스트를 만듭니다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real_prices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pred_prices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25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개의 샘플을 뽑아 실제 값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예측 값을 출력해 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Y_prediction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.flatten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real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prediction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Y_prediction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실제가격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 {:.2f},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예상가격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 {:.2f}"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prediction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real_prices.append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pred_prices.append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X_num.append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그래프를 통해 샘플로 뽑은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개의 값을 비교해 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pred_prices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'predicted price'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real_prices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'real price'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0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28B2E-3E76-7C38-3DC4-6C9B68D7ACB3}"/>
              </a:ext>
            </a:extLst>
          </p:cNvPr>
          <p:cNvSpPr txBox="1"/>
          <p:nvPr/>
        </p:nvSpPr>
        <p:spPr>
          <a:xfrm>
            <a:off x="349956" y="1083733"/>
            <a:ext cx="11788524" cy="228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Code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Dense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ModelCheckpoint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데이터를 불러 옵니다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"/content/house_train.csv"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카테고리형 변수를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과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로 이루어진 변수로 바꾸어 줍니다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.(12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장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절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pd.get_dummies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결측치를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전체 칼럼의 평균으로 대체하여 채워줍니다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df.fillna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df.mean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업데이트된 데이터프레임을 출력해 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#df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집 값을 제외한 나머지 열을 저장합니다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cols_train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'OverallQual'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'GrLivArea'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'GarageCars'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'GarageArea'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'TotalBsmtSF'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cols_train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집 값을 저장합니다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SalePrice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.values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X_train_pre.astype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y.astype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전체의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80%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 학습셋으로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, 20%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 테스트셋으로 지정합니다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X_train_pre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y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모델의 구조를 설정합니다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 = Sequential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30 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모델을 실행합니다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optimizer 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loss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20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회 이상 결과가 향상되지 않으면 자동으로 중단되게끔 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early_stopping_callback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monitor=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patience=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모델의 이름을 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"./data/model/house2.hdf5"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최적화 모델을 업데이트하고 저장합니다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checkpointer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ModelCheckpoint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filepath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modelpath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monitor=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verbose=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save_best_only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실행 관련 설정을 하는 부분입니다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전체의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20%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를 검증셋으로 설정합니다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history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epochs=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callbacks=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early_stopping_callback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checkpointer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예측 값과 실제 값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실행 번호가 들어갈 빈 리스트를 만듭니다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real_prices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pred_prices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25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개의 샘플을 뽑아 실제 값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예측 값을 출력해 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Y_prediction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.flatten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real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prediction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Y_prediction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실제가격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 {:.2f},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예상가격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 {:.2f}"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prediction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real_prices.append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pred_prices.append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X_num.append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그래프를 통해 샘플로 뽑은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개의 값을 비교해 봅니다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pred_prices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'predicted price'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X_num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real_prices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'real price'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2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수고 하셨습니다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jhmin@inhatc.ac.kr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F0AB-F739-C12A-FC44-BDDF403A8BC8}"/>
              </a:ext>
            </a:extLst>
          </p:cNvPr>
          <p:cNvSpPr txBox="1"/>
          <p:nvPr/>
        </p:nvSpPr>
        <p:spPr>
          <a:xfrm>
            <a:off x="359228" y="1055914"/>
            <a:ext cx="97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다음과 같이 변경 하고 </a:t>
            </a:r>
            <a:r>
              <a:rPr lang="en-US" altLang="ko-KR" dirty="0"/>
              <a:t>code (</a:t>
            </a:r>
            <a:r>
              <a:rPr lang="ko-KR" altLang="en-US" dirty="0"/>
              <a:t>모델 생성 부분만 </a:t>
            </a:r>
            <a:r>
              <a:rPr lang="en-US" altLang="ko-KR" dirty="0"/>
              <a:t>)</a:t>
            </a:r>
            <a:r>
              <a:rPr lang="ko-KR" altLang="en-US" dirty="0"/>
              <a:t>과  정확도</a:t>
            </a:r>
            <a:r>
              <a:rPr lang="en-US" altLang="ko-KR" dirty="0"/>
              <a:t>(accuracy)</a:t>
            </a:r>
            <a:r>
              <a:rPr lang="ko-KR" altLang="en-US" dirty="0"/>
              <a:t>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43F24-C3E0-39B1-6A2F-698A047395FF}"/>
              </a:ext>
            </a:extLst>
          </p:cNvPr>
          <p:cNvSpPr txBox="1"/>
          <p:nvPr/>
        </p:nvSpPr>
        <p:spPr>
          <a:xfrm>
            <a:off x="921561" y="2275730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0EA8F-C9B2-B0F4-B4BF-3949E06E10F7}"/>
              </a:ext>
            </a:extLst>
          </p:cNvPr>
          <p:cNvSpPr txBox="1"/>
          <p:nvPr/>
        </p:nvSpPr>
        <p:spPr>
          <a:xfrm>
            <a:off x="987102" y="4400579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359228" y="225041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457973" y="41676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90D44-A2AA-2C46-511C-3D184D86CE21}"/>
              </a:ext>
            </a:extLst>
          </p:cNvPr>
          <p:cNvSpPr txBox="1"/>
          <p:nvPr/>
        </p:nvSpPr>
        <p:spPr>
          <a:xfrm>
            <a:off x="1885950" y="1055914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titanic_test.ipynb</a:t>
            </a:r>
            <a:r>
              <a:rPr lang="en-US" altLang="ko-KR" dirty="0"/>
              <a:t>      test.csv, train.csv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7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238103" y="101468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 Code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591788" y="48255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122E0-1502-445D-85A8-DA5D30A95912}"/>
              </a:ext>
            </a:extLst>
          </p:cNvPr>
          <p:cNvSpPr txBox="1"/>
          <p:nvPr/>
        </p:nvSpPr>
        <p:spPr>
          <a:xfrm>
            <a:off x="1793630" y="4825586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accuracy: 0.7789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D26D3-E4D9-4DD9-B36A-CF20F909D9CC}"/>
              </a:ext>
            </a:extLst>
          </p:cNvPr>
          <p:cNvSpPr txBox="1"/>
          <p:nvPr/>
        </p:nvSpPr>
        <p:spPr>
          <a:xfrm>
            <a:off x="1632458" y="1384017"/>
            <a:ext cx="61194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tf.keras.models.Sequential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(16,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',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=(2,)))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(8,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(8,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(1, activation='sigmoid'))</a:t>
            </a:r>
          </a:p>
          <a:p>
            <a:br>
              <a:rPr lang="en-US" altLang="ko-KR" b="0" dirty="0">
                <a:effectLst/>
                <a:latin typeface="Courier New" panose="02070309020205020404" pitchFamily="49" charset="0"/>
              </a:rPr>
            </a:br>
            <a:endParaRPr lang="en-US" altLang="ko-KR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238103" y="101468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 Code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591788" y="48255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9677001-C80B-46B2-BD36-7DA5C7C9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25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colab-code-font-family)"/>
              </a:rPr>
              <a:t>loss: 0.4573 - accuracy: 0.7868 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BF47940-0E84-4F58-BD4B-9EB9FB97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82786"/>
            <a:ext cx="779145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D650CE0-6682-475A-88AC-6F8D0698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827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548C2-B48B-48C0-83E4-366A6330BBB1}"/>
              </a:ext>
            </a:extLst>
          </p:cNvPr>
          <p:cNvSpPr txBox="1"/>
          <p:nvPr/>
        </p:nvSpPr>
        <p:spPr>
          <a:xfrm>
            <a:off x="634678" y="1766865"/>
            <a:ext cx="108927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tf.keras.models.Sequential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(16,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',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=(2,)))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(16,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(8,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(1, activation='sigmoid'))</a:t>
            </a:r>
          </a:p>
        </p:txBody>
      </p:sp>
    </p:spTree>
    <p:extLst>
      <p:ext uri="{BB962C8B-B14F-4D97-AF65-F5344CB8AC3E}">
        <p14:creationId xmlns:p14="http://schemas.microsoft.com/office/powerpoint/2010/main" val="218191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D1930-EABB-6002-5B08-12E3FBD6DFFC}"/>
              </a:ext>
            </a:extLst>
          </p:cNvPr>
          <p:cNvSpPr txBox="1"/>
          <p:nvPr/>
        </p:nvSpPr>
        <p:spPr>
          <a:xfrm>
            <a:off x="727930" y="1069885"/>
            <a:ext cx="8807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다음과 같이 변경 하고 </a:t>
            </a:r>
            <a:r>
              <a:rPr lang="en-US" altLang="ko-KR" dirty="0"/>
              <a:t>code (</a:t>
            </a:r>
            <a:r>
              <a:rPr lang="ko-KR" altLang="en-US" dirty="0"/>
              <a:t>모델 생성 부분만 </a:t>
            </a:r>
            <a:r>
              <a:rPr lang="en-US" altLang="ko-KR" dirty="0"/>
              <a:t>)</a:t>
            </a:r>
            <a:r>
              <a:rPr lang="ko-KR" altLang="en-US" dirty="0"/>
              <a:t>과  정확도를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8724C-E9E0-4DD6-A475-7EE4B9F62312}"/>
              </a:ext>
            </a:extLst>
          </p:cNvPr>
          <p:cNvSpPr txBox="1"/>
          <p:nvPr/>
        </p:nvSpPr>
        <p:spPr>
          <a:xfrm>
            <a:off x="727930" y="2278355"/>
            <a:ext cx="276078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32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BC2D-2E89-96B7-C76A-6B7B7F3C8566}"/>
              </a:ext>
            </a:extLst>
          </p:cNvPr>
          <p:cNvSpPr txBox="1"/>
          <p:nvPr/>
        </p:nvSpPr>
        <p:spPr>
          <a:xfrm>
            <a:off x="863397" y="3798332"/>
            <a:ext cx="2760788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64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2183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7ED8B-83FE-9570-F7B2-447768DC82EF}"/>
              </a:ext>
            </a:extLst>
          </p:cNvPr>
          <p:cNvSpPr txBox="1"/>
          <p:nvPr/>
        </p:nvSpPr>
        <p:spPr>
          <a:xfrm>
            <a:off x="2656851" y="1069885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fasion_org_exam.ipynb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085DB-9DDC-C19E-FB7B-81A2AA8CFBDD}"/>
              </a:ext>
            </a:extLst>
          </p:cNvPr>
          <p:cNvSpPr txBox="1"/>
          <p:nvPr/>
        </p:nvSpPr>
        <p:spPr>
          <a:xfrm>
            <a:off x="260680" y="38621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418D-D1C4-8696-F4F9-94CED732F5F0}"/>
              </a:ext>
            </a:extLst>
          </p:cNvPr>
          <p:cNvSpPr txBox="1"/>
          <p:nvPr/>
        </p:nvSpPr>
        <p:spPr>
          <a:xfrm>
            <a:off x="260680" y="5445985"/>
            <a:ext cx="831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1050</a:t>
            </a:r>
            <a:r>
              <a:rPr lang="ko-KR" altLang="en-US" dirty="0"/>
              <a:t>번째 </a:t>
            </a:r>
            <a:r>
              <a:rPr lang="en-US" altLang="ko-KR" dirty="0"/>
              <a:t>test</a:t>
            </a:r>
            <a:r>
              <a:rPr lang="ko-KR" altLang="en-US" dirty="0"/>
              <a:t>이미지의 사진을 붙이고  카테고리 예측 결과를 제출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r>
              <a:rPr lang="en-US" altLang="ko-KR" dirty="0"/>
              <a:t>4) 615</a:t>
            </a:r>
            <a:r>
              <a:rPr lang="ko-KR" altLang="en-US" dirty="0"/>
              <a:t>번째 </a:t>
            </a:r>
            <a:r>
              <a:rPr lang="en-US" altLang="ko-KR" dirty="0"/>
              <a:t>test</a:t>
            </a:r>
            <a:r>
              <a:rPr lang="ko-KR" altLang="en-US" dirty="0"/>
              <a:t> 이미지와 사진을 붙이고 카테고리 예측 결과를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23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06309" y="3708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6C3D1-B144-40A3-A104-11E335E9F81F}"/>
              </a:ext>
            </a:extLst>
          </p:cNvPr>
          <p:cNvSpPr txBox="1"/>
          <p:nvPr/>
        </p:nvSpPr>
        <p:spPr>
          <a:xfrm>
            <a:off x="1106309" y="1579727"/>
            <a:ext cx="9251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models.Sequential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layers.Flatten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=(28, 28)))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(32,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(10,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D16E7-0BA2-4ECE-A5C4-BCDBD71F10DE}"/>
              </a:ext>
            </a:extLst>
          </p:cNvPr>
          <p:cNvSpPr txBox="1"/>
          <p:nvPr/>
        </p:nvSpPr>
        <p:spPr>
          <a:xfrm>
            <a:off x="1106309" y="4349858"/>
            <a:ext cx="6123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정확도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 0.8537999987602234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18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10341-C548-44D9-B994-B40852453532}"/>
              </a:ext>
            </a:extLst>
          </p:cNvPr>
          <p:cNvSpPr txBox="1"/>
          <p:nvPr/>
        </p:nvSpPr>
        <p:spPr>
          <a:xfrm>
            <a:off x="1106310" y="1585740"/>
            <a:ext cx="88021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models.Sequential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layers.Flatten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=(28, 28)))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(64,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(16,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  <a:p>
            <a:r>
              <a:rPr lang="en-US" altLang="ko-KR" b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(10, activation='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F6685-B26A-40C7-B44E-8E08E704C372}"/>
              </a:ext>
            </a:extLst>
          </p:cNvPr>
          <p:cNvSpPr txBox="1"/>
          <p:nvPr/>
        </p:nvSpPr>
        <p:spPr>
          <a:xfrm>
            <a:off x="1106310" y="5507231"/>
            <a:ext cx="6123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정확도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 0.8687999844551086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6C4BD-3FBB-4941-A826-C9878D588813}"/>
              </a:ext>
            </a:extLst>
          </p:cNvPr>
          <p:cNvSpPr txBox="1"/>
          <p:nvPr/>
        </p:nvSpPr>
        <p:spPr>
          <a:xfrm>
            <a:off x="1106310" y="5353417"/>
            <a:ext cx="6123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[0. 0.01 0.07 0. 0.82 0. 0.1 0. 0. 0. 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B8F290-B174-4277-891C-7E3EF43F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10" y="1885941"/>
            <a:ext cx="2390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E71991-9BAF-4891-9D0D-AA55BA03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10" y="1547461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38F7E-71EF-4D8C-A50A-EB7FD034D217}"/>
              </a:ext>
            </a:extLst>
          </p:cNvPr>
          <p:cNvSpPr txBox="1"/>
          <p:nvPr/>
        </p:nvSpPr>
        <p:spPr>
          <a:xfrm>
            <a:off x="1160008" y="5507231"/>
            <a:ext cx="6123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[0. 0. 0. 0. 0. 0. 0. 1. 0. 0.]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2328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16902</TotalTime>
  <Words>2339</Words>
  <Application>Microsoft Office PowerPoint</Application>
  <PresentationFormat>와이드스크린</PresentationFormat>
  <Paragraphs>258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 Unicode MS</vt:lpstr>
      <vt:lpstr>맑은 고딕</vt:lpstr>
      <vt:lpstr>Arial</vt:lpstr>
      <vt:lpstr>Calibri</vt:lpstr>
      <vt:lpstr>Courier New</vt:lpstr>
      <vt:lpstr>Wingdings</vt:lpstr>
      <vt:lpstr>디자인 사용자 지정</vt:lpstr>
      <vt:lpstr>AI 프로그래밍  - 11주차 </vt:lpstr>
      <vt:lpstr>케라스 신경망 실습 – 타이타닉 생존자 예측 </vt:lpstr>
      <vt:lpstr>케라스 신경망 실습 – 타이타닉 생존자 예측 </vt:lpstr>
      <vt:lpstr>케라스 신경망 실습 – 타이타닉 생존자 예측 </vt:lpstr>
      <vt:lpstr>케라스 신경망 실습 – 패션 아이템 분류 </vt:lpstr>
      <vt:lpstr>케라스 신경망 실습 – 패션 아이템 분류 </vt:lpstr>
      <vt:lpstr>케라스 신경망 실습 – 패션 아이템 분류 </vt:lpstr>
      <vt:lpstr>케라스 신경망 실습 – 패션 아이템 분류 </vt:lpstr>
      <vt:lpstr>케라스 신경망 실습 – 패션 아이템 분류 </vt:lpstr>
      <vt:lpstr>케라스 신경망 실습 – 와인 종류 예측 하기</vt:lpstr>
      <vt:lpstr>케라스 신경망 실습 – 와인 종류 예측 하기</vt:lpstr>
      <vt:lpstr>케라스 신경망 실습 – 주택 가격 예측 </vt:lpstr>
      <vt:lpstr>케라스 신경망 실습 – 주택 가격 예측 </vt:lpstr>
      <vt:lpstr>케라스 신경망 실습 – 주택 가격 예측 </vt:lpstr>
      <vt:lpstr>수고 하셨습니다 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rkswl</dc:creator>
  <cp:lastModifiedBy>이진호</cp:lastModifiedBy>
  <cp:revision>924</cp:revision>
  <dcterms:created xsi:type="dcterms:W3CDTF">2019-03-14T00:45:06Z</dcterms:created>
  <dcterms:modified xsi:type="dcterms:W3CDTF">2022-05-10T06:25:17Z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