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6433" autoAdjust="0"/>
  </p:normalViewPr>
  <p:slideViewPr>
    <p:cSldViewPr snapToGrid="0">
      <p:cViewPr varScale="1">
        <p:scale>
          <a:sx n="109" d="100"/>
          <a:sy n="109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EDCF-E0E3-430C-8278-06AD47F1D2B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D4F8-8A9F-43CC-9A15-3AFC5866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9403" y="1514438"/>
            <a:ext cx="164841" cy="1796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44" idx="2"/>
          </p:cNvCxnSpPr>
          <p:nvPr/>
        </p:nvCxnSpPr>
        <p:spPr>
          <a:xfrm>
            <a:off x="684244" y="1604245"/>
            <a:ext cx="40619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96750" y="4248307"/>
            <a:ext cx="164841" cy="1796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5"/>
            <a:endCxn id="13" idx="1"/>
          </p:cNvCxnSpPr>
          <p:nvPr/>
        </p:nvCxnSpPr>
        <p:spPr>
          <a:xfrm>
            <a:off x="660104" y="1667748"/>
            <a:ext cx="1360786" cy="260686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75991" y="4248307"/>
            <a:ext cx="164841" cy="1796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48268" y="3326131"/>
            <a:ext cx="164841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3" idx="6"/>
            <a:endCxn id="16" idx="2"/>
          </p:cNvCxnSpPr>
          <p:nvPr/>
        </p:nvCxnSpPr>
        <p:spPr>
          <a:xfrm>
            <a:off x="2161591" y="4338114"/>
            <a:ext cx="914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7"/>
            <a:endCxn id="17" idx="3"/>
          </p:cNvCxnSpPr>
          <p:nvPr/>
        </p:nvCxnSpPr>
        <p:spPr>
          <a:xfrm flipV="1">
            <a:off x="3216692" y="3479441"/>
            <a:ext cx="455716" cy="795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49" idx="2"/>
          </p:cNvCxnSpPr>
          <p:nvPr/>
        </p:nvCxnSpPr>
        <p:spPr>
          <a:xfrm flipV="1">
            <a:off x="3240832" y="4335522"/>
            <a:ext cx="2108718" cy="259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44" idx="3"/>
          </p:cNvCxnSpPr>
          <p:nvPr/>
        </p:nvCxnSpPr>
        <p:spPr>
          <a:xfrm flipV="1">
            <a:off x="3993501" y="1667748"/>
            <a:ext cx="776810" cy="174819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6"/>
          </p:cNvCxnSpPr>
          <p:nvPr/>
        </p:nvCxnSpPr>
        <p:spPr>
          <a:xfrm>
            <a:off x="3813109" y="3415938"/>
            <a:ext cx="18039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46171" y="1514438"/>
            <a:ext cx="164841" cy="1796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49550" y="4245715"/>
            <a:ext cx="164841" cy="1796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935853" y="3337242"/>
            <a:ext cx="164841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490251" y="3479441"/>
            <a:ext cx="455716" cy="7951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9" idx="3"/>
          </p:cNvCxnSpPr>
          <p:nvPr/>
        </p:nvCxnSpPr>
        <p:spPr>
          <a:xfrm flipV="1">
            <a:off x="6281086" y="1663120"/>
            <a:ext cx="800950" cy="176392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</p:cNvCxnSpPr>
          <p:nvPr/>
        </p:nvCxnSpPr>
        <p:spPr>
          <a:xfrm>
            <a:off x="6100694" y="3427049"/>
            <a:ext cx="18039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6"/>
            <a:endCxn id="59" idx="2"/>
          </p:cNvCxnSpPr>
          <p:nvPr/>
        </p:nvCxnSpPr>
        <p:spPr>
          <a:xfrm flipV="1">
            <a:off x="4911012" y="1599617"/>
            <a:ext cx="2146884" cy="46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57896" y="1509810"/>
            <a:ext cx="164841" cy="1796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68" idx="2"/>
          </p:cNvCxnSpPr>
          <p:nvPr/>
        </p:nvCxnSpPr>
        <p:spPr>
          <a:xfrm flipV="1">
            <a:off x="5514391" y="4335522"/>
            <a:ext cx="164557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2"/>
          </p:cNvCxnSpPr>
          <p:nvPr/>
        </p:nvCxnSpPr>
        <p:spPr>
          <a:xfrm>
            <a:off x="6281086" y="3430394"/>
            <a:ext cx="141853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699623" y="3340587"/>
            <a:ext cx="164841" cy="17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59963" y="4245715"/>
            <a:ext cx="164841" cy="1796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66277" y="1312435"/>
            <a:ext cx="848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master</a:t>
            </a:r>
            <a:endParaRPr lang="en-US" sz="1200" b="1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63645" y="4344636"/>
            <a:ext cx="148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/>
              <a:t>d</a:t>
            </a:r>
            <a:r>
              <a:rPr lang="en-US" sz="1200" b="1" i="1" dirty="0" err="1" smtClean="0"/>
              <a:t>ev_QuizApp</a:t>
            </a:r>
            <a:endParaRPr lang="en-US" sz="1200" b="1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3659714" y="3425316"/>
            <a:ext cx="148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QuizApp_v1</a:t>
            </a:r>
            <a:endParaRPr lang="en-US" sz="1200" b="1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6211064" y="3415938"/>
            <a:ext cx="103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QuizApp_v2</a:t>
            </a:r>
            <a:endParaRPr lang="en-US" sz="1200" b="1" i="1" dirty="0"/>
          </a:p>
        </p:txBody>
      </p:sp>
      <p:sp>
        <p:nvSpPr>
          <p:cNvPr id="76" name="Flowchart: Punched Tape 75"/>
          <p:cNvSpPr/>
          <p:nvPr/>
        </p:nvSpPr>
        <p:spPr>
          <a:xfrm>
            <a:off x="4770311" y="1230285"/>
            <a:ext cx="579239" cy="225278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v1.0.0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Punched Tape 77"/>
          <p:cNvSpPr/>
          <p:nvPr/>
        </p:nvSpPr>
        <p:spPr>
          <a:xfrm>
            <a:off x="6868914" y="1231245"/>
            <a:ext cx="579239" cy="225278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v2.0.0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01341" y="1212119"/>
            <a:ext cx="116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May 10, 2022</a:t>
            </a:r>
            <a:endParaRPr lang="en-US" sz="105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7405093" y="1212119"/>
            <a:ext cx="116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October 18, 2022</a:t>
            </a:r>
            <a:endParaRPr lang="en-US" sz="1050" i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7242383" y="1599617"/>
            <a:ext cx="2146884" cy="46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36435" y="3154651"/>
            <a:ext cx="566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v</a:t>
            </a:r>
            <a:r>
              <a:rPr lang="en-US" sz="900" i="1" dirty="0" smtClean="0"/>
              <a:t>1.0.0</a:t>
            </a:r>
            <a:endParaRPr lang="en-US" sz="9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52418" y="3156161"/>
            <a:ext cx="566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v2.0.0</a:t>
            </a:r>
            <a:endParaRPr lang="en-US" sz="9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7407599" y="3150527"/>
            <a:ext cx="566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v2.1.0</a:t>
            </a:r>
            <a:endParaRPr lang="en-US" sz="900" i="1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324804" y="4335521"/>
            <a:ext cx="164557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5" idx="6"/>
          </p:cNvCxnSpPr>
          <p:nvPr/>
        </p:nvCxnSpPr>
        <p:spPr>
          <a:xfrm>
            <a:off x="7864464" y="3430394"/>
            <a:ext cx="1281917" cy="9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4244" y="246185"/>
            <a:ext cx="7475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Quizzer Project </a:t>
            </a:r>
          </a:p>
          <a:p>
            <a:r>
              <a:rPr lang="en-US" sz="1200" dirty="0"/>
              <a:t>https://github.com/baines-imaging-research-laboratory/ImageQuizzerProject</a:t>
            </a:r>
          </a:p>
        </p:txBody>
      </p:sp>
      <p:cxnSp>
        <p:nvCxnSpPr>
          <p:cNvPr id="48" name="Straight Connector 47"/>
          <p:cNvCxnSpPr>
            <a:endCxn id="50" idx="3"/>
          </p:cNvCxnSpPr>
          <p:nvPr/>
        </p:nvCxnSpPr>
        <p:spPr>
          <a:xfrm flipV="1">
            <a:off x="8075747" y="1654244"/>
            <a:ext cx="802684" cy="17710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854291" y="1500934"/>
            <a:ext cx="164841" cy="1796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unched Tape 50"/>
          <p:cNvSpPr/>
          <p:nvPr/>
        </p:nvSpPr>
        <p:spPr>
          <a:xfrm>
            <a:off x="8665309" y="1222369"/>
            <a:ext cx="579239" cy="225278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v2.1.0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01488" y="1203243"/>
            <a:ext cx="116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October 28, 2022</a:t>
            </a:r>
            <a:endParaRPr lang="en-US" sz="1050" i="1" dirty="0"/>
          </a:p>
        </p:txBody>
      </p:sp>
      <p:cxnSp>
        <p:nvCxnSpPr>
          <p:cNvPr id="57" name="Straight Connector 56"/>
          <p:cNvCxnSpPr>
            <a:stCxn id="68" idx="7"/>
            <a:endCxn id="65" idx="3"/>
          </p:cNvCxnSpPr>
          <p:nvPr/>
        </p:nvCxnSpPr>
        <p:spPr>
          <a:xfrm flipV="1">
            <a:off x="7300664" y="3493897"/>
            <a:ext cx="423099" cy="77812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20694" y="4194497"/>
            <a:ext cx="566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v2.2.1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42215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/>
              <a:t>v1.0.0 – used by Robert </a:t>
            </a:r>
            <a:r>
              <a:rPr lang="en-US" sz="1400" dirty="0" err="1"/>
              <a:t>Policelli</a:t>
            </a:r>
            <a:r>
              <a:rPr lang="en-US" sz="1400" dirty="0"/>
              <a:t> for the Pancreatic Cancer Study to acquire expert contours for gold standards  (May 10, 2022)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v2.0.0 – used by Robert </a:t>
            </a:r>
            <a:r>
              <a:rPr lang="en-US" sz="1400" dirty="0" err="1"/>
              <a:t>Policelli</a:t>
            </a:r>
            <a:r>
              <a:rPr lang="en-US" sz="1400" dirty="0"/>
              <a:t> for the 2</a:t>
            </a:r>
            <a:r>
              <a:rPr lang="en-US" sz="1400" baseline="30000" dirty="0"/>
              <a:t>nd</a:t>
            </a:r>
            <a:r>
              <a:rPr lang="en-US" sz="1400" dirty="0"/>
              <a:t> phase of the Pancreatic Cancer Study (version released October 18, 2022;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Note: Robert picked up the version from </a:t>
            </a:r>
            <a:r>
              <a:rPr lang="en-US" sz="1400" dirty="0" err="1"/>
              <a:t>dev_QuizApp</a:t>
            </a:r>
            <a:r>
              <a:rPr lang="en-US" sz="1400" dirty="0"/>
              <a:t> around August 25, 2022 before this system was put in place. The code base he has matches the October 18 release other than documentation and cleanup updates.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V2.1.0 – used by David </a:t>
            </a:r>
            <a:r>
              <a:rPr lang="en-US" sz="1400" dirty="0" err="1"/>
              <a:t>DeVries</a:t>
            </a:r>
            <a:r>
              <a:rPr lang="en-US" sz="1400" dirty="0"/>
              <a:t> for Brain Metastases SRS Outcome Prediction study – matches </a:t>
            </a:r>
            <a:r>
              <a:rPr lang="en-US" sz="1400" dirty="0" err="1"/>
              <a:t>dev_QuizApp</a:t>
            </a:r>
            <a:r>
              <a:rPr lang="en-US" sz="1400" dirty="0"/>
              <a:t> commit on October </a:t>
            </a:r>
            <a:r>
              <a:rPr lang="en-US" sz="1400" dirty="0" smtClean="0"/>
              <a:t>28</a:t>
            </a:r>
            <a:r>
              <a:rPr lang="en-US" sz="1400" dirty="0"/>
              <a:t>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Master Versions</vt:lpstr>
    </vt:vector>
  </TitlesOfParts>
  <Company>Healthcare Materials Management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2022-10-18T18:00:35Z</dcterms:created>
  <dcterms:modified xsi:type="dcterms:W3CDTF">2022-11-09T15:10:34Z</dcterms:modified>
</cp:coreProperties>
</file>