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96433" autoAdjust="0"/>
  </p:normalViewPr>
  <p:slideViewPr>
    <p:cSldViewPr snapToGrid="0">
      <p:cViewPr varScale="1">
        <p:scale>
          <a:sx n="78" d="100"/>
          <a:sy n="78" d="100"/>
        </p:scale>
        <p:origin x="57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EDCF-E0E3-430C-8278-06AD47F1D2B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4F8-8A9F-43CC-9A15-3AFC5866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1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EDCF-E0E3-430C-8278-06AD47F1D2B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4F8-8A9F-43CC-9A15-3AFC5866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7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EDCF-E0E3-430C-8278-06AD47F1D2B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4F8-8A9F-43CC-9A15-3AFC5866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8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EDCF-E0E3-430C-8278-06AD47F1D2B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4F8-8A9F-43CC-9A15-3AFC5866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2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EDCF-E0E3-430C-8278-06AD47F1D2B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4F8-8A9F-43CC-9A15-3AFC5866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6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EDCF-E0E3-430C-8278-06AD47F1D2B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4F8-8A9F-43CC-9A15-3AFC5866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7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EDCF-E0E3-430C-8278-06AD47F1D2B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4F8-8A9F-43CC-9A15-3AFC5866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8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EDCF-E0E3-430C-8278-06AD47F1D2B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4F8-8A9F-43CC-9A15-3AFC5866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3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EDCF-E0E3-430C-8278-06AD47F1D2B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4F8-8A9F-43CC-9A15-3AFC5866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9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EDCF-E0E3-430C-8278-06AD47F1D2B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4F8-8A9F-43CC-9A15-3AFC5866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4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EDCF-E0E3-430C-8278-06AD47F1D2B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4F8-8A9F-43CC-9A15-3AFC5866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5EDCF-E0E3-430C-8278-06AD47F1D2B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0D4F8-8A9F-43CC-9A15-3AFC5866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5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ines-imaging-research-laboratory/BainesImageQuizzer" TargetMode="External"/><Relationship Id="rId2" Type="http://schemas.openxmlformats.org/officeDocument/2006/relationships/hyperlink" Target="https://github.com/baines-imaging-research-laboratory/ImageQuizzerProjec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6513DA5-8EE8-E377-9CC8-55303773257F}"/>
              </a:ext>
            </a:extLst>
          </p:cNvPr>
          <p:cNvGrpSpPr/>
          <p:nvPr/>
        </p:nvGrpSpPr>
        <p:grpSpPr>
          <a:xfrm>
            <a:off x="519403" y="246185"/>
            <a:ext cx="10148597" cy="5423184"/>
            <a:chOff x="519403" y="246185"/>
            <a:chExt cx="10148597" cy="5423184"/>
          </a:xfrm>
        </p:grpSpPr>
        <p:sp>
          <p:nvSpPr>
            <p:cNvPr id="4" name="Oval 3"/>
            <p:cNvSpPr/>
            <p:nvPr/>
          </p:nvSpPr>
          <p:spPr>
            <a:xfrm>
              <a:off x="519403" y="1858567"/>
              <a:ext cx="164841" cy="17961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6"/>
              <a:endCxn id="44" idx="2"/>
            </p:cNvCxnSpPr>
            <p:nvPr/>
          </p:nvCxnSpPr>
          <p:spPr>
            <a:xfrm>
              <a:off x="684244" y="1948374"/>
              <a:ext cx="4061927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996750" y="4592436"/>
              <a:ext cx="164841" cy="1796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4" idx="5"/>
              <a:endCxn id="13" idx="1"/>
            </p:cNvCxnSpPr>
            <p:nvPr/>
          </p:nvCxnSpPr>
          <p:spPr>
            <a:xfrm>
              <a:off x="660104" y="2011877"/>
              <a:ext cx="1360786" cy="2606863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075991" y="4592436"/>
              <a:ext cx="164841" cy="1796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648268" y="3670260"/>
              <a:ext cx="164841" cy="179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13" idx="6"/>
              <a:endCxn id="16" idx="2"/>
            </p:cNvCxnSpPr>
            <p:nvPr/>
          </p:nvCxnSpPr>
          <p:spPr>
            <a:xfrm>
              <a:off x="2161591" y="4682243"/>
              <a:ext cx="914400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6" idx="7"/>
              <a:endCxn id="17" idx="3"/>
            </p:cNvCxnSpPr>
            <p:nvPr/>
          </p:nvCxnSpPr>
          <p:spPr>
            <a:xfrm flipV="1">
              <a:off x="3216692" y="3823570"/>
              <a:ext cx="455716" cy="795170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6" idx="6"/>
              <a:endCxn id="49" idx="2"/>
            </p:cNvCxnSpPr>
            <p:nvPr/>
          </p:nvCxnSpPr>
          <p:spPr>
            <a:xfrm flipV="1">
              <a:off x="3240832" y="4679651"/>
              <a:ext cx="2108718" cy="2592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44" idx="3"/>
            </p:cNvCxnSpPr>
            <p:nvPr/>
          </p:nvCxnSpPr>
          <p:spPr>
            <a:xfrm flipV="1">
              <a:off x="3993501" y="2011877"/>
              <a:ext cx="776810" cy="1748190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7" idx="6"/>
            </p:cNvCxnSpPr>
            <p:nvPr/>
          </p:nvCxnSpPr>
          <p:spPr>
            <a:xfrm>
              <a:off x="3813109" y="3760067"/>
              <a:ext cx="180392" cy="0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4746171" y="1858567"/>
              <a:ext cx="164841" cy="17961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349550" y="4589844"/>
              <a:ext cx="164841" cy="1796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5935853" y="3681371"/>
              <a:ext cx="164841" cy="179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 flipV="1">
              <a:off x="5490251" y="3823570"/>
              <a:ext cx="455716" cy="795170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59" idx="3"/>
            </p:cNvCxnSpPr>
            <p:nvPr/>
          </p:nvCxnSpPr>
          <p:spPr>
            <a:xfrm flipV="1">
              <a:off x="6281086" y="2007249"/>
              <a:ext cx="800950" cy="1763929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2" idx="6"/>
            </p:cNvCxnSpPr>
            <p:nvPr/>
          </p:nvCxnSpPr>
          <p:spPr>
            <a:xfrm>
              <a:off x="6100694" y="3771178"/>
              <a:ext cx="180392" cy="0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4" idx="6"/>
              <a:endCxn id="59" idx="2"/>
            </p:cNvCxnSpPr>
            <p:nvPr/>
          </p:nvCxnSpPr>
          <p:spPr>
            <a:xfrm flipV="1">
              <a:off x="4911012" y="1943746"/>
              <a:ext cx="2146884" cy="462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057896" y="1853939"/>
              <a:ext cx="164841" cy="17961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endCxn id="68" idx="2"/>
            </p:cNvCxnSpPr>
            <p:nvPr/>
          </p:nvCxnSpPr>
          <p:spPr>
            <a:xfrm flipV="1">
              <a:off x="5514391" y="4679651"/>
              <a:ext cx="1645572" cy="1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endCxn id="65" idx="2"/>
            </p:cNvCxnSpPr>
            <p:nvPr/>
          </p:nvCxnSpPr>
          <p:spPr>
            <a:xfrm>
              <a:off x="6281086" y="3774523"/>
              <a:ext cx="1418537" cy="0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7699623" y="3684716"/>
              <a:ext cx="164841" cy="179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7159963" y="4589844"/>
              <a:ext cx="164841" cy="1796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66277" y="1656564"/>
              <a:ext cx="8483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/>
                <a:t>master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63645" y="4688765"/>
              <a:ext cx="14846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 err="1"/>
                <a:t>dev_QuizApp</a:t>
              </a:r>
              <a:endParaRPr lang="en-US" sz="1200" b="1" i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659714" y="3769445"/>
              <a:ext cx="14846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/>
                <a:t>QuizApp_v1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211064" y="3760067"/>
              <a:ext cx="10313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/>
                <a:t>QuizApp_v2</a:t>
              </a:r>
            </a:p>
          </p:txBody>
        </p:sp>
        <p:sp>
          <p:nvSpPr>
            <p:cNvPr id="76" name="Flowchart: Punched Tape 75"/>
            <p:cNvSpPr/>
            <p:nvPr/>
          </p:nvSpPr>
          <p:spPr>
            <a:xfrm>
              <a:off x="4770311" y="1574414"/>
              <a:ext cx="579239" cy="225278"/>
            </a:xfrm>
            <a:prstGeom prst="flowChartPunchedTap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v1.0.0</a:t>
              </a:r>
            </a:p>
          </p:txBody>
        </p:sp>
        <p:sp>
          <p:nvSpPr>
            <p:cNvPr id="78" name="Flowchart: Punched Tape 77"/>
            <p:cNvSpPr/>
            <p:nvPr/>
          </p:nvSpPr>
          <p:spPr>
            <a:xfrm>
              <a:off x="6868914" y="1575374"/>
              <a:ext cx="579239" cy="225278"/>
            </a:xfrm>
            <a:prstGeom prst="flowChartPunchedTap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v2.0.0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301341" y="1556248"/>
              <a:ext cx="11655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/>
                <a:t>May 10, 2022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405093" y="1556248"/>
              <a:ext cx="11655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/>
                <a:t>October 18, 2022</a:t>
              </a:r>
            </a:p>
          </p:txBody>
        </p:sp>
        <p:cxnSp>
          <p:nvCxnSpPr>
            <p:cNvPr id="82" name="Straight Connector 81"/>
            <p:cNvCxnSpPr/>
            <p:nvPr/>
          </p:nvCxnSpPr>
          <p:spPr>
            <a:xfrm flipV="1">
              <a:off x="7242383" y="1943746"/>
              <a:ext cx="2146884" cy="462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336435" y="3498780"/>
              <a:ext cx="5668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/>
                <a:t>v1.0.0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652418" y="3500290"/>
              <a:ext cx="5668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/>
                <a:t>v2.0.0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07599" y="3494656"/>
              <a:ext cx="5668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/>
                <a:t>v2.1.0</a:t>
              </a:r>
            </a:p>
          </p:txBody>
        </p:sp>
        <p:cxnSp>
          <p:nvCxnSpPr>
            <p:cNvPr id="86" name="Straight Connector 85"/>
            <p:cNvCxnSpPr>
              <a:cxnSpLocks/>
              <a:endCxn id="7" idx="2"/>
            </p:cNvCxnSpPr>
            <p:nvPr/>
          </p:nvCxnSpPr>
          <p:spPr>
            <a:xfrm>
              <a:off x="7324804" y="4679651"/>
              <a:ext cx="894120" cy="4276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65" idx="6"/>
            </p:cNvCxnSpPr>
            <p:nvPr/>
          </p:nvCxnSpPr>
          <p:spPr>
            <a:xfrm>
              <a:off x="7864464" y="3774523"/>
              <a:ext cx="1281917" cy="987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684244" y="246185"/>
              <a:ext cx="99837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Image Quizzer Project </a:t>
              </a:r>
            </a:p>
            <a:p>
              <a:r>
                <a:rPr lang="en-US" sz="1200" dirty="0">
                  <a:hlinkClick r:id="rId2"/>
                </a:rPr>
                <a:t>https://github.com/baines-imaging-research-laboratory/ImageQuizzerProject</a:t>
              </a:r>
              <a:r>
                <a:rPr lang="en-US" sz="1200" dirty="0"/>
                <a:t> – private for development</a:t>
              </a:r>
            </a:p>
            <a:p>
              <a:r>
                <a:rPr lang="en-US" sz="1200" dirty="0">
                  <a:hlinkClick r:id="rId3"/>
                </a:rPr>
                <a:t>https://github.com/baines-imaging-research-laboratory/BainesImageQuizzer</a:t>
              </a:r>
              <a:r>
                <a:rPr lang="en-US" sz="1200" dirty="0"/>
                <a:t> – for public release (branches master and dev)</a:t>
              </a:r>
            </a:p>
            <a:p>
              <a:endParaRPr lang="en-US" sz="1200" dirty="0"/>
            </a:p>
          </p:txBody>
        </p:sp>
        <p:cxnSp>
          <p:nvCxnSpPr>
            <p:cNvPr id="48" name="Straight Connector 47"/>
            <p:cNvCxnSpPr>
              <a:endCxn id="50" idx="3"/>
            </p:cNvCxnSpPr>
            <p:nvPr/>
          </p:nvCxnSpPr>
          <p:spPr>
            <a:xfrm flipV="1">
              <a:off x="8075747" y="1998373"/>
              <a:ext cx="802684" cy="1771072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8854291" y="1845063"/>
              <a:ext cx="164841" cy="17961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Punched Tape 50"/>
            <p:cNvSpPr/>
            <p:nvPr/>
          </p:nvSpPr>
          <p:spPr>
            <a:xfrm>
              <a:off x="8665309" y="1566498"/>
              <a:ext cx="579239" cy="225278"/>
            </a:xfrm>
            <a:prstGeom prst="flowChartPunchedTap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v2.1.0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201488" y="1547372"/>
              <a:ext cx="11655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/>
                <a:t>October 28, 2022</a:t>
              </a:r>
            </a:p>
          </p:txBody>
        </p:sp>
        <p:cxnSp>
          <p:nvCxnSpPr>
            <p:cNvPr id="57" name="Straight Connector 56"/>
            <p:cNvCxnSpPr>
              <a:stCxn id="68" idx="7"/>
              <a:endCxn id="65" idx="3"/>
            </p:cNvCxnSpPr>
            <p:nvPr/>
          </p:nvCxnSpPr>
          <p:spPr>
            <a:xfrm flipV="1">
              <a:off x="7300664" y="3838026"/>
              <a:ext cx="423099" cy="778122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8439853" y="5438537"/>
              <a:ext cx="5668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/>
                <a:t>v2.2.1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3E7E156-CD27-BDBD-6EFD-11A45AD85C44}"/>
                </a:ext>
              </a:extLst>
            </p:cNvPr>
            <p:cNvSpPr/>
            <p:nvPr/>
          </p:nvSpPr>
          <p:spPr>
            <a:xfrm>
              <a:off x="8218924" y="4594120"/>
              <a:ext cx="164841" cy="1796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B66977-FBAB-F675-4EA8-2868D5BE2E3A}"/>
                </a:ext>
              </a:extLst>
            </p:cNvPr>
            <p:cNvCxnSpPr>
              <a:cxnSpLocks/>
              <a:stCxn id="7" idx="5"/>
              <a:endCxn id="14" idx="1"/>
            </p:cNvCxnSpPr>
            <p:nvPr/>
          </p:nvCxnSpPr>
          <p:spPr>
            <a:xfrm>
              <a:off x="8359625" y="4747430"/>
              <a:ext cx="281236" cy="490819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76B4B1-9E44-F8E2-070A-8DE150379536}"/>
                </a:ext>
              </a:extLst>
            </p:cNvPr>
            <p:cNvSpPr/>
            <p:nvPr/>
          </p:nvSpPr>
          <p:spPr>
            <a:xfrm>
              <a:off x="8616721" y="5211945"/>
              <a:ext cx="164841" cy="1796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547DBC6-A8D3-B3D3-A787-D19F15F55D5A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>
              <a:off x="8781562" y="5301752"/>
              <a:ext cx="1638808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2723CD-84A6-C5E8-0D15-18E01F690693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 flipV="1">
              <a:off x="8383765" y="4683461"/>
              <a:ext cx="943115" cy="466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28E3C93-A3B9-588F-9EA8-FA561EEBD698}"/>
                </a:ext>
              </a:extLst>
            </p:cNvPr>
            <p:cNvSpPr txBox="1"/>
            <p:nvPr/>
          </p:nvSpPr>
          <p:spPr>
            <a:xfrm>
              <a:off x="9201488" y="5378365"/>
              <a:ext cx="489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/>
                <a:t>dev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159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4954"/>
            <a:ext cx="10515600" cy="192046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1400" dirty="0"/>
              <a:t>v1.0.0 – used by Robert </a:t>
            </a:r>
            <a:r>
              <a:rPr lang="en-US" sz="1400" dirty="0" err="1"/>
              <a:t>Policelli</a:t>
            </a:r>
            <a:r>
              <a:rPr lang="en-US" sz="1400" dirty="0"/>
              <a:t> for the Pancreatic Cancer Study to acquire expert contours for gold standards  (May 10, 2022)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v2.0.0 – used by Robert </a:t>
            </a:r>
            <a:r>
              <a:rPr lang="en-US" sz="1400" dirty="0" err="1"/>
              <a:t>Policelli</a:t>
            </a:r>
            <a:r>
              <a:rPr lang="en-US" sz="1400" dirty="0"/>
              <a:t> for the 2</a:t>
            </a:r>
            <a:r>
              <a:rPr lang="en-US" sz="1400" baseline="30000" dirty="0"/>
              <a:t>nd</a:t>
            </a:r>
            <a:r>
              <a:rPr lang="en-US" sz="1400" dirty="0"/>
              <a:t> phase of the Pancreatic Cancer Study (version released October 18, 2022; 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Note: Robert picked up the version from </a:t>
            </a:r>
            <a:r>
              <a:rPr lang="en-US" sz="1400" dirty="0" err="1"/>
              <a:t>dev_QuizApp</a:t>
            </a:r>
            <a:r>
              <a:rPr lang="en-US" sz="1400" dirty="0"/>
              <a:t> around August 25, 2022 before this system was put in place. The code base he has matches the October 18 release other than documentation and cleanup updates.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V2.1.0 – used by David </a:t>
            </a:r>
            <a:r>
              <a:rPr lang="en-US" sz="1400" dirty="0" err="1"/>
              <a:t>DeVries</a:t>
            </a:r>
            <a:r>
              <a:rPr lang="en-US" sz="1400" dirty="0"/>
              <a:t> for Brain Metastases SRS Outcome Prediction study – matches </a:t>
            </a:r>
            <a:r>
              <a:rPr lang="en-US" sz="1400" dirty="0" err="1"/>
              <a:t>dev_QuizApp</a:t>
            </a:r>
            <a:r>
              <a:rPr lang="en-US" sz="1400" dirty="0"/>
              <a:t> commit on October 28,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179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Master Versions</vt:lpstr>
    </vt:vector>
  </TitlesOfParts>
  <Company>Healthcare Materials Management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Carol Johnson</cp:lastModifiedBy>
  <cp:revision>16</cp:revision>
  <dcterms:created xsi:type="dcterms:W3CDTF">2022-10-18T18:00:35Z</dcterms:created>
  <dcterms:modified xsi:type="dcterms:W3CDTF">2023-04-19T02:21:07Z</dcterms:modified>
</cp:coreProperties>
</file>