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7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11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94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media/image127.jpeg" ContentType="image/jpeg"/>
  <Override PartName="/ppt/media/image194.png" ContentType="image/png"/>
  <Override PartName="/ppt/media/image126.jpeg" ContentType="image/jpeg"/>
  <Override PartName="/ppt/media/image125.jpeg" ContentType="image/jpeg"/>
  <Override PartName="/ppt/media/image124.jpeg" ContentType="image/jpeg"/>
  <Override PartName="/ppt/media/image123.jpeg" ContentType="image/jpeg"/>
  <Override PartName="/ppt/media/image122.jpeg" ContentType="image/jpeg"/>
  <Override PartName="/ppt/media/image121.jpeg" ContentType="image/jpeg"/>
  <Override PartName="/ppt/media/image115.jpeg" ContentType="image/jpeg"/>
  <Override PartName="/ppt/media/image114.jpeg" ContentType="image/jpeg"/>
  <Override PartName="/ppt/media/image113.jpeg" ContentType="image/jpeg"/>
  <Override PartName="/ppt/media/image109.jpeg" ContentType="image/jpeg"/>
  <Override PartName="/ppt/media/image20.jpeg" ContentType="image/jpeg"/>
  <Override PartName="/ppt/media/image182.jpeg" ContentType="image/jpeg"/>
  <Override PartName="/ppt/media/image99.jpeg" ContentType="image/jpeg"/>
  <Override PartName="/ppt/media/image96.jpeg" ContentType="image/jpeg"/>
  <Override PartName="/ppt/media/image95.jpeg" ContentType="image/jpeg"/>
  <Override PartName="/ppt/media/image94.jpeg" ContentType="image/jpeg"/>
  <Override PartName="/ppt/media/image93.jpeg" ContentType="image/jpeg"/>
  <Override PartName="/ppt/media/image112.jpeg" ContentType="image/jpeg"/>
  <Override PartName="/ppt/media/image92.jpeg" ContentType="image/jpeg"/>
  <Override PartName="/ppt/media/image19.jpeg" ContentType="image/jpeg"/>
  <Override PartName="/ppt/media/image111.jpeg" ContentType="image/jpeg"/>
  <Override PartName="/ppt/media/image91.jpeg" ContentType="image/jpeg"/>
  <Override PartName="/ppt/media/image18.jpeg" ContentType="image/jpeg"/>
  <Override PartName="/ppt/media/image110.jpeg" ContentType="image/jpeg"/>
  <Override PartName="/ppt/media/image90.jpeg" ContentType="image/jpeg"/>
  <Override PartName="/ppt/media/image17.jpeg" ContentType="image/jpeg"/>
  <Override PartName="/ppt/media/image76.jpeg" ContentType="image/jpeg"/>
  <Override PartName="/ppt/media/image75.jpeg" ContentType="image/jpeg"/>
  <Override PartName="/ppt/media/image74.jpeg" ContentType="image/jpeg"/>
  <Override PartName="/ppt/media/image73.jpeg" ContentType="image/jpeg"/>
  <Override PartName="/ppt/media/image72.jpeg" ContentType="image/jpeg"/>
  <Override PartName="/ppt/media/image71.jpeg" ContentType="image/jpeg"/>
  <Override PartName="/ppt/media/image70.jpeg" ContentType="image/jpeg"/>
  <Override PartName="/ppt/media/image159.jpeg" ContentType="image/jpeg"/>
  <Override PartName="/ppt/media/image69.jpeg" ContentType="image/jpeg"/>
  <Override PartName="/ppt/media/image68.jpeg" ContentType="image/jpeg"/>
  <Override PartName="/ppt/media/image67.jpeg" ContentType="image/jpeg"/>
  <Override PartName="/ppt/media/image66.jpeg" ContentType="image/jpeg"/>
  <Override PartName="/ppt/media/image65.jpeg" ContentType="image/jpeg"/>
  <Override PartName="/ppt/media/image64.jpeg" ContentType="image/jpeg"/>
  <Override PartName="/ppt/media/image206.png" ContentType="image/png"/>
  <Override PartName="/ppt/media/image63.jpeg" ContentType="image/jpeg"/>
  <Override PartName="/ppt/media/image79.jpeg" ContentType="image/jpeg"/>
  <Override PartName="/ppt/media/image62.jpeg" ContentType="image/jpeg"/>
  <Override PartName="/ppt/media/image78.jpeg" ContentType="image/jpeg"/>
  <Override PartName="/ppt/media/image61.jpeg" ContentType="image/jpeg"/>
  <Override PartName="/ppt/media/image77.jpeg" ContentType="image/jpeg"/>
  <Override PartName="/ppt/media/image60.jpeg" ContentType="image/jpeg"/>
  <Override PartName="/ppt/media/image117.jpeg" ContentType="image/jpeg"/>
  <Override PartName="/ppt/media/image100.jpeg" ContentType="image/jpeg"/>
  <Override PartName="/ppt/media/image80.jpeg" ContentType="image/jpeg"/>
  <Override PartName="/ppt/media/image21.jpeg" ContentType="image/jpeg"/>
  <Override PartName="/ppt/media/image183.jpeg" ContentType="image/jpeg"/>
  <Override PartName="/ppt/media/image116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20.jpeg" ContentType="image/jpeg"/>
  <Override PartName="/ppt/media/image205.png" ContentType="image/png"/>
  <Override PartName="/ppt/media/image41.jpeg" ContentType="image/jpeg"/>
  <Override PartName="/ppt/media/image118.jpeg" ContentType="image/jpeg"/>
  <Override PartName="/ppt/media/image101.jpeg" ContentType="image/jpeg"/>
  <Override PartName="/ppt/media/image208.png" ContentType="image/png"/>
  <Override PartName="/ppt/media/image81.jpeg" ContentType="image/jpeg"/>
  <Override PartName="/ppt/media/image22.jpeg" ContentType="image/jpeg"/>
  <Override PartName="/ppt/media/image184.jpeg" ContentType="image/jpeg"/>
  <Override PartName="/ppt/media/image89.jpeg" ContentType="image/jpeg"/>
  <Override PartName="/ppt/media/image1.jpeg" ContentType="image/jpeg"/>
  <Override PartName="/ppt/media/image35.jpeg" ContentType="image/jpeg"/>
  <Override PartName="/ppt/media/image119.jpeg" ContentType="image/jpeg"/>
  <Override PartName="/ppt/media/image102.jpeg" ContentType="image/jpeg"/>
  <Override PartName="/ppt/media/image82.jpeg" ContentType="image/jpeg"/>
  <Override PartName="/ppt/media/image23.jpeg" ContentType="image/jpeg"/>
  <Override PartName="/ppt/media/image185.jpeg" ContentType="image/jpeg"/>
  <Override PartName="/ppt/media/image2.jpeg" ContentType="image/jpeg"/>
  <Override PartName="/ppt/media/image36.jpeg" ContentType="image/jpeg"/>
  <Override PartName="/ppt/media/image103.jpeg" ContentType="image/jpeg"/>
  <Override PartName="/ppt/media/image83.jpeg" ContentType="image/jpeg"/>
  <Override PartName="/ppt/media/image203.png" ContentType="image/png"/>
  <Override PartName="/ppt/media/image24.jpeg" ContentType="image/jpeg"/>
  <Override PartName="/ppt/media/image186.jpeg" ContentType="image/jpeg"/>
  <Override PartName="/ppt/media/image130.jpeg" ContentType="image/jpeg"/>
  <Override PartName="/ppt/media/image147.jpeg" ContentType="image/jpeg"/>
  <Override PartName="/ppt/media/image51.jpeg" ContentType="image/jpeg"/>
  <Override PartName="/ppt/media/image131.jpeg" ContentType="image/jpeg"/>
  <Override PartName="/ppt/media/image148.jpeg" ContentType="image/jpeg"/>
  <Override PartName="/ppt/media/image52.jpeg" ContentType="image/jpeg"/>
  <Override PartName="/ppt/media/image132.jpeg" ContentType="image/jpeg"/>
  <Override PartName="/ppt/media/image149.jpeg" ContentType="image/jpeg"/>
  <Override PartName="/ppt/media/image53.jpeg" ContentType="image/jpeg"/>
  <Override PartName="/ppt/media/image140.jpeg" ContentType="image/jpeg"/>
  <Override PartName="/ppt/media/image141.jpeg" ContentType="image/jpeg"/>
  <Override PartName="/ppt/media/image143.jpeg" ContentType="image/jpeg"/>
  <Override PartName="/ppt/media/image190.png" ContentType="image/png"/>
  <Override PartName="/ppt/media/image150.jpeg" ContentType="image/jpeg"/>
  <Override PartName="/ppt/media/image167.jpeg" ContentType="image/jpeg"/>
  <Override PartName="/ppt/media/image151.jpeg" ContentType="image/jpeg"/>
  <Override PartName="/ppt/media/image168.jpeg" ContentType="image/jpeg"/>
  <Override PartName="/ppt/media/image152.jpeg" ContentType="image/jpeg"/>
  <Override PartName="/ppt/media/image169.jpeg" ContentType="image/jpeg"/>
  <Override PartName="/ppt/media/image153.jpeg" ContentType="image/jpeg"/>
  <Override PartName="/ppt/media/image196.png" ContentType="image/png"/>
  <Override PartName="/ppt/media/image128.jpeg" ContentType="image/jpeg"/>
  <Override PartName="/ppt/media/image154.jpeg" ContentType="image/jpeg"/>
  <Override PartName="/ppt/media/image156.jpeg" ContentType="image/jpeg"/>
  <Override PartName="/ppt/media/image157.jpeg" ContentType="image/jpeg"/>
  <Override PartName="/ppt/media/image179.jpeg" ContentType="image/jpeg"/>
  <Override PartName="/ppt/media/image189.png" ContentType="image/png"/>
  <Override PartName="/ppt/media/image146.jpeg" ContentType="image/jpeg"/>
  <Override PartName="/ppt/media/image191.png" ContentType="image/png"/>
  <Override PartName="/ppt/media/image163.jpeg" ContentType="image/jpeg"/>
  <Override PartName="/ppt/media/image178.jpeg" ContentType="image/jpeg"/>
  <Override PartName="/ppt/media/image129.jpeg" ContentType="image/jpeg"/>
  <Override PartName="/ppt/media/image193.png" ContentType="image/png"/>
  <Override PartName="/ppt/media/image59.jpeg" ContentType="image/jpeg"/>
  <Override PartName="/ppt/media/image138.jpeg" ContentType="image/jpeg"/>
  <Override PartName="/ppt/media/image42.jpeg" ContentType="image/jpeg"/>
  <Override PartName="/ppt/media/image202.png" ContentType="image/png"/>
  <Override PartName="/ppt/media/image134.jpeg" ContentType="image/jpeg"/>
  <Override PartName="/ppt/media/image55.jpeg" ContentType="image/jpeg"/>
  <Override PartName="/ppt/media/image161.jpeg" ContentType="image/jpeg"/>
  <Override PartName="/ppt/media/image199.png" ContentType="image/png"/>
  <Override PartName="/ppt/media/image210.png" ContentType="image/png"/>
  <Override PartName="/ppt/media/image13.png" ContentType="image/png"/>
  <Override PartName="/ppt/media/image155.jpeg" ContentType="image/jpeg"/>
  <Override PartName="/ppt/media/image142.jpeg" ContentType="image/jpeg"/>
  <Override PartName="/ppt/media/image201.png" ContentType="image/png"/>
  <Override PartName="/ppt/media/image192.png" ContentType="image/png"/>
  <Override PartName="/ppt/media/image177.jpeg" ContentType="image/jpeg"/>
  <Override PartName="/ppt/media/image207.png" ContentType="image/png"/>
  <Override PartName="/ppt/media/image145.jpeg" ContentType="image/jpeg"/>
  <Override PartName="/ppt/media/image171.jpeg" ContentType="image/jpeg"/>
  <Override PartName="/ppt/media/image165.jpeg" ContentType="image/jpeg"/>
  <Override PartName="/ppt/media/image176.jpeg" ContentType="image/jpeg"/>
  <Override PartName="/ppt/media/image175.jpeg" ContentType="image/jpeg"/>
  <Override PartName="/ppt/media/image144.jpeg" ContentType="image/jpeg"/>
  <Override PartName="/ppt/media/image170.jpeg" ContentType="image/jpeg"/>
  <Override PartName="/ppt/media/image137.jpeg" ContentType="image/jpeg"/>
  <Override PartName="/ppt/media/image58.jpeg" ContentType="image/jpeg"/>
  <Override PartName="/ppt/media/image204.png" ContentType="image/png"/>
  <Override PartName="/ppt/media/image164.jpeg" ContentType="image/jpeg"/>
  <Override PartName="/ppt/media/image166.jpeg" ContentType="image/jpeg"/>
  <Override PartName="/ppt/media/image136.jpeg" ContentType="image/jpeg"/>
  <Override PartName="/ppt/media/image57.jpeg" ContentType="image/jpeg"/>
  <Override PartName="/ppt/media/image135.jpeg" ContentType="image/jpeg"/>
  <Override PartName="/ppt/media/image56.jpeg" ContentType="image/jpeg"/>
  <Override PartName="/ppt/media/image162.jpeg" ContentType="image/jpeg"/>
  <Override PartName="/ppt/media/image133.jpeg" ContentType="image/jpeg"/>
  <Override PartName="/ppt/media/image54.jpeg" ContentType="image/jpeg"/>
  <Override PartName="/ppt/media/image160.jpeg" ContentType="image/jpeg"/>
  <Override PartName="/ppt/media/image158.jpeg" ContentType="image/jpeg"/>
  <Override PartName="/ppt/media/image49.jpeg" ContentType="image/jpeg"/>
  <Override PartName="/ppt/media/image48.jpeg" ContentType="image/jpeg"/>
  <Override PartName="/ppt/media/image47.jpeg" ContentType="image/jpeg"/>
  <Override PartName="/ppt/media/image46.jpeg" ContentType="image/jpeg"/>
  <Override PartName="/ppt/media/image45.jpeg" ContentType="image/jpeg"/>
  <Override PartName="/ppt/media/image209.png" ContentType="image/png"/>
  <Override PartName="/ppt/media/image44.jpeg" ContentType="image/jpeg"/>
  <Override PartName="/ppt/media/image43.jpeg" ContentType="image/jpeg"/>
  <Override PartName="/ppt/media/image50.jpeg" ContentType="image/jpeg"/>
  <Override PartName="/ppt/media/image139.jpeg" ContentType="image/jpeg"/>
  <Override PartName="/ppt/media/image40.jpeg" ContentType="image/jpeg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195.png" ContentType="image/png"/>
  <Override PartName="/ppt/media/image30.jpeg" ContentType="image/jpeg"/>
  <Override PartName="/ppt/media/image200.png" ContentType="image/png"/>
  <Override PartName="/ppt/media/image9.jpeg" ContentType="image/jpeg"/>
  <Override PartName="/ppt/media/image198.png" ContentType="image/png"/>
  <Override PartName="/ppt/media/image173.jpeg" ContentType="image/jpeg"/>
  <Override PartName="/ppt/media/image11.jpeg" ContentType="image/jpeg"/>
  <Override PartName="/ppt/media/image28.jpeg" ContentType="image/jpeg"/>
  <Override PartName="/ppt/media/image87.jpeg" ContentType="image/jpeg"/>
  <Override PartName="/ppt/media/image180.jpeg" ContentType="image/jpeg"/>
  <Override PartName="/ppt/media/image107.jpeg" ContentType="image/jpeg"/>
  <Override PartName="/ppt/media/image39.jpeg" ContentType="image/jpeg"/>
  <Override PartName="/ppt/media/image98.jpeg" ContentType="image/jpeg"/>
  <Override PartName="/ppt/media/image8.jpeg" ContentType="image/jpeg"/>
  <Override PartName="/ppt/media/image188.png" ContentType="image/png"/>
  <Override PartName="/ppt/media/image172.jpeg" ContentType="image/jpeg"/>
  <Override PartName="/ppt/media/image10.jpeg" ContentType="image/jpeg"/>
  <Override PartName="/ppt/media/image27.jpeg" ContentType="image/jpeg"/>
  <Override PartName="/ppt/media/image86.jpeg" ContentType="image/jpeg"/>
  <Override PartName="/ppt/media/image106.jpeg" ContentType="image/jpeg"/>
  <Override PartName="/ppt/media/image29.jpeg" ContentType="image/jpeg"/>
  <Override PartName="/ppt/media/image174.jpeg" ContentType="image/jpeg"/>
  <Override PartName="/ppt/media/image12.jpeg" ContentType="image/jpeg"/>
  <Override PartName="/ppt/media/image88.jpeg" ContentType="image/jpeg"/>
  <Override PartName="/ppt/media/image108.jpeg" ContentType="image/jpeg"/>
  <Override PartName="/ppt/media/image181.jpeg" ContentType="image/jpeg"/>
  <Override PartName="/ppt/media/image38.jpeg" ContentType="image/jpeg"/>
  <Override PartName="/ppt/media/image97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26.jpeg" ContentType="image/jpeg"/>
  <Override PartName="/ppt/media/image85.jpeg" ContentType="image/jpeg"/>
  <Override PartName="/ppt/media/image105.jpeg" ContentType="image/jpeg"/>
  <Override PartName="/ppt/media/image4.jpeg" ContentType="image/jpeg"/>
  <Override PartName="/ppt/media/image187.jpeg" ContentType="image/jpeg"/>
  <Override PartName="/ppt/media/image25.jpeg" ContentType="image/jpeg"/>
  <Override PartName="/ppt/media/image84.jpeg" ContentType="image/jpeg"/>
  <Override PartName="/ppt/media/image104.jpeg" ContentType="image/jpeg"/>
  <Override PartName="/ppt/media/image197.png" ContentType="image/png"/>
  <Override PartName="/ppt/media/image37.jpeg" ContentType="image/jpeg"/>
  <Override PartName="/ppt/media/image3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2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4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9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0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1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9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1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6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7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8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2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4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8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9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0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1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0.jpeg"/><Relationship Id="rId3" Type="http://schemas.openxmlformats.org/officeDocument/2006/relationships/image" Target="../media/image51.jpeg"/><Relationship Id="rId4" Type="http://schemas.openxmlformats.org/officeDocument/2006/relationships/image" Target="../media/image52.jpeg"/><Relationship Id="rId5" Type="http://schemas.openxmlformats.org/officeDocument/2006/relationships/image" Target="../media/image53.jpeg"/><Relationship Id="rId6" Type="http://schemas.openxmlformats.org/officeDocument/2006/relationships/image" Target="../media/image54.jpeg"/><Relationship Id="rId7" Type="http://schemas.openxmlformats.org/officeDocument/2006/relationships/image" Target="../media/image55.jpeg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56.jpeg"/><Relationship Id="rId3" Type="http://schemas.openxmlformats.org/officeDocument/2006/relationships/image" Target="../media/image57.jpeg"/><Relationship Id="rId4" Type="http://schemas.openxmlformats.org/officeDocument/2006/relationships/image" Target="../media/image58.jpeg"/><Relationship Id="rId5" Type="http://schemas.openxmlformats.org/officeDocument/2006/relationships/image" Target="../media/image59.jpeg"/><Relationship Id="rId6" Type="http://schemas.openxmlformats.org/officeDocument/2006/relationships/image" Target="../media/image60.jpeg"/><Relationship Id="rId7" Type="http://schemas.openxmlformats.org/officeDocument/2006/relationships/image" Target="../media/image61.jpeg"/><Relationship Id="rId8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62.jpeg"/><Relationship Id="rId3" Type="http://schemas.openxmlformats.org/officeDocument/2006/relationships/image" Target="../media/image63.jpeg"/><Relationship Id="rId4" Type="http://schemas.openxmlformats.org/officeDocument/2006/relationships/image" Target="../media/image64.jpeg"/><Relationship Id="rId5" Type="http://schemas.openxmlformats.org/officeDocument/2006/relationships/image" Target="../media/image65.jpeg"/><Relationship Id="rId6" Type="http://schemas.openxmlformats.org/officeDocument/2006/relationships/image" Target="../media/image66.jpeg"/><Relationship Id="rId7" Type="http://schemas.openxmlformats.org/officeDocument/2006/relationships/image" Target="../media/image67.jpeg"/><Relationship Id="rId8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38.xml"/><Relationship Id="rId14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41.xml"/><Relationship Id="rId17" Type="http://schemas.openxmlformats.org/officeDocument/2006/relationships/slideLayout" Target="../slideLayouts/slideLayout142.xml"/><Relationship Id="rId18" Type="http://schemas.openxmlformats.org/officeDocument/2006/relationships/slideLayout" Target="../slideLayouts/slideLayout143.xml"/><Relationship Id="rId19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8.jpeg"/><Relationship Id="rId3" Type="http://schemas.openxmlformats.org/officeDocument/2006/relationships/image" Target="../media/image69.jpeg"/><Relationship Id="rId4" Type="http://schemas.openxmlformats.org/officeDocument/2006/relationships/image" Target="../media/image70.jpeg"/><Relationship Id="rId5" Type="http://schemas.openxmlformats.org/officeDocument/2006/relationships/image" Target="../media/image71.jpeg"/><Relationship Id="rId6" Type="http://schemas.openxmlformats.org/officeDocument/2006/relationships/image" Target="../media/image72.jpeg"/><Relationship Id="rId7" Type="http://schemas.openxmlformats.org/officeDocument/2006/relationships/image" Target="../media/image73.jpeg"/><Relationship Id="rId8" Type="http://schemas.openxmlformats.org/officeDocument/2006/relationships/image" Target="../media/image74.jpeg"/><Relationship Id="rId9" Type="http://schemas.openxmlformats.org/officeDocument/2006/relationships/image" Target="../media/image75.jpeg"/><Relationship Id="rId10" Type="http://schemas.openxmlformats.org/officeDocument/2006/relationships/image" Target="../media/image76.jpeg"/><Relationship Id="rId11" Type="http://schemas.openxmlformats.org/officeDocument/2006/relationships/image" Target="../media/image77.jpeg"/><Relationship Id="rId12" Type="http://schemas.openxmlformats.org/officeDocument/2006/relationships/image" Target="../media/image78.jpeg"/><Relationship Id="rId13" Type="http://schemas.openxmlformats.org/officeDocument/2006/relationships/image" Target="../media/image79.jpeg"/><Relationship Id="rId14" Type="http://schemas.openxmlformats.org/officeDocument/2006/relationships/image" Target="../media/image80.jpeg"/><Relationship Id="rId15" Type="http://schemas.openxmlformats.org/officeDocument/2006/relationships/image" Target="../media/image81.jpeg"/><Relationship Id="rId16" Type="http://schemas.openxmlformats.org/officeDocument/2006/relationships/image" Target="../media/image82.jpeg"/><Relationship Id="rId17" Type="http://schemas.openxmlformats.org/officeDocument/2006/relationships/image" Target="../media/image83.jpeg"/><Relationship Id="rId18" Type="http://schemas.openxmlformats.org/officeDocument/2006/relationships/image" Target="../media/image84.jpeg"/><Relationship Id="rId19" Type="http://schemas.openxmlformats.org/officeDocument/2006/relationships/image" Target="../media/image85.jpeg"/><Relationship Id="rId20" Type="http://schemas.openxmlformats.org/officeDocument/2006/relationships/image" Target="../media/image86.jpeg"/><Relationship Id="rId21" Type="http://schemas.openxmlformats.org/officeDocument/2006/relationships/image" Target="../media/image87.jpeg"/><Relationship Id="rId22" Type="http://schemas.openxmlformats.org/officeDocument/2006/relationships/image" Target="../media/image88.jpeg"/><Relationship Id="rId23" Type="http://schemas.openxmlformats.org/officeDocument/2006/relationships/image" Target="../media/image89.jpeg"/><Relationship Id="rId24" Type="http://schemas.openxmlformats.org/officeDocument/2006/relationships/image" Target="../media/image90.jpeg"/><Relationship Id="rId25" Type="http://schemas.openxmlformats.org/officeDocument/2006/relationships/image" Target="../media/image91.jpeg"/><Relationship Id="rId26" Type="http://schemas.openxmlformats.org/officeDocument/2006/relationships/slideLayout" Target="../slideLayouts/slideLayout145.xml"/><Relationship Id="rId27" Type="http://schemas.openxmlformats.org/officeDocument/2006/relationships/slideLayout" Target="../slideLayouts/slideLayout146.xml"/><Relationship Id="rId28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48.xml"/><Relationship Id="rId30" Type="http://schemas.openxmlformats.org/officeDocument/2006/relationships/slideLayout" Target="../slideLayouts/slideLayout149.xml"/><Relationship Id="rId31" Type="http://schemas.openxmlformats.org/officeDocument/2006/relationships/slideLayout" Target="../slideLayouts/slideLayout150.xml"/><Relationship Id="rId32" Type="http://schemas.openxmlformats.org/officeDocument/2006/relationships/slideLayout" Target="../slideLayouts/slideLayout151.xml"/><Relationship Id="rId33" Type="http://schemas.openxmlformats.org/officeDocument/2006/relationships/slideLayout" Target="../slideLayouts/slideLayout152.xml"/><Relationship Id="rId34" Type="http://schemas.openxmlformats.org/officeDocument/2006/relationships/slideLayout" Target="../slideLayouts/slideLayout153.xml"/><Relationship Id="rId35" Type="http://schemas.openxmlformats.org/officeDocument/2006/relationships/slideLayout" Target="../slideLayouts/slideLayout154.xml"/><Relationship Id="rId36" Type="http://schemas.openxmlformats.org/officeDocument/2006/relationships/slideLayout" Target="../slideLayouts/slideLayout155.xml"/><Relationship Id="rId37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92.jpeg"/><Relationship Id="rId3" Type="http://schemas.openxmlformats.org/officeDocument/2006/relationships/image" Target="../media/image93.jpeg"/><Relationship Id="rId4" Type="http://schemas.openxmlformats.org/officeDocument/2006/relationships/image" Target="../media/image94.jpeg"/><Relationship Id="rId5" Type="http://schemas.openxmlformats.org/officeDocument/2006/relationships/image" Target="../media/image95.jpeg"/><Relationship Id="rId6" Type="http://schemas.openxmlformats.org/officeDocument/2006/relationships/image" Target="../media/image96.jpeg"/><Relationship Id="rId7" Type="http://schemas.openxmlformats.org/officeDocument/2006/relationships/image" Target="../media/image97.jpeg"/><Relationship Id="rId8" Type="http://schemas.openxmlformats.org/officeDocument/2006/relationships/image" Target="../media/image98.jpeg"/><Relationship Id="rId9" Type="http://schemas.openxmlformats.org/officeDocument/2006/relationships/image" Target="../media/image99.jpeg"/><Relationship Id="rId10" Type="http://schemas.openxmlformats.org/officeDocument/2006/relationships/image" Target="../media/image100.jpeg"/><Relationship Id="rId11" Type="http://schemas.openxmlformats.org/officeDocument/2006/relationships/image" Target="../media/image101.jpeg"/><Relationship Id="rId12" Type="http://schemas.openxmlformats.org/officeDocument/2006/relationships/image" Target="../media/image102.jpeg"/><Relationship Id="rId13" Type="http://schemas.openxmlformats.org/officeDocument/2006/relationships/image" Target="../media/image103.jpeg"/><Relationship Id="rId14" Type="http://schemas.openxmlformats.org/officeDocument/2006/relationships/image" Target="../media/image104.jpeg"/><Relationship Id="rId15" Type="http://schemas.openxmlformats.org/officeDocument/2006/relationships/image" Target="../media/image105.jpeg"/><Relationship Id="rId16" Type="http://schemas.openxmlformats.org/officeDocument/2006/relationships/image" Target="../media/image106.jpeg"/><Relationship Id="rId17" Type="http://schemas.openxmlformats.org/officeDocument/2006/relationships/image" Target="../media/image107.jpeg"/><Relationship Id="rId18" Type="http://schemas.openxmlformats.org/officeDocument/2006/relationships/image" Target="../media/image108.jpeg"/><Relationship Id="rId19" Type="http://schemas.openxmlformats.org/officeDocument/2006/relationships/image" Target="../media/image109.jpeg"/><Relationship Id="rId20" Type="http://schemas.openxmlformats.org/officeDocument/2006/relationships/image" Target="../media/image110.jpeg"/><Relationship Id="rId21" Type="http://schemas.openxmlformats.org/officeDocument/2006/relationships/image" Target="../media/image111.jpeg"/><Relationship Id="rId22" Type="http://schemas.openxmlformats.org/officeDocument/2006/relationships/image" Target="../media/image112.jpeg"/><Relationship Id="rId23" Type="http://schemas.openxmlformats.org/officeDocument/2006/relationships/image" Target="../media/image113.jpeg"/><Relationship Id="rId24" Type="http://schemas.openxmlformats.org/officeDocument/2006/relationships/image" Target="../media/image114.jpeg"/><Relationship Id="rId25" Type="http://schemas.openxmlformats.org/officeDocument/2006/relationships/image" Target="../media/image115.jpeg"/><Relationship Id="rId26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59.xml"/><Relationship Id="rId29" Type="http://schemas.openxmlformats.org/officeDocument/2006/relationships/slideLayout" Target="../slideLayouts/slideLayout160.xml"/><Relationship Id="rId30" Type="http://schemas.openxmlformats.org/officeDocument/2006/relationships/slideLayout" Target="../slideLayouts/slideLayout161.xml"/><Relationship Id="rId31" Type="http://schemas.openxmlformats.org/officeDocument/2006/relationships/slideLayout" Target="../slideLayouts/slideLayout162.xml"/><Relationship Id="rId32" Type="http://schemas.openxmlformats.org/officeDocument/2006/relationships/slideLayout" Target="../slideLayouts/slideLayout163.xml"/><Relationship Id="rId33" Type="http://schemas.openxmlformats.org/officeDocument/2006/relationships/slideLayout" Target="../slideLayouts/slideLayout164.xml"/><Relationship Id="rId34" Type="http://schemas.openxmlformats.org/officeDocument/2006/relationships/slideLayout" Target="../slideLayouts/slideLayout165.xml"/><Relationship Id="rId35" Type="http://schemas.openxmlformats.org/officeDocument/2006/relationships/slideLayout" Target="../slideLayouts/slideLayout166.xml"/><Relationship Id="rId36" Type="http://schemas.openxmlformats.org/officeDocument/2006/relationships/slideLayout" Target="../slideLayouts/slideLayout167.xml"/><Relationship Id="rId37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16.jpeg"/><Relationship Id="rId3" Type="http://schemas.openxmlformats.org/officeDocument/2006/relationships/image" Target="../media/image117.jpeg"/><Relationship Id="rId4" Type="http://schemas.openxmlformats.org/officeDocument/2006/relationships/image" Target="../media/image118.jpeg"/><Relationship Id="rId5" Type="http://schemas.openxmlformats.org/officeDocument/2006/relationships/image" Target="../media/image119.jpeg"/><Relationship Id="rId6" Type="http://schemas.openxmlformats.org/officeDocument/2006/relationships/image" Target="../media/image120.jpeg"/><Relationship Id="rId7" Type="http://schemas.openxmlformats.org/officeDocument/2006/relationships/image" Target="../media/image121.jpeg"/><Relationship Id="rId8" Type="http://schemas.openxmlformats.org/officeDocument/2006/relationships/image" Target="../media/image122.jpeg"/><Relationship Id="rId9" Type="http://schemas.openxmlformats.org/officeDocument/2006/relationships/image" Target="../media/image123.jpeg"/><Relationship Id="rId10" Type="http://schemas.openxmlformats.org/officeDocument/2006/relationships/image" Target="../media/image124.jpeg"/><Relationship Id="rId11" Type="http://schemas.openxmlformats.org/officeDocument/2006/relationships/image" Target="../media/image125.jpeg"/><Relationship Id="rId12" Type="http://schemas.openxmlformats.org/officeDocument/2006/relationships/image" Target="../media/image126.jpeg"/><Relationship Id="rId13" Type="http://schemas.openxmlformats.org/officeDocument/2006/relationships/image" Target="../media/image127.jpeg"/><Relationship Id="rId14" Type="http://schemas.openxmlformats.org/officeDocument/2006/relationships/image" Target="../media/image128.jpeg"/><Relationship Id="rId15" Type="http://schemas.openxmlformats.org/officeDocument/2006/relationships/image" Target="../media/image129.jpeg"/><Relationship Id="rId16" Type="http://schemas.openxmlformats.org/officeDocument/2006/relationships/image" Target="../media/image130.jpeg"/><Relationship Id="rId17" Type="http://schemas.openxmlformats.org/officeDocument/2006/relationships/image" Target="../media/image131.jpeg"/><Relationship Id="rId18" Type="http://schemas.openxmlformats.org/officeDocument/2006/relationships/image" Target="../media/image132.jpeg"/><Relationship Id="rId19" Type="http://schemas.openxmlformats.org/officeDocument/2006/relationships/image" Target="../media/image133.jpeg"/><Relationship Id="rId20" Type="http://schemas.openxmlformats.org/officeDocument/2006/relationships/image" Target="../media/image134.jpeg"/><Relationship Id="rId21" Type="http://schemas.openxmlformats.org/officeDocument/2006/relationships/image" Target="../media/image135.jpeg"/><Relationship Id="rId22" Type="http://schemas.openxmlformats.org/officeDocument/2006/relationships/image" Target="../media/image136.jpeg"/><Relationship Id="rId23" Type="http://schemas.openxmlformats.org/officeDocument/2006/relationships/image" Target="../media/image137.jpeg"/><Relationship Id="rId24" Type="http://schemas.openxmlformats.org/officeDocument/2006/relationships/image" Target="../media/image138.jpeg"/><Relationship Id="rId25" Type="http://schemas.openxmlformats.org/officeDocument/2006/relationships/image" Target="../media/image139.jpeg"/><Relationship Id="rId26" Type="http://schemas.openxmlformats.org/officeDocument/2006/relationships/slideLayout" Target="../slideLayouts/slideLayout169.xml"/><Relationship Id="rId27" Type="http://schemas.openxmlformats.org/officeDocument/2006/relationships/slideLayout" Target="../slideLayouts/slideLayout170.xml"/><Relationship Id="rId28" Type="http://schemas.openxmlformats.org/officeDocument/2006/relationships/slideLayout" Target="../slideLayouts/slideLayout171.xml"/><Relationship Id="rId29" Type="http://schemas.openxmlformats.org/officeDocument/2006/relationships/slideLayout" Target="../slideLayouts/slideLayout172.xml"/><Relationship Id="rId30" Type="http://schemas.openxmlformats.org/officeDocument/2006/relationships/slideLayout" Target="../slideLayouts/slideLayout173.xml"/><Relationship Id="rId31" Type="http://schemas.openxmlformats.org/officeDocument/2006/relationships/slideLayout" Target="../slideLayouts/slideLayout174.xml"/><Relationship Id="rId32" Type="http://schemas.openxmlformats.org/officeDocument/2006/relationships/slideLayout" Target="../slideLayouts/slideLayout175.xml"/><Relationship Id="rId33" Type="http://schemas.openxmlformats.org/officeDocument/2006/relationships/slideLayout" Target="../slideLayouts/slideLayout176.xml"/><Relationship Id="rId34" Type="http://schemas.openxmlformats.org/officeDocument/2006/relationships/slideLayout" Target="../slideLayouts/slideLayout177.xml"/><Relationship Id="rId35" Type="http://schemas.openxmlformats.org/officeDocument/2006/relationships/slideLayout" Target="../slideLayouts/slideLayout178.xml"/><Relationship Id="rId36" Type="http://schemas.openxmlformats.org/officeDocument/2006/relationships/slideLayout" Target="../slideLayouts/slideLayout179.xml"/><Relationship Id="rId37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40.jpeg"/><Relationship Id="rId3" Type="http://schemas.openxmlformats.org/officeDocument/2006/relationships/image" Target="../media/image141.jpeg"/><Relationship Id="rId4" Type="http://schemas.openxmlformats.org/officeDocument/2006/relationships/image" Target="../media/image142.jpeg"/><Relationship Id="rId5" Type="http://schemas.openxmlformats.org/officeDocument/2006/relationships/image" Target="../media/image143.jpeg"/><Relationship Id="rId6" Type="http://schemas.openxmlformats.org/officeDocument/2006/relationships/image" Target="../media/image144.jpeg"/><Relationship Id="rId7" Type="http://schemas.openxmlformats.org/officeDocument/2006/relationships/image" Target="../media/image145.jpeg"/><Relationship Id="rId8" Type="http://schemas.openxmlformats.org/officeDocument/2006/relationships/image" Target="../media/image146.jpeg"/><Relationship Id="rId9" Type="http://schemas.openxmlformats.org/officeDocument/2006/relationships/image" Target="../media/image147.jpeg"/><Relationship Id="rId10" Type="http://schemas.openxmlformats.org/officeDocument/2006/relationships/image" Target="../media/image148.jpeg"/><Relationship Id="rId11" Type="http://schemas.openxmlformats.org/officeDocument/2006/relationships/image" Target="../media/image149.jpeg"/><Relationship Id="rId12" Type="http://schemas.openxmlformats.org/officeDocument/2006/relationships/image" Target="../media/image150.jpeg"/><Relationship Id="rId13" Type="http://schemas.openxmlformats.org/officeDocument/2006/relationships/image" Target="../media/image151.jpeg"/><Relationship Id="rId14" Type="http://schemas.openxmlformats.org/officeDocument/2006/relationships/image" Target="../media/image152.jpeg"/><Relationship Id="rId15" Type="http://schemas.openxmlformats.org/officeDocument/2006/relationships/image" Target="../media/image153.jpeg"/><Relationship Id="rId16" Type="http://schemas.openxmlformats.org/officeDocument/2006/relationships/image" Target="../media/image154.jpeg"/><Relationship Id="rId17" Type="http://schemas.openxmlformats.org/officeDocument/2006/relationships/image" Target="../media/image155.jpeg"/><Relationship Id="rId18" Type="http://schemas.openxmlformats.org/officeDocument/2006/relationships/image" Target="../media/image156.jpeg"/><Relationship Id="rId19" Type="http://schemas.openxmlformats.org/officeDocument/2006/relationships/image" Target="../media/image157.jpeg"/><Relationship Id="rId20" Type="http://schemas.openxmlformats.org/officeDocument/2006/relationships/image" Target="../media/image158.jpeg"/><Relationship Id="rId21" Type="http://schemas.openxmlformats.org/officeDocument/2006/relationships/image" Target="../media/image159.jpeg"/><Relationship Id="rId22" Type="http://schemas.openxmlformats.org/officeDocument/2006/relationships/image" Target="../media/image160.jpeg"/><Relationship Id="rId23" Type="http://schemas.openxmlformats.org/officeDocument/2006/relationships/image" Target="../media/image161.jpeg"/><Relationship Id="rId24" Type="http://schemas.openxmlformats.org/officeDocument/2006/relationships/image" Target="../media/image162.jpeg"/><Relationship Id="rId25" Type="http://schemas.openxmlformats.org/officeDocument/2006/relationships/image" Target="../media/image163.jpeg"/><Relationship Id="rId26" Type="http://schemas.openxmlformats.org/officeDocument/2006/relationships/slideLayout" Target="../slideLayouts/slideLayout181.xml"/><Relationship Id="rId27" Type="http://schemas.openxmlformats.org/officeDocument/2006/relationships/slideLayout" Target="../slideLayouts/slideLayout182.xml"/><Relationship Id="rId28" Type="http://schemas.openxmlformats.org/officeDocument/2006/relationships/slideLayout" Target="../slideLayouts/slideLayout183.xml"/><Relationship Id="rId29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5.xml"/><Relationship Id="rId31" Type="http://schemas.openxmlformats.org/officeDocument/2006/relationships/slideLayout" Target="../slideLayouts/slideLayout186.xml"/><Relationship Id="rId32" Type="http://schemas.openxmlformats.org/officeDocument/2006/relationships/slideLayout" Target="../slideLayouts/slideLayout187.xml"/><Relationship Id="rId33" Type="http://schemas.openxmlformats.org/officeDocument/2006/relationships/slideLayout" Target="../slideLayouts/slideLayout188.xml"/><Relationship Id="rId34" Type="http://schemas.openxmlformats.org/officeDocument/2006/relationships/slideLayout" Target="../slideLayouts/slideLayout189.xml"/><Relationship Id="rId35" Type="http://schemas.openxmlformats.org/officeDocument/2006/relationships/slideLayout" Target="../slideLayouts/slideLayout190.xml"/><Relationship Id="rId36" Type="http://schemas.openxmlformats.org/officeDocument/2006/relationships/slideLayout" Target="../slideLayouts/slideLayout191.xml"/><Relationship Id="rId37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64.jpeg"/><Relationship Id="rId3" Type="http://schemas.openxmlformats.org/officeDocument/2006/relationships/image" Target="../media/image165.jpeg"/><Relationship Id="rId4" Type="http://schemas.openxmlformats.org/officeDocument/2006/relationships/image" Target="../media/image166.jpeg"/><Relationship Id="rId5" Type="http://schemas.openxmlformats.org/officeDocument/2006/relationships/image" Target="../media/image167.jpeg"/><Relationship Id="rId6" Type="http://schemas.openxmlformats.org/officeDocument/2006/relationships/image" Target="../media/image168.jpeg"/><Relationship Id="rId7" Type="http://schemas.openxmlformats.org/officeDocument/2006/relationships/image" Target="../media/image169.jpeg"/><Relationship Id="rId8" Type="http://schemas.openxmlformats.org/officeDocument/2006/relationships/image" Target="../media/image170.jpeg"/><Relationship Id="rId9" Type="http://schemas.openxmlformats.org/officeDocument/2006/relationships/image" Target="../media/image171.jpeg"/><Relationship Id="rId10" Type="http://schemas.openxmlformats.org/officeDocument/2006/relationships/image" Target="../media/image172.jpeg"/><Relationship Id="rId11" Type="http://schemas.openxmlformats.org/officeDocument/2006/relationships/image" Target="../media/image173.jpeg"/><Relationship Id="rId12" Type="http://schemas.openxmlformats.org/officeDocument/2006/relationships/image" Target="../media/image174.jpeg"/><Relationship Id="rId13" Type="http://schemas.openxmlformats.org/officeDocument/2006/relationships/image" Target="../media/image175.jpeg"/><Relationship Id="rId14" Type="http://schemas.openxmlformats.org/officeDocument/2006/relationships/image" Target="../media/image176.jpeg"/><Relationship Id="rId15" Type="http://schemas.openxmlformats.org/officeDocument/2006/relationships/image" Target="../media/image177.jpeg"/><Relationship Id="rId16" Type="http://schemas.openxmlformats.org/officeDocument/2006/relationships/image" Target="../media/image178.jpeg"/><Relationship Id="rId17" Type="http://schemas.openxmlformats.org/officeDocument/2006/relationships/image" Target="../media/image179.jpeg"/><Relationship Id="rId18" Type="http://schemas.openxmlformats.org/officeDocument/2006/relationships/image" Target="../media/image180.jpeg"/><Relationship Id="rId19" Type="http://schemas.openxmlformats.org/officeDocument/2006/relationships/image" Target="../media/image181.jpeg"/><Relationship Id="rId20" Type="http://schemas.openxmlformats.org/officeDocument/2006/relationships/image" Target="../media/image182.jpeg"/><Relationship Id="rId21" Type="http://schemas.openxmlformats.org/officeDocument/2006/relationships/image" Target="../media/image183.jpeg"/><Relationship Id="rId22" Type="http://schemas.openxmlformats.org/officeDocument/2006/relationships/image" Target="../media/image184.jpeg"/><Relationship Id="rId23" Type="http://schemas.openxmlformats.org/officeDocument/2006/relationships/image" Target="../media/image185.jpeg"/><Relationship Id="rId24" Type="http://schemas.openxmlformats.org/officeDocument/2006/relationships/image" Target="../media/image186.jpeg"/><Relationship Id="rId25" Type="http://schemas.openxmlformats.org/officeDocument/2006/relationships/image" Target="../media/image187.jpeg"/><Relationship Id="rId26" Type="http://schemas.openxmlformats.org/officeDocument/2006/relationships/slideLayout" Target="../slideLayouts/slideLayout217.xml"/><Relationship Id="rId27" Type="http://schemas.openxmlformats.org/officeDocument/2006/relationships/slideLayout" Target="../slideLayouts/slideLayout218.xml"/><Relationship Id="rId28" Type="http://schemas.openxmlformats.org/officeDocument/2006/relationships/slideLayout" Target="../slideLayouts/slideLayout219.xml"/><Relationship Id="rId29" Type="http://schemas.openxmlformats.org/officeDocument/2006/relationships/slideLayout" Target="../slideLayouts/slideLayout220.xml"/><Relationship Id="rId30" Type="http://schemas.openxmlformats.org/officeDocument/2006/relationships/slideLayout" Target="../slideLayouts/slideLayout221.xml"/><Relationship Id="rId31" Type="http://schemas.openxmlformats.org/officeDocument/2006/relationships/slideLayout" Target="../slideLayouts/slideLayout222.xml"/><Relationship Id="rId32" Type="http://schemas.openxmlformats.org/officeDocument/2006/relationships/slideLayout" Target="../slideLayouts/slideLayout223.xml"/><Relationship Id="rId33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225.xml"/><Relationship Id="rId35" Type="http://schemas.openxmlformats.org/officeDocument/2006/relationships/slideLayout" Target="../slideLayouts/slideLayout226.xml"/><Relationship Id="rId36" Type="http://schemas.openxmlformats.org/officeDocument/2006/relationships/slideLayout" Target="../slideLayouts/slideLayout227.xml"/><Relationship Id="rId37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0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55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6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11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612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8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65" name=""/>
          <p:cNvGrpSpPr/>
          <p:nvPr/>
        </p:nvGrpSpPr>
        <p:grpSpPr>
          <a:xfrm>
            <a:off x="-147600" y="-303480"/>
            <a:ext cx="915840" cy="1281240"/>
            <a:chOff x="-147600" y="-303480"/>
            <a:chExt cx="915840" cy="1281240"/>
          </a:xfrm>
        </p:grpSpPr>
        <p:sp>
          <p:nvSpPr>
            <p:cNvPr id="666" name=""/>
            <p:cNvSpPr/>
            <p:nvPr/>
          </p:nvSpPr>
          <p:spPr>
            <a:xfrm flipV="1" rot="5395800">
              <a:off x="219240" y="7938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"/>
            <p:cNvSpPr/>
            <p:nvPr/>
          </p:nvSpPr>
          <p:spPr>
            <a:xfrm flipV="1" rot="5395800">
              <a:off x="218880" y="4280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"/>
            <p:cNvSpPr/>
            <p:nvPr/>
          </p:nvSpPr>
          <p:spPr>
            <a:xfrm flipV="1" rot="5395800">
              <a:off x="218520" y="626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"/>
            <p:cNvSpPr/>
            <p:nvPr/>
          </p:nvSpPr>
          <p:spPr>
            <a:xfrm flipV="1" rot="5395800">
              <a:off x="217800" y="-303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"/>
            <p:cNvSpPr/>
            <p:nvPr/>
          </p:nvSpPr>
          <p:spPr>
            <a:xfrm flipV="1" rot="5395800">
              <a:off x="583920" y="-3034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"/>
            <p:cNvSpPr/>
            <p:nvPr/>
          </p:nvSpPr>
          <p:spPr>
            <a:xfrm flipV="1" rot="5395800">
              <a:off x="584280" y="61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"/>
            <p:cNvSpPr/>
            <p:nvPr/>
          </p:nvSpPr>
          <p:spPr>
            <a:xfrm flipV="1" rot="5395800">
              <a:off x="584280" y="4276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"/>
            <p:cNvSpPr/>
            <p:nvPr/>
          </p:nvSpPr>
          <p:spPr>
            <a:xfrm flipV="1" rot="5395800">
              <a:off x="585000" y="79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"/>
            <p:cNvSpPr/>
            <p:nvPr/>
          </p:nvSpPr>
          <p:spPr>
            <a:xfrm flipV="1" rot="5395800">
              <a:off x="-146160" y="7941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"/>
            <p:cNvSpPr/>
            <p:nvPr/>
          </p:nvSpPr>
          <p:spPr>
            <a:xfrm flipV="1" rot="5395800">
              <a:off x="-146880" y="4287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"/>
            <p:cNvSpPr/>
            <p:nvPr/>
          </p:nvSpPr>
          <p:spPr>
            <a:xfrm flipV="1" rot="5395800">
              <a:off x="-146880" y="626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"/>
            <p:cNvSpPr/>
            <p:nvPr/>
          </p:nvSpPr>
          <p:spPr>
            <a:xfrm flipV="1" rot="5395800">
              <a:off x="-147240" y="-3027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8" name=""/>
          <p:cNvGrpSpPr/>
          <p:nvPr/>
        </p:nvGrpSpPr>
        <p:grpSpPr>
          <a:xfrm>
            <a:off x="9545040" y="4638600"/>
            <a:ext cx="915840" cy="1281240"/>
            <a:chOff x="9545040" y="4638600"/>
            <a:chExt cx="915840" cy="1281240"/>
          </a:xfrm>
        </p:grpSpPr>
        <p:sp>
          <p:nvSpPr>
            <p:cNvPr id="679" name=""/>
            <p:cNvSpPr/>
            <p:nvPr/>
          </p:nvSpPr>
          <p:spPr>
            <a:xfrm flipV="1" rot="5395800">
              <a:off x="9911880" y="573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"/>
            <p:cNvSpPr/>
            <p:nvPr/>
          </p:nvSpPr>
          <p:spPr>
            <a:xfrm flipV="1" rot="5395800">
              <a:off x="9911520" y="53701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"/>
            <p:cNvSpPr/>
            <p:nvPr/>
          </p:nvSpPr>
          <p:spPr>
            <a:xfrm flipV="1" rot="5395800">
              <a:off x="9911160" y="50047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"/>
            <p:cNvSpPr/>
            <p:nvPr/>
          </p:nvSpPr>
          <p:spPr>
            <a:xfrm flipV="1" rot="5395800">
              <a:off x="9910440" y="46386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"/>
            <p:cNvSpPr/>
            <p:nvPr/>
          </p:nvSpPr>
          <p:spPr>
            <a:xfrm flipV="1" rot="5395800">
              <a:off x="10276560" y="46382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"/>
            <p:cNvSpPr/>
            <p:nvPr/>
          </p:nvSpPr>
          <p:spPr>
            <a:xfrm flipV="1" rot="5395800">
              <a:off x="10276920" y="50040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"/>
            <p:cNvSpPr/>
            <p:nvPr/>
          </p:nvSpPr>
          <p:spPr>
            <a:xfrm flipV="1" rot="5395800">
              <a:off x="10276920" y="53697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"/>
            <p:cNvSpPr/>
            <p:nvPr/>
          </p:nvSpPr>
          <p:spPr>
            <a:xfrm flipV="1" rot="5395800">
              <a:off x="10277640" y="57358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"/>
            <p:cNvSpPr/>
            <p:nvPr/>
          </p:nvSpPr>
          <p:spPr>
            <a:xfrm flipV="1" rot="5395800">
              <a:off x="9546120" y="57362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"/>
            <p:cNvSpPr/>
            <p:nvPr/>
          </p:nvSpPr>
          <p:spPr>
            <a:xfrm flipV="1" rot="5395800">
              <a:off x="9545400" y="53708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"/>
            <p:cNvSpPr/>
            <p:nvPr/>
          </p:nvSpPr>
          <p:spPr>
            <a:xfrm flipV="1" rot="5395800">
              <a:off x="9545400" y="50047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"/>
            <p:cNvSpPr/>
            <p:nvPr/>
          </p:nvSpPr>
          <p:spPr>
            <a:xfrm flipV="1" rot="5395800">
              <a:off x="9545040" y="46389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91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6"/>
    <p:sldLayoutId id="2147483806" r:id="rId27"/>
    <p:sldLayoutId id="2147483807" r:id="rId28"/>
    <p:sldLayoutId id="2147483808" r:id="rId29"/>
    <p:sldLayoutId id="2147483809" r:id="rId30"/>
    <p:sldLayoutId id="2147483810" r:id="rId31"/>
    <p:sldLayoutId id="2147483811" r:id="rId32"/>
    <p:sldLayoutId id="2147483812" r:id="rId33"/>
    <p:sldLayoutId id="2147483813" r:id="rId34"/>
    <p:sldLayoutId id="2147483814" r:id="rId35"/>
    <p:sldLayoutId id="2147483815" r:id="rId36"/>
    <p:sldLayoutId id="2147483816" r:id="rId3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32" name=""/>
          <p:cNvGrpSpPr/>
          <p:nvPr/>
        </p:nvGrpSpPr>
        <p:grpSpPr>
          <a:xfrm>
            <a:off x="-147600" y="-303480"/>
            <a:ext cx="915840" cy="1281240"/>
            <a:chOff x="-147600" y="-303480"/>
            <a:chExt cx="915840" cy="1281240"/>
          </a:xfrm>
        </p:grpSpPr>
        <p:sp>
          <p:nvSpPr>
            <p:cNvPr id="733" name=""/>
            <p:cNvSpPr/>
            <p:nvPr/>
          </p:nvSpPr>
          <p:spPr>
            <a:xfrm flipV="1" rot="5395800">
              <a:off x="219240" y="7938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"/>
            <p:cNvSpPr/>
            <p:nvPr/>
          </p:nvSpPr>
          <p:spPr>
            <a:xfrm flipV="1" rot="5395800">
              <a:off x="218880" y="4280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"/>
            <p:cNvSpPr/>
            <p:nvPr/>
          </p:nvSpPr>
          <p:spPr>
            <a:xfrm flipV="1" rot="5395800">
              <a:off x="218520" y="626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"/>
            <p:cNvSpPr/>
            <p:nvPr/>
          </p:nvSpPr>
          <p:spPr>
            <a:xfrm flipV="1" rot="5395800">
              <a:off x="217800" y="-303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"/>
            <p:cNvSpPr/>
            <p:nvPr/>
          </p:nvSpPr>
          <p:spPr>
            <a:xfrm flipV="1" rot="5395800">
              <a:off x="583920" y="-3034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"/>
            <p:cNvSpPr/>
            <p:nvPr/>
          </p:nvSpPr>
          <p:spPr>
            <a:xfrm flipV="1" rot="5395800">
              <a:off x="584280" y="61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"/>
            <p:cNvSpPr/>
            <p:nvPr/>
          </p:nvSpPr>
          <p:spPr>
            <a:xfrm flipV="1" rot="5395800">
              <a:off x="584280" y="4276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"/>
            <p:cNvSpPr/>
            <p:nvPr/>
          </p:nvSpPr>
          <p:spPr>
            <a:xfrm flipV="1" rot="5395800">
              <a:off x="585000" y="79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"/>
            <p:cNvSpPr/>
            <p:nvPr/>
          </p:nvSpPr>
          <p:spPr>
            <a:xfrm flipV="1" rot="5395800">
              <a:off x="-146160" y="7941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"/>
            <p:cNvSpPr/>
            <p:nvPr/>
          </p:nvSpPr>
          <p:spPr>
            <a:xfrm flipV="1" rot="5395800">
              <a:off x="-146880" y="4287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"/>
            <p:cNvSpPr/>
            <p:nvPr/>
          </p:nvSpPr>
          <p:spPr>
            <a:xfrm flipV="1" rot="5395800">
              <a:off x="-146880" y="626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"/>
            <p:cNvSpPr/>
            <p:nvPr/>
          </p:nvSpPr>
          <p:spPr>
            <a:xfrm flipV="1" rot="5395800">
              <a:off x="-147240" y="-3027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45" name=""/>
          <p:cNvGrpSpPr/>
          <p:nvPr/>
        </p:nvGrpSpPr>
        <p:grpSpPr>
          <a:xfrm>
            <a:off x="9545040" y="4638600"/>
            <a:ext cx="915840" cy="1281240"/>
            <a:chOff x="9545040" y="4638600"/>
            <a:chExt cx="915840" cy="1281240"/>
          </a:xfrm>
        </p:grpSpPr>
        <p:sp>
          <p:nvSpPr>
            <p:cNvPr id="746" name=""/>
            <p:cNvSpPr/>
            <p:nvPr/>
          </p:nvSpPr>
          <p:spPr>
            <a:xfrm flipV="1" rot="5395800">
              <a:off x="9911880" y="573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"/>
            <p:cNvSpPr/>
            <p:nvPr/>
          </p:nvSpPr>
          <p:spPr>
            <a:xfrm flipV="1" rot="5395800">
              <a:off x="9911520" y="53701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"/>
            <p:cNvSpPr/>
            <p:nvPr/>
          </p:nvSpPr>
          <p:spPr>
            <a:xfrm flipV="1" rot="5395800">
              <a:off x="9911160" y="50047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"/>
            <p:cNvSpPr/>
            <p:nvPr/>
          </p:nvSpPr>
          <p:spPr>
            <a:xfrm flipV="1" rot="5395800">
              <a:off x="9910440" y="46386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"/>
            <p:cNvSpPr/>
            <p:nvPr/>
          </p:nvSpPr>
          <p:spPr>
            <a:xfrm flipV="1" rot="5395800">
              <a:off x="10276560" y="46382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"/>
            <p:cNvSpPr/>
            <p:nvPr/>
          </p:nvSpPr>
          <p:spPr>
            <a:xfrm flipV="1" rot="5395800">
              <a:off x="10276920" y="50040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"/>
            <p:cNvSpPr/>
            <p:nvPr/>
          </p:nvSpPr>
          <p:spPr>
            <a:xfrm flipV="1" rot="5395800">
              <a:off x="10276920" y="53697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"/>
            <p:cNvSpPr/>
            <p:nvPr/>
          </p:nvSpPr>
          <p:spPr>
            <a:xfrm flipV="1" rot="5395800">
              <a:off x="10277640" y="57358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"/>
            <p:cNvSpPr/>
            <p:nvPr/>
          </p:nvSpPr>
          <p:spPr>
            <a:xfrm flipV="1" rot="5395800">
              <a:off x="9546120" y="57362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"/>
            <p:cNvSpPr/>
            <p:nvPr/>
          </p:nvSpPr>
          <p:spPr>
            <a:xfrm flipV="1" rot="5395800">
              <a:off x="9545400" y="53708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"/>
            <p:cNvSpPr/>
            <p:nvPr/>
          </p:nvSpPr>
          <p:spPr>
            <a:xfrm flipV="1" rot="5395800">
              <a:off x="9545400" y="50047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"/>
            <p:cNvSpPr/>
            <p:nvPr/>
          </p:nvSpPr>
          <p:spPr>
            <a:xfrm flipV="1" rot="5395800">
              <a:off x="9545040" y="46389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8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6"/>
    <p:sldLayoutId id="2147483819" r:id="rId27"/>
    <p:sldLayoutId id="2147483820" r:id="rId28"/>
    <p:sldLayoutId id="2147483821" r:id="rId29"/>
    <p:sldLayoutId id="2147483822" r:id="rId30"/>
    <p:sldLayoutId id="2147483823" r:id="rId31"/>
    <p:sldLayoutId id="2147483824" r:id="rId32"/>
    <p:sldLayoutId id="2147483825" r:id="rId33"/>
    <p:sldLayoutId id="2147483826" r:id="rId34"/>
    <p:sldLayoutId id="2147483827" r:id="rId35"/>
    <p:sldLayoutId id="2147483828" r:id="rId36"/>
    <p:sldLayoutId id="2147483829" r:id="rId3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9" name=""/>
          <p:cNvGrpSpPr/>
          <p:nvPr/>
        </p:nvGrpSpPr>
        <p:grpSpPr>
          <a:xfrm>
            <a:off x="-147600" y="-303480"/>
            <a:ext cx="915840" cy="1281240"/>
            <a:chOff x="-147600" y="-303480"/>
            <a:chExt cx="915840" cy="1281240"/>
          </a:xfrm>
        </p:grpSpPr>
        <p:sp>
          <p:nvSpPr>
            <p:cNvPr id="800" name=""/>
            <p:cNvSpPr/>
            <p:nvPr/>
          </p:nvSpPr>
          <p:spPr>
            <a:xfrm flipV="1" rot="5395800">
              <a:off x="219240" y="7938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"/>
            <p:cNvSpPr/>
            <p:nvPr/>
          </p:nvSpPr>
          <p:spPr>
            <a:xfrm flipV="1" rot="5395800">
              <a:off x="218880" y="4280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"/>
            <p:cNvSpPr/>
            <p:nvPr/>
          </p:nvSpPr>
          <p:spPr>
            <a:xfrm flipV="1" rot="5395800">
              <a:off x="218520" y="626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"/>
            <p:cNvSpPr/>
            <p:nvPr/>
          </p:nvSpPr>
          <p:spPr>
            <a:xfrm flipV="1" rot="5395800">
              <a:off x="217800" y="-303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"/>
            <p:cNvSpPr/>
            <p:nvPr/>
          </p:nvSpPr>
          <p:spPr>
            <a:xfrm flipV="1" rot="5395800">
              <a:off x="583920" y="-3034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"/>
            <p:cNvSpPr/>
            <p:nvPr/>
          </p:nvSpPr>
          <p:spPr>
            <a:xfrm flipV="1" rot="5395800">
              <a:off x="584280" y="61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"/>
            <p:cNvSpPr/>
            <p:nvPr/>
          </p:nvSpPr>
          <p:spPr>
            <a:xfrm flipV="1" rot="5395800">
              <a:off x="584280" y="4276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"/>
            <p:cNvSpPr/>
            <p:nvPr/>
          </p:nvSpPr>
          <p:spPr>
            <a:xfrm flipV="1" rot="5395800">
              <a:off x="585000" y="79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"/>
            <p:cNvSpPr/>
            <p:nvPr/>
          </p:nvSpPr>
          <p:spPr>
            <a:xfrm flipV="1" rot="5395800">
              <a:off x="-146160" y="7941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"/>
            <p:cNvSpPr/>
            <p:nvPr/>
          </p:nvSpPr>
          <p:spPr>
            <a:xfrm flipV="1" rot="5395800">
              <a:off x="-146880" y="4287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"/>
            <p:cNvSpPr/>
            <p:nvPr/>
          </p:nvSpPr>
          <p:spPr>
            <a:xfrm flipV="1" rot="5395800">
              <a:off x="-146880" y="626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"/>
            <p:cNvSpPr/>
            <p:nvPr/>
          </p:nvSpPr>
          <p:spPr>
            <a:xfrm flipV="1" rot="5395800">
              <a:off x="-147240" y="-3027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2" name=""/>
          <p:cNvGrpSpPr/>
          <p:nvPr/>
        </p:nvGrpSpPr>
        <p:grpSpPr>
          <a:xfrm>
            <a:off x="9545040" y="4638600"/>
            <a:ext cx="915840" cy="1281240"/>
            <a:chOff x="9545040" y="4638600"/>
            <a:chExt cx="915840" cy="1281240"/>
          </a:xfrm>
        </p:grpSpPr>
        <p:sp>
          <p:nvSpPr>
            <p:cNvPr id="813" name=""/>
            <p:cNvSpPr/>
            <p:nvPr/>
          </p:nvSpPr>
          <p:spPr>
            <a:xfrm flipV="1" rot="5395800">
              <a:off x="9911880" y="573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"/>
            <p:cNvSpPr/>
            <p:nvPr/>
          </p:nvSpPr>
          <p:spPr>
            <a:xfrm flipV="1" rot="5395800">
              <a:off x="9911520" y="53701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"/>
            <p:cNvSpPr/>
            <p:nvPr/>
          </p:nvSpPr>
          <p:spPr>
            <a:xfrm flipV="1" rot="5395800">
              <a:off x="9911160" y="50047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"/>
            <p:cNvSpPr/>
            <p:nvPr/>
          </p:nvSpPr>
          <p:spPr>
            <a:xfrm flipV="1" rot="5395800">
              <a:off x="9910440" y="46386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"/>
            <p:cNvSpPr/>
            <p:nvPr/>
          </p:nvSpPr>
          <p:spPr>
            <a:xfrm flipV="1" rot="5395800">
              <a:off x="10276560" y="46382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"/>
            <p:cNvSpPr/>
            <p:nvPr/>
          </p:nvSpPr>
          <p:spPr>
            <a:xfrm flipV="1" rot="5395800">
              <a:off x="10276920" y="50040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"/>
            <p:cNvSpPr/>
            <p:nvPr/>
          </p:nvSpPr>
          <p:spPr>
            <a:xfrm flipV="1" rot="5395800">
              <a:off x="10276920" y="53697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"/>
            <p:cNvSpPr/>
            <p:nvPr/>
          </p:nvSpPr>
          <p:spPr>
            <a:xfrm flipV="1" rot="5395800">
              <a:off x="10277640" y="57358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"/>
            <p:cNvSpPr/>
            <p:nvPr/>
          </p:nvSpPr>
          <p:spPr>
            <a:xfrm flipV="1" rot="5395800">
              <a:off x="9546120" y="57362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"/>
            <p:cNvSpPr/>
            <p:nvPr/>
          </p:nvSpPr>
          <p:spPr>
            <a:xfrm flipV="1" rot="5395800">
              <a:off x="9545400" y="53708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"/>
            <p:cNvSpPr/>
            <p:nvPr/>
          </p:nvSpPr>
          <p:spPr>
            <a:xfrm flipV="1" rot="5395800">
              <a:off x="9545400" y="50047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"/>
            <p:cNvSpPr/>
            <p:nvPr/>
          </p:nvSpPr>
          <p:spPr>
            <a:xfrm flipV="1" rot="5395800">
              <a:off x="9545040" y="46389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5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6"/>
    <p:sldLayoutId id="2147483832" r:id="rId27"/>
    <p:sldLayoutId id="2147483833" r:id="rId28"/>
    <p:sldLayoutId id="2147483834" r:id="rId29"/>
    <p:sldLayoutId id="2147483835" r:id="rId30"/>
    <p:sldLayoutId id="2147483836" r:id="rId31"/>
    <p:sldLayoutId id="2147483837" r:id="rId32"/>
    <p:sldLayoutId id="2147483838" r:id="rId33"/>
    <p:sldLayoutId id="2147483839" r:id="rId34"/>
    <p:sldLayoutId id="2147483840" r:id="rId35"/>
    <p:sldLayoutId id="2147483841" r:id="rId36"/>
    <p:sldLayoutId id="2147483842" r:id="rId3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6" name=""/>
          <p:cNvGrpSpPr/>
          <p:nvPr/>
        </p:nvGrpSpPr>
        <p:grpSpPr>
          <a:xfrm>
            <a:off x="-147600" y="-303480"/>
            <a:ext cx="915840" cy="1281240"/>
            <a:chOff x="-147600" y="-303480"/>
            <a:chExt cx="915840" cy="1281240"/>
          </a:xfrm>
        </p:grpSpPr>
        <p:sp>
          <p:nvSpPr>
            <p:cNvPr id="867" name=""/>
            <p:cNvSpPr/>
            <p:nvPr/>
          </p:nvSpPr>
          <p:spPr>
            <a:xfrm flipV="1" rot="5395800">
              <a:off x="219240" y="7938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"/>
            <p:cNvSpPr/>
            <p:nvPr/>
          </p:nvSpPr>
          <p:spPr>
            <a:xfrm flipV="1" rot="5395800">
              <a:off x="218880" y="4280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"/>
            <p:cNvSpPr/>
            <p:nvPr/>
          </p:nvSpPr>
          <p:spPr>
            <a:xfrm flipV="1" rot="5395800">
              <a:off x="218520" y="626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"/>
            <p:cNvSpPr/>
            <p:nvPr/>
          </p:nvSpPr>
          <p:spPr>
            <a:xfrm flipV="1" rot="5395800">
              <a:off x="217800" y="-303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"/>
            <p:cNvSpPr/>
            <p:nvPr/>
          </p:nvSpPr>
          <p:spPr>
            <a:xfrm flipV="1" rot="5395800">
              <a:off x="583920" y="-3034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"/>
            <p:cNvSpPr/>
            <p:nvPr/>
          </p:nvSpPr>
          <p:spPr>
            <a:xfrm flipV="1" rot="5395800">
              <a:off x="584280" y="61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"/>
            <p:cNvSpPr/>
            <p:nvPr/>
          </p:nvSpPr>
          <p:spPr>
            <a:xfrm flipV="1" rot="5395800">
              <a:off x="584280" y="4276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"/>
            <p:cNvSpPr/>
            <p:nvPr/>
          </p:nvSpPr>
          <p:spPr>
            <a:xfrm flipV="1" rot="5395800">
              <a:off x="585000" y="79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"/>
            <p:cNvSpPr/>
            <p:nvPr/>
          </p:nvSpPr>
          <p:spPr>
            <a:xfrm flipV="1" rot="5395800">
              <a:off x="-146160" y="7941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"/>
            <p:cNvSpPr/>
            <p:nvPr/>
          </p:nvSpPr>
          <p:spPr>
            <a:xfrm flipV="1" rot="5395800">
              <a:off x="-146880" y="4287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"/>
            <p:cNvSpPr/>
            <p:nvPr/>
          </p:nvSpPr>
          <p:spPr>
            <a:xfrm flipV="1" rot="5395800">
              <a:off x="-146880" y="626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"/>
            <p:cNvSpPr/>
            <p:nvPr/>
          </p:nvSpPr>
          <p:spPr>
            <a:xfrm flipV="1" rot="5395800">
              <a:off x="-147240" y="-3027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9" name=""/>
          <p:cNvGrpSpPr/>
          <p:nvPr/>
        </p:nvGrpSpPr>
        <p:grpSpPr>
          <a:xfrm>
            <a:off x="9545040" y="4638600"/>
            <a:ext cx="915840" cy="1281240"/>
            <a:chOff x="9545040" y="4638600"/>
            <a:chExt cx="915840" cy="1281240"/>
          </a:xfrm>
        </p:grpSpPr>
        <p:sp>
          <p:nvSpPr>
            <p:cNvPr id="880" name=""/>
            <p:cNvSpPr/>
            <p:nvPr/>
          </p:nvSpPr>
          <p:spPr>
            <a:xfrm flipV="1" rot="5395800">
              <a:off x="9911880" y="573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"/>
            <p:cNvSpPr/>
            <p:nvPr/>
          </p:nvSpPr>
          <p:spPr>
            <a:xfrm flipV="1" rot="5395800">
              <a:off x="9911520" y="53701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"/>
            <p:cNvSpPr/>
            <p:nvPr/>
          </p:nvSpPr>
          <p:spPr>
            <a:xfrm flipV="1" rot="5395800">
              <a:off x="9911160" y="50047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"/>
            <p:cNvSpPr/>
            <p:nvPr/>
          </p:nvSpPr>
          <p:spPr>
            <a:xfrm flipV="1" rot="5395800">
              <a:off x="9910440" y="46386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"/>
            <p:cNvSpPr/>
            <p:nvPr/>
          </p:nvSpPr>
          <p:spPr>
            <a:xfrm flipV="1" rot="5395800">
              <a:off x="10276560" y="46382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"/>
            <p:cNvSpPr/>
            <p:nvPr/>
          </p:nvSpPr>
          <p:spPr>
            <a:xfrm flipV="1" rot="5395800">
              <a:off x="10276920" y="50040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"/>
            <p:cNvSpPr/>
            <p:nvPr/>
          </p:nvSpPr>
          <p:spPr>
            <a:xfrm flipV="1" rot="5395800">
              <a:off x="10276920" y="53697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"/>
            <p:cNvSpPr/>
            <p:nvPr/>
          </p:nvSpPr>
          <p:spPr>
            <a:xfrm flipV="1" rot="5395800">
              <a:off x="10277640" y="57358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"/>
            <p:cNvSpPr/>
            <p:nvPr/>
          </p:nvSpPr>
          <p:spPr>
            <a:xfrm flipV="1" rot="5395800">
              <a:off x="9546120" y="57362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"/>
            <p:cNvSpPr/>
            <p:nvPr/>
          </p:nvSpPr>
          <p:spPr>
            <a:xfrm flipV="1" rot="5395800">
              <a:off x="9545400" y="53708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"/>
            <p:cNvSpPr/>
            <p:nvPr/>
          </p:nvSpPr>
          <p:spPr>
            <a:xfrm flipV="1" rot="5395800">
              <a:off x="9545400" y="50047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"/>
            <p:cNvSpPr/>
            <p:nvPr/>
          </p:nvSpPr>
          <p:spPr>
            <a:xfrm flipV="1" rot="5395800">
              <a:off x="9545040" y="46389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2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6"/>
    <p:sldLayoutId id="2147483845" r:id="rId27"/>
    <p:sldLayoutId id="2147483846" r:id="rId28"/>
    <p:sldLayoutId id="2147483847" r:id="rId29"/>
    <p:sldLayoutId id="2147483848" r:id="rId30"/>
    <p:sldLayoutId id="2147483849" r:id="rId31"/>
    <p:sldLayoutId id="2147483850" r:id="rId32"/>
    <p:sldLayoutId id="2147483851" r:id="rId33"/>
    <p:sldLayoutId id="2147483852" r:id="rId34"/>
    <p:sldLayoutId id="2147483853" r:id="rId35"/>
    <p:sldLayoutId id="2147483854" r:id="rId36"/>
    <p:sldLayoutId id="2147483855" r:id="rId3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5" name=""/>
          <p:cNvGrpSpPr/>
          <p:nvPr/>
        </p:nvGrpSpPr>
        <p:grpSpPr>
          <a:xfrm>
            <a:off x="3918240" y="769320"/>
            <a:ext cx="2433600" cy="4339080"/>
            <a:chOff x="3918240" y="769320"/>
            <a:chExt cx="2433600" cy="4339080"/>
          </a:xfrm>
        </p:grpSpPr>
        <p:sp>
          <p:nvSpPr>
            <p:cNvPr id="936" name=""/>
            <p:cNvSpPr/>
            <p:nvPr/>
          </p:nvSpPr>
          <p:spPr>
            <a:xfrm flipH="1" flipV="1" rot="5330400">
              <a:off x="4853880" y="33717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"/>
            <p:cNvSpPr/>
            <p:nvPr/>
          </p:nvSpPr>
          <p:spPr>
            <a:xfrm flipH="1" flipV="1" rot="5330400">
              <a:off x="4023360" y="23335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"/>
            <p:cNvSpPr/>
            <p:nvPr/>
          </p:nvSpPr>
          <p:spPr>
            <a:xfrm flipH="1" flipV="1" rot="5330400">
              <a:off x="4920480" y="20692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"/>
            <p:cNvSpPr/>
            <p:nvPr/>
          </p:nvSpPr>
          <p:spPr>
            <a:xfrm flipH="1" flipV="1" rot="5330400">
              <a:off x="3977280" y="9756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"/>
            <p:cNvSpPr/>
            <p:nvPr/>
          </p:nvSpPr>
          <p:spPr>
            <a:xfrm flipH="1" flipV="1" rot="5330400">
              <a:off x="4911480" y="7376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"/>
            <p:cNvSpPr/>
            <p:nvPr/>
          </p:nvSpPr>
          <p:spPr>
            <a:xfrm flipH="1" flipV="1" rot="5330400">
              <a:off x="4032000" y="3675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84" name=""/>
          <p:cNvGrpSpPr/>
          <p:nvPr/>
        </p:nvGrpSpPr>
        <p:grpSpPr>
          <a:xfrm>
            <a:off x="3918240" y="769320"/>
            <a:ext cx="2433600" cy="4339080"/>
            <a:chOff x="3918240" y="769320"/>
            <a:chExt cx="2433600" cy="4339080"/>
          </a:xfrm>
        </p:grpSpPr>
        <p:sp>
          <p:nvSpPr>
            <p:cNvPr id="985" name=""/>
            <p:cNvSpPr/>
            <p:nvPr/>
          </p:nvSpPr>
          <p:spPr>
            <a:xfrm flipH="1" flipV="1" rot="5330400">
              <a:off x="4853880" y="33717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"/>
            <p:cNvSpPr/>
            <p:nvPr/>
          </p:nvSpPr>
          <p:spPr>
            <a:xfrm flipH="1" flipV="1" rot="5330400">
              <a:off x="4023360" y="23335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"/>
            <p:cNvSpPr/>
            <p:nvPr/>
          </p:nvSpPr>
          <p:spPr>
            <a:xfrm flipH="1" flipV="1" rot="5330400">
              <a:off x="4920480" y="20692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"/>
            <p:cNvSpPr/>
            <p:nvPr/>
          </p:nvSpPr>
          <p:spPr>
            <a:xfrm flipH="1" flipV="1" rot="5330400">
              <a:off x="3977280" y="9756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"/>
            <p:cNvSpPr/>
            <p:nvPr/>
          </p:nvSpPr>
          <p:spPr>
            <a:xfrm flipH="1" flipV="1" rot="5330400">
              <a:off x="4911480" y="7376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"/>
            <p:cNvSpPr/>
            <p:nvPr/>
          </p:nvSpPr>
          <p:spPr>
            <a:xfrm flipH="1" flipV="1" rot="5330400">
              <a:off x="4032000" y="3675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1" name=""/>
          <p:cNvGrpSpPr/>
          <p:nvPr/>
        </p:nvGrpSpPr>
        <p:grpSpPr>
          <a:xfrm>
            <a:off x="-147600" y="-303480"/>
            <a:ext cx="915840" cy="1281240"/>
            <a:chOff x="-147600" y="-303480"/>
            <a:chExt cx="915840" cy="1281240"/>
          </a:xfrm>
        </p:grpSpPr>
        <p:sp>
          <p:nvSpPr>
            <p:cNvPr id="1032" name=""/>
            <p:cNvSpPr/>
            <p:nvPr/>
          </p:nvSpPr>
          <p:spPr>
            <a:xfrm flipV="1" rot="5395800">
              <a:off x="219240" y="7938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"/>
            <p:cNvSpPr/>
            <p:nvPr/>
          </p:nvSpPr>
          <p:spPr>
            <a:xfrm flipV="1" rot="5395800">
              <a:off x="218880" y="4280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"/>
            <p:cNvSpPr/>
            <p:nvPr/>
          </p:nvSpPr>
          <p:spPr>
            <a:xfrm flipV="1" rot="5395800">
              <a:off x="218520" y="626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"/>
            <p:cNvSpPr/>
            <p:nvPr/>
          </p:nvSpPr>
          <p:spPr>
            <a:xfrm flipV="1" rot="5395800">
              <a:off x="217800" y="-303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"/>
            <p:cNvSpPr/>
            <p:nvPr/>
          </p:nvSpPr>
          <p:spPr>
            <a:xfrm flipV="1" rot="5395800">
              <a:off x="583920" y="-3034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"/>
            <p:cNvSpPr/>
            <p:nvPr/>
          </p:nvSpPr>
          <p:spPr>
            <a:xfrm flipV="1" rot="5395800">
              <a:off x="584280" y="61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"/>
            <p:cNvSpPr/>
            <p:nvPr/>
          </p:nvSpPr>
          <p:spPr>
            <a:xfrm flipV="1" rot="5395800">
              <a:off x="584280" y="4276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"/>
            <p:cNvSpPr/>
            <p:nvPr/>
          </p:nvSpPr>
          <p:spPr>
            <a:xfrm flipV="1" rot="5395800">
              <a:off x="585000" y="79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"/>
            <p:cNvSpPr/>
            <p:nvPr/>
          </p:nvSpPr>
          <p:spPr>
            <a:xfrm flipV="1" rot="5395800">
              <a:off x="-146160" y="7941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"/>
            <p:cNvSpPr/>
            <p:nvPr/>
          </p:nvSpPr>
          <p:spPr>
            <a:xfrm flipV="1" rot="5395800">
              <a:off x="-146880" y="4287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"/>
            <p:cNvSpPr/>
            <p:nvPr/>
          </p:nvSpPr>
          <p:spPr>
            <a:xfrm flipV="1" rot="5395800">
              <a:off x="-146880" y="626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"/>
            <p:cNvSpPr/>
            <p:nvPr/>
          </p:nvSpPr>
          <p:spPr>
            <a:xfrm flipV="1" rot="5395800">
              <a:off x="-147240" y="-3027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"/>
          <p:cNvGrpSpPr/>
          <p:nvPr/>
        </p:nvGrpSpPr>
        <p:grpSpPr>
          <a:xfrm>
            <a:off x="9545040" y="4638600"/>
            <a:ext cx="915840" cy="1281240"/>
            <a:chOff x="9545040" y="4638600"/>
            <a:chExt cx="915840" cy="1281240"/>
          </a:xfrm>
        </p:grpSpPr>
        <p:sp>
          <p:nvSpPr>
            <p:cNvPr id="1045" name=""/>
            <p:cNvSpPr/>
            <p:nvPr/>
          </p:nvSpPr>
          <p:spPr>
            <a:xfrm flipV="1" rot="5395800">
              <a:off x="9911880" y="573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"/>
            <p:cNvSpPr/>
            <p:nvPr/>
          </p:nvSpPr>
          <p:spPr>
            <a:xfrm flipV="1" rot="5395800">
              <a:off x="9911520" y="53701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"/>
            <p:cNvSpPr/>
            <p:nvPr/>
          </p:nvSpPr>
          <p:spPr>
            <a:xfrm flipV="1" rot="5395800">
              <a:off x="9911160" y="50047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"/>
            <p:cNvSpPr/>
            <p:nvPr/>
          </p:nvSpPr>
          <p:spPr>
            <a:xfrm flipV="1" rot="5395800">
              <a:off x="9910440" y="46386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"/>
            <p:cNvSpPr/>
            <p:nvPr/>
          </p:nvSpPr>
          <p:spPr>
            <a:xfrm flipV="1" rot="5395800">
              <a:off x="10276560" y="46382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"/>
            <p:cNvSpPr/>
            <p:nvPr/>
          </p:nvSpPr>
          <p:spPr>
            <a:xfrm flipV="1" rot="5395800">
              <a:off x="10276920" y="50040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"/>
            <p:cNvSpPr/>
            <p:nvPr/>
          </p:nvSpPr>
          <p:spPr>
            <a:xfrm flipV="1" rot="5395800">
              <a:off x="10276920" y="53697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"/>
            <p:cNvSpPr/>
            <p:nvPr/>
          </p:nvSpPr>
          <p:spPr>
            <a:xfrm flipV="1" rot="5395800">
              <a:off x="10277640" y="57358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"/>
            <p:cNvSpPr/>
            <p:nvPr/>
          </p:nvSpPr>
          <p:spPr>
            <a:xfrm flipV="1" rot="5395800">
              <a:off x="9546120" y="57362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"/>
            <p:cNvSpPr/>
            <p:nvPr/>
          </p:nvSpPr>
          <p:spPr>
            <a:xfrm flipV="1" rot="5395800">
              <a:off x="9545400" y="53708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"/>
            <p:cNvSpPr/>
            <p:nvPr/>
          </p:nvSpPr>
          <p:spPr>
            <a:xfrm flipV="1" rot="5395800">
              <a:off x="9545400" y="50047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"/>
            <p:cNvSpPr/>
            <p:nvPr/>
          </p:nvSpPr>
          <p:spPr>
            <a:xfrm flipV="1" rot="5395800">
              <a:off x="9545040" y="46389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7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6"/>
    <p:sldLayoutId id="2147483884" r:id="rId27"/>
    <p:sldLayoutId id="2147483885" r:id="rId28"/>
    <p:sldLayoutId id="2147483886" r:id="rId29"/>
    <p:sldLayoutId id="2147483887" r:id="rId30"/>
    <p:sldLayoutId id="2147483888" r:id="rId31"/>
    <p:sldLayoutId id="2147483889" r:id="rId32"/>
    <p:sldLayoutId id="2147483890" r:id="rId33"/>
    <p:sldLayoutId id="2147483891" r:id="rId34"/>
    <p:sldLayoutId id="2147483892" r:id="rId35"/>
    <p:sldLayoutId id="2147483893" r:id="rId36"/>
    <p:sldLayoutId id="2147483894" r:id="rId3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latin typeface="Lato"/>
                <a:hlinkClick r:id="rId16"/>
              </a:rPr>
              <a:t>icons8</a:t>
            </a:r>
            <a:endParaRPr b="0" lang="en-US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5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096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Noto Sans"/>
              </a:rPr>
              <a:t>Click to edit the title text format</a:t>
            </a:r>
            <a:endParaRPr b="0" lang="en-US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69320"/>
            <a:ext cx="2433600" cy="4339080"/>
            <a:chOff x="3918240" y="7693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17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335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692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756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376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75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5380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latin typeface="Arial"/>
              </a:rPr>
              <a:t>“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latin typeface="Arial"/>
              </a:rPr>
              <a:t>”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303480"/>
            <a:ext cx="915840" cy="1281240"/>
            <a:chOff x="-147600" y="-3034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7938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280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26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303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3034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1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276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79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7941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287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26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3027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38600"/>
            <a:ext cx="915840" cy="1281240"/>
            <a:chOff x="9545040" y="46386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3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01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047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386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382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040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697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358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362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08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047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389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0.png"/><Relationship Id="rId2" Type="http://schemas.openxmlformats.org/officeDocument/2006/relationships/image" Target="../media/image201.pn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slideLayout" Target="../slideLayouts/slideLayout1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7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8.png"/><Relationship Id="rId2" Type="http://schemas.openxmlformats.org/officeDocument/2006/relationships/slideLayout" Target="../slideLayouts/slideLayout9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9.png"/><Relationship Id="rId2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slideLayout" Target="../slideLayouts/slideLayout9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8.png"/><Relationship Id="rId2" Type="http://schemas.openxmlformats.org/officeDocument/2006/relationships/hyperlink" Target="https://doi.org/10.3390/s21072433" TargetMode="External"/><Relationship Id="rId3" Type="http://schemas.openxmlformats.org/officeDocument/2006/relationships/slideLayout" Target="../slideLayouts/slideLayout10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ecurelist.com/wannacry-ransomware-used-in-widespread-attacks-all-over-the-world/78351/" TargetMode="External"/><Relationship Id="rId2" Type="http://schemas.openxmlformats.org/officeDocument/2006/relationships/image" Target="../media/image189.png"/><Relationship Id="rId3" Type="http://schemas.openxmlformats.org/officeDocument/2006/relationships/slideLayout" Target="../slideLayouts/slideLayout1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ecnoblog.net/especiais/megavazamento-de-223-milhoes-de-cpfs-um-ano-se-passou-e-ainda-ha-perguntas-sem-resposta/" TargetMode="External"/><Relationship Id="rId2" Type="http://schemas.openxmlformats.org/officeDocument/2006/relationships/image" Target="../media/image190.png"/><Relationship Id="rId3" Type="http://schemas.openxmlformats.org/officeDocument/2006/relationships/slideLayout" Target="../slideLayouts/slideLayout13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1.png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slideLayout" Target="../slideLayouts/slideLayout16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5.png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slideLayout" Target="../slideLayouts/slideLayout2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9.png"/><Relationship Id="rId2" Type="http://schemas.openxmlformats.org/officeDocument/2006/relationships/hyperlink" Target="https://commons.wikimedia.org/wiki/File:Boys_Playing_Capture_the_Flag_(14980437786).jpg" TargetMode="External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"/>
          <p:cNvSpPr txBox="1"/>
          <p:nvPr/>
        </p:nvSpPr>
        <p:spPr>
          <a:xfrm>
            <a:off x="6597000" y="4466880"/>
            <a:ext cx="3200400" cy="83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300" spc="-1" strike="noStrike">
                <a:latin typeface="Noto Sans"/>
              </a:rPr>
              <a:t>Gabriel B. Sant'Anna</a:t>
            </a:r>
            <a:endParaRPr b="0" lang="en-US" sz="1300" spc="-1" strike="noStrike">
              <a:latin typeface="Arial"/>
            </a:endParaRPr>
          </a:p>
          <a:p>
            <a:r>
              <a:rPr b="0" lang="en-US" sz="1000" spc="-1" strike="noStrike">
                <a:latin typeface="Noto Sans"/>
              </a:rPr>
              <a:t>Egresso de CCO @ UFSC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Noto Sans"/>
              </a:rPr>
              <a:t>Software / Firmware Dev. @ BRy Tecnologia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latin typeface="Noto Sans"/>
                <a:ea typeface="Noto Sans CJK SC"/>
              </a:rPr>
              <a:t>https://</a:t>
            </a:r>
            <a:r>
              <a:rPr b="1" lang="en-US" sz="1050" spc="-1" strike="noStrike">
                <a:latin typeface="Noto Sans"/>
              </a:rPr>
              <a:t>baioc.github.io</a:t>
            </a:r>
            <a:r>
              <a:rPr b="0" lang="en-US" sz="1050" spc="-1" strike="noStrike">
                <a:latin typeface="Noto Sans"/>
              </a:rPr>
              <a:t>/seccom-ctf/slides.pdf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228600" y="4343400"/>
            <a:ext cx="5979600" cy="10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2800" spc="-1" strike="noStrike">
                <a:latin typeface="Noto Sans"/>
              </a:rPr>
              <a:t>Introdução a </a:t>
            </a:r>
            <a:r>
              <a:rPr b="1" i="1" lang="en-US" sz="2800" spc="-1" strike="noStrike">
                <a:latin typeface="Noto Sans"/>
              </a:rPr>
              <a:t>Capture The Flags</a:t>
            </a:r>
            <a:r>
              <a:rPr b="1" lang="en-US" sz="2800" spc="-1" strike="noStrike">
                <a:latin typeface="Noto Sans"/>
              </a:rPr>
              <a:t> (CTFs) em Cibersegurança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64465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"/>
          <p:cNvSpPr txBox="1"/>
          <p:nvPr/>
        </p:nvSpPr>
        <p:spPr>
          <a:xfrm>
            <a:off x="3174480" y="306360"/>
            <a:ext cx="553212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4000" spc="-1" strike="noStrike" u="wavyHeavy">
                <a:uFillTx/>
                <a:latin typeface="Noto Sans"/>
              </a:rPr>
              <a:t>CTFs em cybersec.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2" name=""/>
          <p:cNvSpPr txBox="1"/>
          <p:nvPr/>
        </p:nvSpPr>
        <p:spPr>
          <a:xfrm>
            <a:off x="457200" y="4234320"/>
            <a:ext cx="2743200" cy="79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"/>
              </a:rPr>
              <a:t>Assimétrico</a:t>
            </a:r>
            <a:br>
              <a:rPr sz="1800"/>
            </a:br>
            <a:r>
              <a:rPr b="0" i="1" lang="en-US" sz="1800" spc="-1" strike="noStrike">
                <a:latin typeface="Noto Sans"/>
              </a:rPr>
              <a:t>red team</a:t>
            </a:r>
            <a:r>
              <a:rPr b="0" lang="en-US" sz="1800" spc="-1" strike="noStrike">
                <a:latin typeface="Noto Sans"/>
              </a:rPr>
              <a:t> vs </a:t>
            </a:r>
            <a:r>
              <a:rPr b="0" i="1" lang="en-US" sz="1800" spc="-1" strike="noStrike">
                <a:latin typeface="Noto Sans"/>
              </a:rPr>
              <a:t>blue team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3" name="" descr=""/>
          <p:cNvPicPr/>
          <p:nvPr/>
        </p:nvPicPr>
        <p:blipFill>
          <a:blip r:embed="rId1"/>
          <a:stretch/>
        </p:blipFill>
        <p:spPr>
          <a:xfrm>
            <a:off x="257400" y="638640"/>
            <a:ext cx="3857400" cy="3704760"/>
          </a:xfrm>
          <a:prstGeom prst="rect">
            <a:avLst/>
          </a:prstGeom>
          <a:ln w="0">
            <a:noFill/>
          </a:ln>
        </p:spPr>
      </p:pic>
      <p:pic>
        <p:nvPicPr>
          <p:cNvPr id="1214" name="" descr=""/>
          <p:cNvPicPr/>
          <p:nvPr/>
        </p:nvPicPr>
        <p:blipFill>
          <a:blip r:embed="rId2"/>
          <a:srcRect l="0" t="18919" r="0" b="0"/>
          <a:stretch/>
        </p:blipFill>
        <p:spPr>
          <a:xfrm>
            <a:off x="4343400" y="3886200"/>
            <a:ext cx="1110240" cy="1600200"/>
          </a:xfrm>
          <a:prstGeom prst="rect">
            <a:avLst/>
          </a:prstGeom>
          <a:ln w="0">
            <a:noFill/>
          </a:ln>
        </p:spPr>
      </p:pic>
      <p:pic>
        <p:nvPicPr>
          <p:cNvPr id="1215" name="" descr=""/>
          <p:cNvPicPr/>
          <p:nvPr/>
        </p:nvPicPr>
        <p:blipFill>
          <a:blip r:embed="rId3"/>
          <a:stretch/>
        </p:blipFill>
        <p:spPr>
          <a:xfrm>
            <a:off x="3769200" y="1344960"/>
            <a:ext cx="2860200" cy="1600200"/>
          </a:xfrm>
          <a:prstGeom prst="rect">
            <a:avLst/>
          </a:prstGeom>
          <a:ln w="0">
            <a:noFill/>
          </a:ln>
        </p:spPr>
      </p:pic>
      <p:pic>
        <p:nvPicPr>
          <p:cNvPr id="1216" name="" descr=""/>
          <p:cNvPicPr/>
          <p:nvPr/>
        </p:nvPicPr>
        <p:blipFill>
          <a:blip r:embed="rId4"/>
          <a:srcRect l="0" t="18268" r="0" b="29411"/>
          <a:stretch/>
        </p:blipFill>
        <p:spPr>
          <a:xfrm>
            <a:off x="6172200" y="2286000"/>
            <a:ext cx="3932640" cy="2057040"/>
          </a:xfrm>
          <a:prstGeom prst="rect">
            <a:avLst/>
          </a:prstGeom>
          <a:ln w="0">
            <a:noFill/>
          </a:ln>
        </p:spPr>
      </p:pic>
      <p:sp>
        <p:nvSpPr>
          <p:cNvPr id="1217" name=""/>
          <p:cNvSpPr txBox="1"/>
          <p:nvPr/>
        </p:nvSpPr>
        <p:spPr>
          <a:xfrm>
            <a:off x="6400800" y="1344960"/>
            <a:ext cx="32004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en-US" sz="1800" spc="-1" strike="noStrike">
                <a:latin typeface="Noto Sans"/>
              </a:rPr>
              <a:t>Treinamento em cybersec. “gamificado”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8" name="" descr=""/>
          <p:cNvPicPr/>
          <p:nvPr/>
        </p:nvPicPr>
        <p:blipFill>
          <a:blip r:embed="rId5"/>
          <a:stretch/>
        </p:blipFill>
        <p:spPr>
          <a:xfrm>
            <a:off x="5762160" y="4161960"/>
            <a:ext cx="1324440" cy="1324440"/>
          </a:xfrm>
          <a:prstGeom prst="rect">
            <a:avLst/>
          </a:prstGeom>
          <a:ln w="0">
            <a:noFill/>
          </a:ln>
        </p:spPr>
      </p:pic>
      <p:pic>
        <p:nvPicPr>
          <p:cNvPr id="1219" name="" descr=""/>
          <p:cNvPicPr/>
          <p:nvPr/>
        </p:nvPicPr>
        <p:blipFill>
          <a:blip r:embed="rId6"/>
          <a:stretch/>
        </p:blipFill>
        <p:spPr>
          <a:xfrm>
            <a:off x="4800600" y="3200400"/>
            <a:ext cx="1495080" cy="514080"/>
          </a:xfrm>
          <a:prstGeom prst="rect">
            <a:avLst/>
          </a:prstGeom>
          <a:ln w="0">
            <a:noFill/>
          </a:ln>
        </p:spPr>
      </p:pic>
      <p:pic>
        <p:nvPicPr>
          <p:cNvPr id="1220" name="" descr=""/>
          <p:cNvPicPr/>
          <p:nvPr/>
        </p:nvPicPr>
        <p:blipFill>
          <a:blip r:embed="rId7"/>
          <a:stretch/>
        </p:blipFill>
        <p:spPr>
          <a:xfrm>
            <a:off x="7362000" y="4515120"/>
            <a:ext cx="2554200" cy="7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"/>
          <p:cNvSpPr txBox="1"/>
          <p:nvPr/>
        </p:nvSpPr>
        <p:spPr>
          <a:xfrm>
            <a:off x="1444680" y="9144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1800" spc="-1" strike="noStrike">
                <a:latin typeface="Noto Sans"/>
              </a:rPr>
              <a:t>Web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438840" y="2567880"/>
            <a:ext cx="3035880" cy="56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Invasão e esclação de privilégios em serviços na nuvem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3" name=""/>
          <p:cNvSpPr txBox="1"/>
          <p:nvPr/>
        </p:nvSpPr>
        <p:spPr>
          <a:xfrm>
            <a:off x="1463040" y="21664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1800" spc="-1" strike="noStrike">
                <a:latin typeface="Noto Sans"/>
              </a:rPr>
              <a:t>Cloud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73080" y="3611880"/>
            <a:ext cx="338328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Quebrar algoritmos de criptografia com implementações ou parâmetros vulneráveis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5" name=""/>
          <p:cNvSpPr txBox="1"/>
          <p:nvPr/>
        </p:nvSpPr>
        <p:spPr>
          <a:xfrm>
            <a:off x="1444680" y="32104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1800" spc="-1" strike="noStrike">
                <a:latin typeface="Noto Sans"/>
              </a:rPr>
              <a:t>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6" name=""/>
          <p:cNvSpPr txBox="1"/>
          <p:nvPr/>
        </p:nvSpPr>
        <p:spPr>
          <a:xfrm>
            <a:off x="6672240" y="3501360"/>
            <a:ext cx="338328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“</a:t>
            </a: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Ataque completo” com enumeração, identificação de vulnerabilidades, exploração inicial para acesso remoto, pivoteamento e escalação de privilégios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7" name=""/>
          <p:cNvSpPr txBox="1"/>
          <p:nvPr/>
        </p:nvSpPr>
        <p:spPr>
          <a:xfrm>
            <a:off x="6672240" y="30740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Fullpwn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8" name=""/>
          <p:cNvSpPr txBox="1"/>
          <p:nvPr/>
        </p:nvSpPr>
        <p:spPr>
          <a:xfrm>
            <a:off x="6672240" y="2422080"/>
            <a:ext cx="292896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Aplicação de engenharia reversa em programas, dados e processos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9" name=""/>
          <p:cNvSpPr txBox="1"/>
          <p:nvPr/>
        </p:nvSpPr>
        <p:spPr>
          <a:xfrm>
            <a:off x="6675120" y="2057400"/>
            <a:ext cx="2011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Lato Black"/>
              </a:rPr>
              <a:t>Reverse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0" name=""/>
          <p:cNvSpPr txBox="1"/>
          <p:nvPr/>
        </p:nvSpPr>
        <p:spPr>
          <a:xfrm>
            <a:off x="6672240" y="11430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Investigação de logs, imagens de disco ou outros artefatos para identificar eventos ou descobrir informações escondidas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1" name=""/>
          <p:cNvSpPr txBox="1"/>
          <p:nvPr/>
        </p:nvSpPr>
        <p:spPr>
          <a:xfrm>
            <a:off x="6675120" y="7416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Forensic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667440" y="1299240"/>
            <a:ext cx="280728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Enumeração de portas e serviços, identificação e exploração de vulnerabilidades em aplicações web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3" name=""/>
          <p:cNvSpPr txBox="1"/>
          <p:nvPr/>
        </p:nvSpPr>
        <p:spPr>
          <a:xfrm>
            <a:off x="73080" y="4699080"/>
            <a:ext cx="338328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Análise dinâmica de executáveis, seguida de exploração das suas vulnerabilidades lógicas e/ou físicas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4" name=""/>
          <p:cNvSpPr txBox="1"/>
          <p:nvPr/>
        </p:nvSpPr>
        <p:spPr>
          <a:xfrm>
            <a:off x="1444680" y="42976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1800" spc="-1" strike="noStrike">
                <a:latin typeface="Noto Sans"/>
              </a:rPr>
              <a:t>Pwn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5" name=""/>
          <p:cNvSpPr txBox="1"/>
          <p:nvPr/>
        </p:nvSpPr>
        <p:spPr>
          <a:xfrm>
            <a:off x="6672240" y="4999320"/>
            <a:ext cx="3386160" cy="5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Análise e aplicação de métodos de ataque em objetos e mecanismos do dia a dia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6" name=""/>
          <p:cNvSpPr txBox="1"/>
          <p:nvPr/>
        </p:nvSpPr>
        <p:spPr>
          <a:xfrm>
            <a:off x="6672240" y="45720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Noto Sans"/>
              </a:rPr>
              <a:t>Hardware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1143000" y="22860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ato Black"/>
              </a:rPr>
              <a:t>Categorias de CTF do HTB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38" name="" descr=""/>
          <p:cNvPicPr/>
          <p:nvPr/>
        </p:nvPicPr>
        <p:blipFill>
          <a:blip r:embed="rId1"/>
          <a:stretch/>
        </p:blipFill>
        <p:spPr>
          <a:xfrm>
            <a:off x="3886200" y="4572000"/>
            <a:ext cx="1092600" cy="10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"/>
          <p:cNvSpPr txBox="1"/>
          <p:nvPr/>
        </p:nvSpPr>
        <p:spPr>
          <a:xfrm>
            <a:off x="457200" y="1546920"/>
            <a:ext cx="5257800" cy="371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Laboratório de informática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VM Kali Linux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Um pacote ZIP por aluno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6 </a:t>
            </a:r>
            <a:r>
              <a:rPr b="0" i="1" lang="en-US" sz="1600" spc="-1" strike="noStrike">
                <a:solidFill>
                  <a:srgbClr val="666666"/>
                </a:solidFill>
                <a:latin typeface="Noto Sans"/>
              </a:rPr>
              <a:t>flags</a:t>
            </a: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 escondidas no pacote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4 horas de prova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Objetivo: provar que encontrou  suas flags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Primeiros 5 alunos a capturar as 6 flags = 100%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666666"/>
                </a:solidFill>
                <a:latin typeface="Noto Sans"/>
              </a:rPr>
              <a:t>Próximos 5 alunos a capturar as 6 flags = 95%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Idem para 90% e 85%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5 ou mais flags = 80% da nota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3 ou mais flags = 50% da nota</a:t>
            </a:r>
            <a:endParaRPr b="0" lang="en-US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666666"/>
                </a:solidFill>
                <a:latin typeface="Noto Sans"/>
              </a:rPr>
              <a:t>&lt;3 flags = recuperação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40" name=""/>
          <p:cNvSpPr txBox="1"/>
          <p:nvPr/>
        </p:nvSpPr>
        <p:spPr>
          <a:xfrm>
            <a:off x="274320" y="365760"/>
            <a:ext cx="5212080" cy="85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Exemplo de CTF: Prova de Cybersec. na </a:t>
            </a:r>
            <a:r>
              <a:rPr b="1" i="1" lang="en-US" sz="2200" spc="-1" strike="noStrike">
                <a:latin typeface="Noto Sans"/>
              </a:rPr>
              <a:t>Université Grenoble Alpes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41" name="" descr=""/>
          <p:cNvPicPr/>
          <p:nvPr/>
        </p:nvPicPr>
        <p:blipFill>
          <a:blip r:embed="rId1"/>
          <a:stretch/>
        </p:blipFill>
        <p:spPr>
          <a:xfrm rot="2700600">
            <a:off x="6512400" y="1916280"/>
            <a:ext cx="2747880" cy="27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"/>
          <p:cNvSpPr txBox="1"/>
          <p:nvPr/>
        </p:nvSpPr>
        <p:spPr>
          <a:xfrm>
            <a:off x="685800" y="1181160"/>
            <a:ext cx="5715000" cy="405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Formato das </a:t>
            </a:r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flags</a:t>
            </a:r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666666"/>
                </a:solidFill>
                <a:latin typeface="Fira Code"/>
              </a:rPr>
              <a:t>/cco{\w+}/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666666"/>
                </a:solidFill>
                <a:latin typeface="Fira Code"/>
              </a:rPr>
              <a:t>&lt;Flag&gt; ::= 'cco' '{' &lt;w&gt; &lt;Wp&gt; '}'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666666"/>
                </a:solidFill>
                <a:latin typeface="Fira Code"/>
              </a:rPr>
              <a:t>&lt;w&gt;    ::= [a-z] | [A-Z] | [0-9] | '_'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666666"/>
                </a:solidFill>
                <a:latin typeface="Fira Code"/>
              </a:rPr>
              <a:t>&lt;Wp&gt;   ::= ε | &lt;w&gt; &lt;Wp&gt;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Arial"/>
                <a:ea typeface="Noto Sans CJK SC"/>
              </a:rPr>
              <a:t>Exemplo: </a:t>
            </a:r>
            <a:r>
              <a:rPr b="1" lang="en-US" sz="1800" spc="-1" strike="noStrike">
                <a:solidFill>
                  <a:srgbClr val="666666"/>
                </a:solidFill>
                <a:latin typeface="Fira Code"/>
              </a:rPr>
              <a:t>cco{example_flag0}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ATENÇÃO</a:t>
            </a:r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: não tente atacar servidores ou outra infraestrutura digital. Esse CTF será conduzido de forma majoritariamente </a:t>
            </a:r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offline</a:t>
            </a:r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. Dar continuidade ao CTF na web requer apenas </a:t>
            </a:r>
            <a:r>
              <a:rPr b="1" lang="en-US" sz="1800" spc="-1" strike="noStrike">
                <a:solidFill>
                  <a:srgbClr val="666666"/>
                </a:solidFill>
                <a:latin typeface="Arial"/>
              </a:rPr>
              <a:t>OSINT</a:t>
            </a:r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666666"/>
                </a:solidFill>
                <a:latin typeface="Arial"/>
              </a:rPr>
              <a:t>Em troca, eu não vou colocar armadilhas no CTF :)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3" name=""/>
          <p:cNvSpPr txBox="1"/>
          <p:nvPr/>
        </p:nvSpPr>
        <p:spPr>
          <a:xfrm>
            <a:off x="274320" y="365760"/>
            <a:ext cx="5669280" cy="5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CTF de Demonstração na SECCOM 2023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44" name="" descr=""/>
          <p:cNvPicPr/>
          <p:nvPr/>
        </p:nvPicPr>
        <p:blipFill>
          <a:blip r:embed="rId1"/>
          <a:stretch/>
        </p:blipFill>
        <p:spPr>
          <a:xfrm rot="2700000">
            <a:off x="6584760" y="1928160"/>
            <a:ext cx="2688120" cy="26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"/>
          <p:cNvSpPr txBox="1"/>
          <p:nvPr/>
        </p:nvSpPr>
        <p:spPr>
          <a:xfrm>
            <a:off x="6597000" y="4466880"/>
            <a:ext cx="3200400" cy="83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300" spc="-1" strike="noStrike">
                <a:latin typeface="Noto Sans"/>
              </a:rPr>
              <a:t>Gabriel B. Sant'Anna</a:t>
            </a:r>
            <a:endParaRPr b="0" lang="en-US" sz="1300" spc="-1" strike="noStrike">
              <a:latin typeface="Arial"/>
            </a:endParaRPr>
          </a:p>
          <a:p>
            <a:r>
              <a:rPr b="0" lang="en-US" sz="1000" spc="-1" strike="noStrike">
                <a:latin typeface="Noto Sans"/>
              </a:rPr>
              <a:t>Egresso de CCO @ UFSC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Noto Sans"/>
              </a:rPr>
              <a:t>Software / Firmware Dev. @ BRy Tecnologia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latin typeface="Noto Sans"/>
                <a:ea typeface="Noto Sans CJK SC"/>
              </a:rPr>
              <a:t>https://</a:t>
            </a:r>
            <a:r>
              <a:rPr b="1" lang="en-US" sz="1050" spc="-1" strike="noStrike">
                <a:latin typeface="Noto Sans"/>
              </a:rPr>
              <a:t>baioc.github.io</a:t>
            </a:r>
            <a:r>
              <a:rPr b="0" lang="en-US" sz="1050" spc="-1" strike="noStrike">
                <a:latin typeface="Noto Sans"/>
              </a:rPr>
              <a:t>/seccom-ctf/slides.pdf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247" name=""/>
          <p:cNvSpPr txBox="1"/>
          <p:nvPr/>
        </p:nvSpPr>
        <p:spPr>
          <a:xfrm>
            <a:off x="228600" y="4343400"/>
            <a:ext cx="5979600" cy="105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en-US" sz="2800" spc="-1" strike="noStrike">
                <a:latin typeface="Noto Sans"/>
              </a:rPr>
              <a:t>Introdução a </a:t>
            </a:r>
            <a:r>
              <a:rPr b="1" i="1" lang="en-US" sz="2800" spc="-1" strike="noStrike">
                <a:latin typeface="Noto Sans"/>
              </a:rPr>
              <a:t>Capture The Flags</a:t>
            </a:r>
            <a:r>
              <a:rPr b="1" lang="en-US" sz="2800" spc="-1" strike="noStrike">
                <a:latin typeface="Noto Sans"/>
              </a:rPr>
              <a:t> (CTFs) em Cibersegurança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48" name=""/>
          <p:cNvSpPr/>
          <p:nvPr/>
        </p:nvSpPr>
        <p:spPr>
          <a:xfrm>
            <a:off x="64465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"/>
          <p:cNvSpPr txBox="1"/>
          <p:nvPr/>
        </p:nvSpPr>
        <p:spPr>
          <a:xfrm>
            <a:off x="274320" y="365760"/>
            <a:ext cx="5669280" cy="5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CTF de Demonstração na SECCOM 2023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50" name="" descr=""/>
          <p:cNvPicPr/>
          <p:nvPr/>
        </p:nvPicPr>
        <p:blipFill>
          <a:blip r:embed="rId1"/>
          <a:stretch/>
        </p:blipFill>
        <p:spPr>
          <a:xfrm rot="2700000">
            <a:off x="6584760" y="1928160"/>
            <a:ext cx="2688120" cy="2688120"/>
          </a:xfrm>
          <a:prstGeom prst="rect">
            <a:avLst/>
          </a:prstGeom>
          <a:ln w="0">
            <a:noFill/>
          </a:ln>
        </p:spPr>
      </p:pic>
      <p:sp>
        <p:nvSpPr>
          <p:cNvPr id="1251" name=""/>
          <p:cNvSpPr txBox="1"/>
          <p:nvPr/>
        </p:nvSpPr>
        <p:spPr>
          <a:xfrm>
            <a:off x="482040" y="2897280"/>
            <a:ext cx="5605200" cy="3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03"/>
              </a:spcBef>
              <a:spcAft>
                <a:spcPts val="28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666666"/>
                </a:solidFill>
                <a:latin typeface="Fira Code"/>
                <a:ea typeface="Noto Sans CJK SC"/>
              </a:rPr>
              <a:t>cco{r ...</a:t>
            </a:r>
            <a:r>
              <a:rPr b="1" lang="en-US" sz="1400" spc="-1" strike="noStrike">
                <a:solidFill>
                  <a:srgbClr val="ffffff"/>
                </a:solidFill>
                <a:latin typeface="Fira Code"/>
                <a:ea typeface="Noto Sans CJK SC"/>
              </a:rPr>
              <a:t> 63636F7B38343533445F Q3k4M1JDSDNGfQ==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482040" y="2136600"/>
            <a:ext cx="4800960" cy="3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03"/>
              </a:spcBef>
              <a:spcAft>
                <a:spcPts val="28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666666"/>
                </a:solidFill>
                <a:latin typeface="Fira Code"/>
                <a:ea typeface="Noto Sans CJK SC"/>
              </a:rPr>
              <a:t>cco{8 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3" name=""/>
          <p:cNvSpPr/>
          <p:nvPr/>
        </p:nvSpPr>
        <p:spPr>
          <a:xfrm>
            <a:off x="1365480" y="2828880"/>
            <a:ext cx="4872240" cy="4572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"/>
          <p:cNvSpPr/>
          <p:nvPr/>
        </p:nvSpPr>
        <p:spPr>
          <a:xfrm>
            <a:off x="1344240" y="2057760"/>
            <a:ext cx="4916160" cy="4572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"/>
          <p:cNvSpPr txBox="1"/>
          <p:nvPr/>
        </p:nvSpPr>
        <p:spPr>
          <a:xfrm>
            <a:off x="482400" y="3726000"/>
            <a:ext cx="4800960" cy="3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03"/>
              </a:spcBef>
              <a:spcAft>
                <a:spcPts val="28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666666"/>
                </a:solidFill>
                <a:latin typeface="Fira Code"/>
                <a:ea typeface="Noto Sans CJK SC"/>
              </a:rPr>
              <a:t>cco{H 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6" name=""/>
          <p:cNvSpPr/>
          <p:nvPr/>
        </p:nvSpPr>
        <p:spPr>
          <a:xfrm>
            <a:off x="1344600" y="3625560"/>
            <a:ext cx="4916160" cy="4572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"/>
          <p:cNvSpPr txBox="1"/>
          <p:nvPr/>
        </p:nvSpPr>
        <p:spPr>
          <a:xfrm>
            <a:off x="482400" y="4538880"/>
            <a:ext cx="4800960" cy="3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03"/>
              </a:spcBef>
              <a:spcAft>
                <a:spcPts val="28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666666"/>
                </a:solidFill>
                <a:latin typeface="Fira Code"/>
                <a:ea typeface="Noto Sans CJK SC"/>
              </a:rPr>
              <a:t>cco{cc0 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8" name=""/>
          <p:cNvSpPr/>
          <p:nvPr/>
        </p:nvSpPr>
        <p:spPr>
          <a:xfrm>
            <a:off x="1568160" y="4460040"/>
            <a:ext cx="4692600" cy="4572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"/>
          <p:cNvSpPr txBox="1"/>
          <p:nvPr/>
        </p:nvSpPr>
        <p:spPr>
          <a:xfrm>
            <a:off x="482400" y="1350720"/>
            <a:ext cx="4800960" cy="30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03"/>
              </a:spcBef>
              <a:spcAft>
                <a:spcPts val="28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666666"/>
                </a:solidFill>
                <a:latin typeface="Fira Code"/>
                <a:ea typeface="Noto Sans CJK SC"/>
              </a:rPr>
              <a:t>cco{3 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0" name=""/>
          <p:cNvSpPr/>
          <p:nvPr/>
        </p:nvSpPr>
        <p:spPr>
          <a:xfrm>
            <a:off x="1344600" y="1271880"/>
            <a:ext cx="4916160" cy="4572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ubTitle"/>
          </p:nvPr>
        </p:nvSpPr>
        <p:spPr>
          <a:xfrm>
            <a:off x="468000" y="46836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i="1" lang="en-US" sz="2000" spc="-1" strike="noStrike">
                <a:latin typeface="Arial"/>
              </a:rPr>
              <a:t>DISCLAIMER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latin typeface="Arial"/>
              </a:rPr>
              <a:t>Toda a exposição de conteúdo nesta apresentação é feita de forma voluntária e </a:t>
            </a:r>
            <a:r>
              <a:rPr b="1" lang="en-US" sz="2000" spc="-1" strike="noStrike">
                <a:latin typeface="Arial"/>
              </a:rPr>
              <a:t>não implica na sua aprovação por outras entidades</a:t>
            </a:r>
            <a:r>
              <a:rPr b="0" lang="en-US" sz="2000" spc="-1" strike="noStrike">
                <a:latin typeface="Arial"/>
              </a:rPr>
              <a:t> (UFSC, BRy, etc).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latin typeface="Arial"/>
              </a:rPr>
              <a:t>Demonstrações serão realizadas </a:t>
            </a:r>
            <a:r>
              <a:rPr b="1" lang="en-US" sz="2000" spc="-1" strike="noStrike">
                <a:latin typeface="Arial"/>
              </a:rPr>
              <a:t>para fins exclusivamente educacionais</a:t>
            </a:r>
            <a:r>
              <a:rPr b="0" lang="en-US" sz="2000" spc="-1" strike="noStrike">
                <a:latin typeface="Arial"/>
              </a:rPr>
              <a:t>. </a:t>
            </a:r>
            <a:r>
              <a:rPr b="1" lang="en-US" sz="2000" spc="-1" strike="noStrike">
                <a:latin typeface="Arial"/>
              </a:rPr>
              <a:t>Replicar esses procedimentos em sistemas de terceiros pode ser ilegal</a:t>
            </a:r>
            <a:r>
              <a:rPr b="0" lang="en-US" sz="2000" spc="-1" strike="noStrike">
                <a:latin typeface="Arial"/>
              </a:rPr>
              <a:t> (vide artigos 154-A e 154-B do Código Penal).</a:t>
            </a: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buNone/>
            </a:pPr>
            <a:r>
              <a:rPr b="0" lang="en-US" sz="2000" spc="-1" strike="noStrike">
                <a:latin typeface="Arial"/>
              </a:rPr>
              <a:t>Não existem garantias associadas </a:t>
            </a:r>
            <a:r>
              <a:rPr b="0" lang="en-US" sz="2000" spc="-1" strike="noStrike">
                <a:latin typeface="Arial"/>
              </a:rPr>
              <a:t>aos procedimentos demonstrados. </a:t>
            </a:r>
            <a:r>
              <a:rPr b="1" lang="en-US" sz="2000" spc="-1" strike="noStrike">
                <a:latin typeface="Arial"/>
              </a:rPr>
              <a:t>O autor não será responsabilizado</a:t>
            </a:r>
            <a:r>
              <a:rPr b="0" lang="en-US" sz="2000" spc="-1" strike="noStrike">
                <a:latin typeface="Arial"/>
              </a:rPr>
              <a:t> por qualquer dano originado deles.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"/>
          <p:cNvSpPr txBox="1"/>
          <p:nvPr/>
        </p:nvSpPr>
        <p:spPr>
          <a:xfrm>
            <a:off x="1143000" y="1642320"/>
            <a:ext cx="2247120" cy="87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Contexto nacional e internacional, </a:t>
            </a:r>
            <a:r>
              <a:rPr b="0" i="1" lang="en-US" sz="1500" spc="-1" strike="noStrike">
                <a:solidFill>
                  <a:srgbClr val="666666"/>
                </a:solidFill>
                <a:latin typeface="Noto Sans"/>
              </a:rPr>
              <a:t>Ethical (white hat) Hacking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7" name=""/>
          <p:cNvSpPr txBox="1"/>
          <p:nvPr/>
        </p:nvSpPr>
        <p:spPr>
          <a:xfrm>
            <a:off x="1147320" y="1143000"/>
            <a:ext cx="1595880" cy="4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Cybersec.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58" name=""/>
          <p:cNvSpPr txBox="1"/>
          <p:nvPr/>
        </p:nvSpPr>
        <p:spPr>
          <a:xfrm>
            <a:off x="3200400" y="4114800"/>
            <a:ext cx="1600200" cy="61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No contexto de cibersegurança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3524760" y="3627360"/>
            <a:ext cx="81864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CTFs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6629400" y="4124880"/>
            <a:ext cx="2286000" cy="6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Recursos para continuar aprendendo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7365240" y="3674160"/>
            <a:ext cx="223596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Encerramento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62" name=""/>
          <p:cNvSpPr txBox="1"/>
          <p:nvPr/>
        </p:nvSpPr>
        <p:spPr>
          <a:xfrm>
            <a:off x="5943600" y="1610280"/>
            <a:ext cx="2286000" cy="67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Sim, pode interromper e fazer perguntas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63" name=""/>
          <p:cNvSpPr txBox="1"/>
          <p:nvPr/>
        </p:nvSpPr>
        <p:spPr>
          <a:xfrm>
            <a:off x="5943600" y="747360"/>
            <a:ext cx="251460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latin typeface="Noto Sans"/>
              </a:rPr>
              <a:t>Demonstração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64" name=""/>
          <p:cNvSpPr txBox="1"/>
          <p:nvPr/>
        </p:nvSpPr>
        <p:spPr>
          <a:xfrm>
            <a:off x="274320" y="6858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latin typeface="Noto Sans"/>
              </a:rPr>
              <a:t>01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latin typeface="Noto Sans"/>
              </a:rPr>
              <a:t>02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6" name=""/>
          <p:cNvSpPr txBox="1"/>
          <p:nvPr/>
        </p:nvSpPr>
        <p:spPr>
          <a:xfrm>
            <a:off x="4800600" y="6991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latin typeface="Noto Sans"/>
              </a:rPr>
              <a:t>03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6256800" y="313776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6000" spc="-1" strike="noStrike">
                <a:latin typeface="Noto Sans"/>
              </a:rPr>
              <a:t>04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"/>
          <p:cNvSpPr txBox="1"/>
          <p:nvPr/>
        </p:nvSpPr>
        <p:spPr>
          <a:xfrm>
            <a:off x="4114800" y="228600"/>
            <a:ext cx="434340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uFillTx/>
                <a:latin typeface="Noto Sans"/>
              </a:rPr>
              <a:t>Cibersegurança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9" name=""/>
          <p:cNvSpPr txBox="1"/>
          <p:nvPr/>
        </p:nvSpPr>
        <p:spPr>
          <a:xfrm>
            <a:off x="228600" y="2514600"/>
            <a:ext cx="1828800" cy="28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Servidor web na nuvem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latin typeface="Noto Sans"/>
              </a:rPr>
              <a:t>Honeypot</a:t>
            </a:r>
            <a:r>
              <a:rPr b="0" lang="en-US" sz="1600" spc="-1" strike="noStrike">
                <a:latin typeface="Noto Sans"/>
              </a:rPr>
              <a:t> ativo por 3 semanas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Centenas de milhares de tentativas de invasão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70" name="" descr=""/>
          <p:cNvPicPr/>
          <p:nvPr/>
        </p:nvPicPr>
        <p:blipFill>
          <a:blip r:embed="rId1"/>
          <a:stretch/>
        </p:blipFill>
        <p:spPr>
          <a:xfrm>
            <a:off x="2057400" y="1587960"/>
            <a:ext cx="7794000" cy="3766320"/>
          </a:xfrm>
          <a:prstGeom prst="rect">
            <a:avLst/>
          </a:prstGeom>
          <a:ln w="0">
            <a:noFill/>
          </a:ln>
        </p:spPr>
      </p:pic>
      <p:sp>
        <p:nvSpPr>
          <p:cNvPr id="1171" name=""/>
          <p:cNvSpPr txBox="1"/>
          <p:nvPr/>
        </p:nvSpPr>
        <p:spPr>
          <a:xfrm>
            <a:off x="6858000" y="1239480"/>
            <a:ext cx="27432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Noto Sans"/>
              </a:rPr>
              <a:t>Kelly et al. 2021 (</a:t>
            </a:r>
            <a:r>
              <a:rPr b="0" lang="en-US" sz="1000" spc="-1" strike="noStrike">
                <a:latin typeface="Noto Sans"/>
                <a:hlinkClick r:id="rId2"/>
              </a:rPr>
              <a:t>DOI: 10.3390/s21072433</a:t>
            </a:r>
            <a:r>
              <a:rPr b="0" lang="en-US" sz="1000" spc="-1" strike="noStrike">
                <a:latin typeface="Noto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"/>
          <p:cNvSpPr txBox="1"/>
          <p:nvPr/>
        </p:nvSpPr>
        <p:spPr>
          <a:xfrm>
            <a:off x="4114800" y="228600"/>
            <a:ext cx="434340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uFillTx/>
                <a:latin typeface="Noto Sans"/>
              </a:rPr>
              <a:t>Cibersegurança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3" name=""/>
          <p:cNvSpPr txBox="1"/>
          <p:nvPr/>
        </p:nvSpPr>
        <p:spPr>
          <a:xfrm>
            <a:off x="1143000" y="1828800"/>
            <a:ext cx="297180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Vulnerabilidade na implementação do SMB da Microsoft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NSA desenvolve o exploit </a:t>
            </a:r>
            <a:r>
              <a:rPr b="0" i="1" lang="en-US" sz="1600" spc="-1" strike="noStrike">
                <a:latin typeface="Noto Sans"/>
              </a:rPr>
              <a:t>EternalBlue</a:t>
            </a:r>
            <a:r>
              <a:rPr b="0" lang="en-US" sz="1600" spc="-1" strike="noStrike">
                <a:latin typeface="Noto Sans"/>
              </a:rPr>
              <a:t> em ~2012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Exploit foi vazado por hackers em 2017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Ransomware Worm WannaCry afeta ~300k PCs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6858000" y="1239480"/>
            <a:ext cx="20574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Noto Sans"/>
              </a:rPr>
              <a:t>WannaCry (src: </a:t>
            </a:r>
            <a:r>
              <a:rPr b="0" lang="en-US" sz="1000" spc="-1" strike="noStrike">
                <a:latin typeface="Noto Sans"/>
                <a:hlinkClick r:id="rId1"/>
              </a:rPr>
              <a:t>securelist.com</a:t>
            </a:r>
            <a:r>
              <a:rPr b="0" lang="en-US" sz="1000" spc="-1" strike="noStrike">
                <a:latin typeface="Noto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75" name="" descr=""/>
          <p:cNvPicPr/>
          <p:nvPr/>
        </p:nvPicPr>
        <p:blipFill>
          <a:blip r:embed="rId2"/>
          <a:stretch/>
        </p:blipFill>
        <p:spPr>
          <a:xfrm>
            <a:off x="4572000" y="1539720"/>
            <a:ext cx="5227560" cy="39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"/>
          <p:cNvSpPr txBox="1"/>
          <p:nvPr/>
        </p:nvSpPr>
        <p:spPr>
          <a:xfrm>
            <a:off x="4114800" y="228600"/>
            <a:ext cx="434340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uFillTx/>
                <a:latin typeface="Noto Sans"/>
              </a:rPr>
              <a:t>Cibersegurança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77" name=""/>
          <p:cNvSpPr txBox="1"/>
          <p:nvPr/>
        </p:nvSpPr>
        <p:spPr>
          <a:xfrm>
            <a:off x="228600" y="2514600"/>
            <a:ext cx="2971800" cy="229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Janeiro de 2021: dados de ~223 milhões de brasileiros sendo vendidos na Deep Web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Noto Sans"/>
              </a:rPr>
              <a:t>Fevereiro de 2021: ~102 milhões de números de telefone vazados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8" name=""/>
          <p:cNvSpPr txBox="1"/>
          <p:nvPr/>
        </p:nvSpPr>
        <p:spPr>
          <a:xfrm>
            <a:off x="6629400" y="1371600"/>
            <a:ext cx="32004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Noto Sans"/>
              </a:rPr>
              <a:t>Vazamento “Serasa Experian” (src: </a:t>
            </a:r>
            <a:r>
              <a:rPr b="0" lang="en-US" sz="1000" spc="-1" strike="noStrike">
                <a:latin typeface="Noto Sans"/>
                <a:hlinkClick r:id="rId1"/>
              </a:rPr>
              <a:t>tecnoblog.net</a:t>
            </a:r>
            <a:r>
              <a:rPr b="0" lang="en-US" sz="1000" spc="-1" strike="noStrike">
                <a:latin typeface="Noto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179" name="" descr=""/>
          <p:cNvPicPr/>
          <p:nvPr/>
        </p:nvPicPr>
        <p:blipFill>
          <a:blip r:embed="rId2"/>
          <a:stretch/>
        </p:blipFill>
        <p:spPr>
          <a:xfrm>
            <a:off x="3530160" y="1645560"/>
            <a:ext cx="6425280" cy="36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"/>
          <p:cNvSpPr txBox="1"/>
          <p:nvPr/>
        </p:nvSpPr>
        <p:spPr>
          <a:xfrm>
            <a:off x="228600" y="1445760"/>
            <a:ext cx="3788640" cy="38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80h de conteúdo + certificados digitais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181" name="" descr=""/>
          <p:cNvPicPr/>
          <p:nvPr/>
        </p:nvPicPr>
        <p:blipFill>
          <a:blip r:embed="rId1"/>
          <a:stretch/>
        </p:blipFill>
        <p:spPr>
          <a:xfrm>
            <a:off x="190800" y="1924560"/>
            <a:ext cx="5295600" cy="2647440"/>
          </a:xfrm>
          <a:prstGeom prst="rect">
            <a:avLst/>
          </a:prstGeom>
          <a:ln w="0">
            <a:noFill/>
          </a:ln>
        </p:spPr>
      </p:pic>
      <p:pic>
        <p:nvPicPr>
          <p:cNvPr id="1182" name="" descr=""/>
          <p:cNvPicPr/>
          <p:nvPr/>
        </p:nvPicPr>
        <p:blipFill>
          <a:blip r:embed="rId2"/>
          <a:stretch/>
        </p:blipFill>
        <p:spPr>
          <a:xfrm>
            <a:off x="4800600" y="79200"/>
            <a:ext cx="4808160" cy="2892600"/>
          </a:xfrm>
          <a:prstGeom prst="rect">
            <a:avLst/>
          </a:prstGeom>
          <a:ln w="0">
            <a:noFill/>
          </a:ln>
        </p:spPr>
      </p:pic>
      <p:sp>
        <p:nvSpPr>
          <p:cNvPr id="1183" name=""/>
          <p:cNvSpPr txBox="1"/>
          <p:nvPr/>
        </p:nvSpPr>
        <p:spPr>
          <a:xfrm>
            <a:off x="2514600" y="228600"/>
            <a:ext cx="2286000" cy="61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Treinamento + exame Pearson de U$199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184" name="" descr=""/>
          <p:cNvPicPr/>
          <p:nvPr/>
        </p:nvPicPr>
        <p:blipFill>
          <a:blip r:embed="rId3"/>
          <a:stretch/>
        </p:blipFill>
        <p:spPr>
          <a:xfrm>
            <a:off x="3601080" y="2598840"/>
            <a:ext cx="6457320" cy="2887560"/>
          </a:xfrm>
          <a:prstGeom prst="rect">
            <a:avLst/>
          </a:prstGeom>
          <a:ln w="0">
            <a:noFill/>
          </a:ln>
        </p:spPr>
      </p:pic>
      <p:pic>
        <p:nvPicPr>
          <p:cNvPr id="1185" name="" descr=""/>
          <p:cNvPicPr/>
          <p:nvPr/>
        </p:nvPicPr>
        <p:blipFill>
          <a:blip r:embed="rId4"/>
          <a:stretch/>
        </p:blipFill>
        <p:spPr>
          <a:xfrm>
            <a:off x="685800" y="457200"/>
            <a:ext cx="5832360" cy="2743200"/>
          </a:xfrm>
          <a:prstGeom prst="rect">
            <a:avLst/>
          </a:prstGeom>
          <a:ln w="0">
            <a:noFill/>
          </a:ln>
        </p:spPr>
      </p:pic>
      <p:sp>
        <p:nvSpPr>
          <p:cNvPr id="1186" name=""/>
          <p:cNvSpPr txBox="1"/>
          <p:nvPr/>
        </p:nvSpPr>
        <p:spPr>
          <a:xfrm>
            <a:off x="5943600" y="1720440"/>
            <a:ext cx="3886200" cy="147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eeeeee"/>
                </a:solidFill>
                <a:highlight>
                  <a:srgbClr val="2d0066"/>
                </a:highlight>
                <a:latin typeface="Noto Sans"/>
              </a:rPr>
              <a:t>R$ 32,6 milhões alocados pelo Ministério da Ciência, Tecnologia e Inovação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87" name=""/>
          <p:cNvSpPr txBox="1"/>
          <p:nvPr/>
        </p:nvSpPr>
        <p:spPr>
          <a:xfrm>
            <a:off x="360" y="4984560"/>
            <a:ext cx="360108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Senado americano reduz requisitos de formação para vagas em cybersec.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Lato Black"/>
              </a:rPr>
              <a:t>Tipos  de “Hackers”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9" name=""/>
          <p:cNvSpPr/>
          <p:nvPr/>
        </p:nvSpPr>
        <p:spPr>
          <a:xfrm>
            <a:off x="914400" y="1844640"/>
            <a:ext cx="1463040" cy="1463040"/>
          </a:xfrm>
          <a:prstGeom prst="ellipse">
            <a:avLst/>
          </a:prstGeom>
          <a:solidFill>
            <a:srgbClr val="b8dbd9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0" name=""/>
          <p:cNvSpPr/>
          <p:nvPr/>
        </p:nvSpPr>
        <p:spPr>
          <a:xfrm>
            <a:off x="4297680" y="1828800"/>
            <a:ext cx="1463040" cy="1463040"/>
          </a:xfrm>
          <a:prstGeom prst="ellipse">
            <a:avLst/>
          </a:prstGeom>
          <a:solidFill>
            <a:srgbClr val="586f7c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1" name=""/>
          <p:cNvSpPr/>
          <p:nvPr/>
        </p:nvSpPr>
        <p:spPr>
          <a:xfrm>
            <a:off x="7570080" y="1828800"/>
            <a:ext cx="1463040" cy="1463040"/>
          </a:xfrm>
          <a:prstGeom prst="ellipse">
            <a:avLst/>
          </a:prstGeom>
          <a:solidFill>
            <a:srgbClr val="2f4550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92" name=""/>
          <p:cNvSpPr txBox="1"/>
          <p:nvPr/>
        </p:nvSpPr>
        <p:spPr>
          <a:xfrm>
            <a:off x="914400" y="3462120"/>
            <a:ext cx="15087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Noto Sans"/>
              </a:rPr>
              <a:t>White 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3" name=""/>
          <p:cNvSpPr txBox="1"/>
          <p:nvPr/>
        </p:nvSpPr>
        <p:spPr>
          <a:xfrm>
            <a:off x="4343400" y="3494160"/>
            <a:ext cx="13716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Noto Sans"/>
              </a:rPr>
              <a:t>Gray 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4" name=""/>
          <p:cNvSpPr txBox="1"/>
          <p:nvPr/>
        </p:nvSpPr>
        <p:spPr>
          <a:xfrm>
            <a:off x="7661520" y="347472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Noto Sans"/>
              </a:rPr>
              <a:t>Black Hat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5" name=""/>
          <p:cNvSpPr txBox="1"/>
          <p:nvPr/>
        </p:nvSpPr>
        <p:spPr>
          <a:xfrm>
            <a:off x="685800" y="3886200"/>
            <a:ext cx="22860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Grupos de pesquisa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666666"/>
                </a:solidFill>
                <a:latin typeface="Noto Sans"/>
              </a:rPr>
              <a:t>Penetration testers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666666"/>
                </a:solidFill>
                <a:latin typeface="Noto Sans"/>
              </a:rPr>
              <a:t>Bounty hunters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96" name=""/>
          <p:cNvSpPr txBox="1"/>
          <p:nvPr/>
        </p:nvSpPr>
        <p:spPr>
          <a:xfrm>
            <a:off x="4075920" y="3886200"/>
            <a:ext cx="186768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Pesquisadores independentes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666666"/>
                </a:solidFill>
                <a:latin typeface="Noto Sans"/>
              </a:rPr>
              <a:t>Hacktivists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97" name=""/>
          <p:cNvSpPr txBox="1"/>
          <p:nvPr/>
        </p:nvSpPr>
        <p:spPr>
          <a:xfrm>
            <a:off x="7086600" y="3959640"/>
            <a:ext cx="2286000" cy="129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666666"/>
                </a:solidFill>
                <a:latin typeface="Noto Sans"/>
              </a:rPr>
              <a:t>Script kiddies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Crime organizado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Ciber-espionagem</a:t>
            </a:r>
            <a:endParaRPr b="0" lang="en-US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Ataques militares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98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9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1" name="" descr=""/>
          <p:cNvPicPr/>
          <p:nvPr/>
        </p:nvPicPr>
        <p:blipFill>
          <a:blip r:embed="rId1"/>
          <a:stretch/>
        </p:blipFill>
        <p:spPr>
          <a:xfrm>
            <a:off x="1067040" y="19357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1202" name="" descr=""/>
          <p:cNvPicPr/>
          <p:nvPr/>
        </p:nvPicPr>
        <p:blipFill>
          <a:blip r:embed="rId2"/>
          <a:stretch/>
        </p:blipFill>
        <p:spPr>
          <a:xfrm>
            <a:off x="4496040" y="19357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1203" name="" descr=""/>
          <p:cNvPicPr/>
          <p:nvPr/>
        </p:nvPicPr>
        <p:blipFill>
          <a:blip r:embed="rId3"/>
          <a:stretch/>
        </p:blipFill>
        <p:spPr>
          <a:xfrm>
            <a:off x="7696440" y="19357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1204" name="" descr=""/>
          <p:cNvPicPr/>
          <p:nvPr/>
        </p:nvPicPr>
        <p:blipFill>
          <a:blip r:embed="rId4"/>
          <a:stretch/>
        </p:blipFill>
        <p:spPr>
          <a:xfrm>
            <a:off x="2286000" y="1828800"/>
            <a:ext cx="5432400" cy="285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"/>
          <p:cNvSpPr txBox="1"/>
          <p:nvPr/>
        </p:nvSpPr>
        <p:spPr>
          <a:xfrm>
            <a:off x="1143000" y="1825200"/>
            <a:ext cx="5989320" cy="12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uFillTx/>
                <a:latin typeface="Noto Sans"/>
              </a:rPr>
              <a:t>Capture The Flag (CTF)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6" name=""/>
          <p:cNvSpPr txBox="1"/>
          <p:nvPr/>
        </p:nvSpPr>
        <p:spPr>
          <a:xfrm>
            <a:off x="1234440" y="2593080"/>
            <a:ext cx="24688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Noto Sans"/>
              </a:rPr>
              <a:t>“</a:t>
            </a:r>
            <a:r>
              <a:rPr b="0" lang="en-US" sz="1800" spc="-1" strike="noStrike">
                <a:latin typeface="Noto Sans"/>
              </a:rPr>
              <a:t>Captura à Bandeira”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7" name=""/>
          <p:cNvSpPr txBox="1"/>
          <p:nvPr/>
        </p:nvSpPr>
        <p:spPr>
          <a:xfrm>
            <a:off x="1508760" y="3205080"/>
            <a:ext cx="5852160" cy="153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999999"/>
                </a:solidFill>
                <a:latin typeface="Noto Sans"/>
              </a:rPr>
              <a:t>Jogo ou esporte onde cada time possui uma bandeira e o objetivo é capturar a bandeira do outro time.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999999"/>
                </a:solidFill>
                <a:latin typeface="Noto Sans"/>
              </a:rPr>
              <a:t>Variantes incluem o CTF assimétrico (time ofensivo contra time defensivo) e jogos com múltiplas bandeiras.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8" name=""/>
          <p:cNvSpPr/>
          <p:nvPr/>
        </p:nvSpPr>
        <p:spPr>
          <a:xfrm>
            <a:off x="1325880" y="315468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9" name="" descr=""/>
          <p:cNvPicPr/>
          <p:nvPr/>
        </p:nvPicPr>
        <p:blipFill>
          <a:blip r:embed="rId1"/>
          <a:stretch/>
        </p:blipFill>
        <p:spPr>
          <a:xfrm>
            <a:off x="7179840" y="914400"/>
            <a:ext cx="2684160" cy="2050920"/>
          </a:xfrm>
          <a:prstGeom prst="rect">
            <a:avLst/>
          </a:prstGeom>
          <a:ln w="0">
            <a:noFill/>
          </a:ln>
        </p:spPr>
      </p:pic>
      <p:sp>
        <p:nvSpPr>
          <p:cNvPr id="1210" name=""/>
          <p:cNvSpPr txBox="1"/>
          <p:nvPr/>
        </p:nvSpPr>
        <p:spPr>
          <a:xfrm>
            <a:off x="7543800" y="651600"/>
            <a:ext cx="2286000" cy="2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Noto Sans"/>
              </a:rPr>
              <a:t>CC-BY-2.0 Lyda Liu (src: </a:t>
            </a:r>
            <a:r>
              <a:rPr b="0" lang="en-US" sz="1000" spc="-1" strike="noStrike">
                <a:latin typeface="Noto Sans"/>
                <a:hlinkClick r:id="rId2"/>
              </a:rPr>
              <a:t>wikimedia</a:t>
            </a:r>
            <a:r>
              <a:rPr b="0" lang="en-US" sz="1000" spc="-1" strike="noStrike">
                <a:latin typeface="Noto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2023-11-02T19:28:59Z</dcterms:created>
  <dc:creator/>
  <dc:description/>
  <dc:language>en-US</dc:language>
  <cp:lastModifiedBy/>
  <cp:revision>1</cp:revision>
  <dc:subject>SECCOM 2023</dc:subject>
  <dc:title>Intro a CTFs em Cybersec</dc:title>
</cp:coreProperties>
</file>