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me.unicamp.br/~dias/Intoduction%20to%20Statistical%20Learning.pdf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eeplearningbook.com.br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33199a194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33199a19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808cde5e1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d808cde5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5a3d212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df5a3d21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6b0da4bba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f6b0da4b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b0da4bba_1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f6b0da4bb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https://www.ime.unicamp.br/~dias/Intoduction%20to%20Statistical%20Learning.pdf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fbef1dce1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2fbef1dc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https://www.deeplearningbook.com.br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f8285b7f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2f8285b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6b0da4bba_1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f6b0da4bb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596b414a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596b414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96b414af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596b414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08cde5e1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808cde5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08cde5e1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d808cde5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808cde5e1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d808cde5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20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Relationship Id="rId4" Type="http://schemas.openxmlformats.org/officeDocument/2006/relationships/image" Target="../media/image3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hyperlink" Target="http://www.menti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23.png"/><Relationship Id="rId5" Type="http://schemas.openxmlformats.org/officeDocument/2006/relationships/image" Target="../media/image5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22675" y="2476381"/>
            <a:ext cx="4816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PI </a:t>
            </a: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SCIENCE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REDES NEURAIS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3675225" y="129225"/>
            <a:ext cx="5416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AGORA É A VEZ DE VOCÊS!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44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Char char="-"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Nome?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44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Char char="-"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faz / trabalha?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44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Char char="-"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Interesses / Hobbies e Curiosidades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44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Char char="-"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Por que Data Science?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-394758" y="592775"/>
            <a:ext cx="3215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293B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ALUNOS   </a:t>
            </a:r>
            <a:endParaRPr b="0" i="0" sz="3600" u="none" cap="none" strike="noStrike">
              <a:solidFill>
                <a:srgbClr val="293B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25575"/>
            <a:ext cx="3040826" cy="36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786500" y="1409375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aulas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Base teórica necessária + exercícios práticos;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 de Exercícios: 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aulas focadas em revisar e reforçar o conteúdo visto nas aulas anteriores;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Avaliação e Projeto</a:t>
            </a: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módulo terá uma avaliação individual e um projeto para ser entregue no final do módulo, podendo ser individual ou em grupo;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Drive: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Disponibilizarei um Drive para turma para recados, Notebooks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até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próxima aula.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57" name="Google Shape;157;p2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07" y="2961001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71" y="4007683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407" y="1588378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407" y="2194786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671" y="5076796"/>
            <a:ext cx="203550" cy="1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481700" y="1485575"/>
            <a:ext cx="80436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Introdução à Redes Neurais;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Perceptron;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MLP;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CNN;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RNN.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69" name="Google Shape;169;p2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786500" y="1274874"/>
            <a:ext cx="7738800" cy="5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30/05 - Apresentação / Introdução à Redes Neurais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01/06 - Redes Neurais / Apresentação sobre o Projeto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03/06 - Exercícios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06/06 - CNN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07/06 - Monitoria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08/06 - RNN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10/06 - Exercícios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13/06 - Avaliação do Módulo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15/06 - Avaliação por Rubricas / Feedback / Monitoria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Obs.: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Devemos marcar a reposição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 aula do dia 27/05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(Opções de data entre 30/05 a 14/06)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 IMPORTANTES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6" name="Google Shape;176;p2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REFERÊNCIAS - LIVROS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82" name="Google Shape;182;p2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075" y="1345150"/>
            <a:ext cx="33718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REFERÊNCIAS - LIVROS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89" name="Google Shape;189;p2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31250"/>
            <a:ext cx="8839203" cy="3988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 - REDES NEURAIS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96" name="Google Shape;196;p2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28"/>
          <p:cNvSpPr txBox="1"/>
          <p:nvPr/>
        </p:nvSpPr>
        <p:spPr>
          <a:xfrm>
            <a:off x="1192700" y="2836625"/>
            <a:ext cx="71952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BORA COMEÇAR</a:t>
            </a: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!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 -</a:t>
            </a: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Redes Neurais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3" name="Google Shape;203;p2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9"/>
          <p:cNvSpPr txBox="1"/>
          <p:nvPr/>
        </p:nvSpPr>
        <p:spPr>
          <a:xfrm>
            <a:off x="601950" y="1367325"/>
            <a:ext cx="82338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AULA DE EXERCÍCIOS</a:t>
            </a:r>
            <a:endParaRPr sz="4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19h40 - 20h15 - Lista de Exercícios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20h15-20h30 - Intervalo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20h30 - 21h30 - Lista de Exercícios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21h30 - 22h - Resolução dos Exercícios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FAÇAM UMA PAUSA TAMBÉM! =)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4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4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951450" y="1196013"/>
            <a:ext cx="48642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 PROFESSOR…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...QUEM É VOCÊ?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...O QUE VOCÊ FAZ/TRABALHA? 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VAMOS DESCOBRIR!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0548" y="592775"/>
            <a:ext cx="3215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293B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Prof. Sandro</a:t>
            </a:r>
            <a:endParaRPr b="0" i="0" sz="3600" u="none" cap="none" strike="noStrike">
              <a:solidFill>
                <a:srgbClr val="293B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189" y="1694343"/>
            <a:ext cx="2505194" cy="3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251225" y="1224259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Tenho toda a formação na área de TI;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 FATOS, APENAS 1 MENTIRA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552964" y="1219491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251214" y="3111455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Primeira vez que saí de São Paulo, foi para morar no exterior;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85259" y="1815466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93533" y="2450419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255762" y="2879444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64037" y="1820661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Tenho experiência sólida em banco e Fintechs;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93533" y="3103275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264036" y="3726849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Tenho </a:t>
            </a: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anos, sou casado e tenho dois filhos;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01807" y="3722080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30400" y="5166775"/>
            <a:ext cx="81177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Acesse com o link </a:t>
            </a:r>
            <a:r>
              <a:rPr b="1" i="0" lang="pt-BR" sz="18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www.menti.com</a:t>
            </a: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usando o códig</a:t>
            </a: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4532 3464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255762" y="2455187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Falo inglês, alemão e um básico de russo;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 FATOS, APENAS 1 MENTIRA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1192700" y="2836625"/>
            <a:ext cx="71952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VAMOS VER OS 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RESULTADOS!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 FATOS, APENAS 1 MENTIRA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1192700" y="2836625"/>
            <a:ext cx="71952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AGORA AS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RESPOSTAS!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FORMAÇÃO E CARREIRA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00" y="1931300"/>
            <a:ext cx="3337300" cy="29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4950" y="2537075"/>
            <a:ext cx="4175675" cy="18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771673" y="5241349"/>
            <a:ext cx="28554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Engenharia Mecânica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781335" y="5234040"/>
            <a:ext cx="340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MBA em Ciência de Dados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FORMAÇÃO E CARREIRA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850" y="1659000"/>
            <a:ext cx="1702200" cy="14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787" y="3134383"/>
            <a:ext cx="1844325" cy="18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638" y="5287922"/>
            <a:ext cx="2118624" cy="5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817392" y="1631935"/>
            <a:ext cx="58398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Trabalhei quase 2 anos no Departamento de Recuperação de Crédito: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- Estagiário de MIS;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- Analista de MIS.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817400" y="3689328"/>
            <a:ext cx="5839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Trabalhei 1 </a:t>
            </a:r>
            <a:r>
              <a:rPr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ano e meio</a:t>
            </a: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como Cientista de Dados no HUB de Crédito;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817400" y="5137125"/>
            <a:ext cx="60552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Atu</a:t>
            </a:r>
            <a:r>
              <a:rPr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ei</a:t>
            </a: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como Cientista de Dados Sr</a:t>
            </a:r>
            <a:r>
              <a:rPr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e hoje sou DS Tech Lead</a:t>
            </a: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no time de Data Science.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CURIOSIDADES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07" y="3566386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71" y="4938087"/>
            <a:ext cx="203550" cy="1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86500" y="1561775"/>
            <a:ext cx="77388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Primeira vez que saí do estado de São Paulo foi para morar na Alemanha, fiz um intercâmbio acadêmico de quase 2 anos;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Falo inglês e alemão (apesar de não praticar desde quando voltei para o Brasil) e tentei fazer aulas de russo durante o intercâmbio;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Tenho sim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anos, sou casado e pai do Rafael (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anos)  e da Luiza (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~3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anos);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407" y="2045578"/>
            <a:ext cx="203550" cy="1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 FATOS SOBRE MIM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1"/>
          <p:cNvSpPr txBox="1"/>
          <p:nvPr/>
        </p:nvSpPr>
        <p:spPr>
          <a:xfrm>
            <a:off x="1251225" y="1452859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Tenho toda a formação na área de TI;</a:t>
            </a:r>
            <a:endParaRPr b="1" i="0" sz="18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52964" y="1448091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251214" y="3340055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Primeira vez que saí de São Paulo, foi para morar no exterior;</a:t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85259" y="2044066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93533" y="2679019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255762" y="3108044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264037" y="2049261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Tenho experiência sólida em banco e Fintechs;</a:t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93533" y="3331875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264036" y="3955449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Tenho </a:t>
            </a:r>
            <a:r>
              <a:rPr b="1" lang="pt-BR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anos, sou casado e tenho dois filhos.</a:t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601807" y="3950680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255762" y="2683787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Falo inglês, alemão e um básico de russo;</a:t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