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24c537b4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24c537b4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24c537b4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24c537b4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24c537b4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24c537b4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Projeto final</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IntaCoders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Descrição</a:t>
            </a:r>
            <a:endParaRPr/>
          </a:p>
        </p:txBody>
      </p:sp>
      <p:sp>
        <p:nvSpPr>
          <p:cNvPr id="93" name="Google Shape;93;p14"/>
          <p:cNvSpPr txBox="1"/>
          <p:nvPr>
            <p:ph idx="1" type="body"/>
          </p:nvPr>
        </p:nvSpPr>
        <p:spPr>
          <a:xfrm>
            <a:off x="729450" y="1918125"/>
            <a:ext cx="7688700" cy="2818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Para esse projeto nós criaremos uma rede social baseada no Instagram onde teremos um grafo direcionado, já que posso seguir alguém que não me segue. Além disso, teremos conexões que serão melhores amigos e outras que serão conexão comuns. Logo, teremos um </a:t>
            </a:r>
            <a:r>
              <a:rPr b="1" lang="en"/>
              <a:t>grafo direcionado e ponderado</a:t>
            </a:r>
            <a:r>
              <a:rPr lang="en"/>
              <a:t>.</a:t>
            </a:r>
            <a:endParaRPr/>
          </a:p>
          <a:p>
            <a:pPr indent="0" lvl="0" marL="0" rtl="0" algn="just">
              <a:spcBef>
                <a:spcPts val="1200"/>
              </a:spcBef>
              <a:spcAft>
                <a:spcPts val="0"/>
              </a:spcAft>
              <a:buNone/>
            </a:pPr>
            <a:r>
              <a:rPr lang="en"/>
              <a:t>O objetivo será criar algumas funções relacionadas ao grafo e a rede social:</a:t>
            </a:r>
            <a:endParaRPr/>
          </a:p>
          <a:p>
            <a:pPr indent="-311150" lvl="0" marL="457200" rtl="0" algn="just">
              <a:spcBef>
                <a:spcPts val="1200"/>
              </a:spcBef>
              <a:spcAft>
                <a:spcPts val="0"/>
              </a:spcAft>
              <a:buSzPts val="1300"/>
              <a:buChar char="-"/>
            </a:pPr>
            <a:r>
              <a:rPr lang="en"/>
              <a:t>Exibir número de seguidores</a:t>
            </a:r>
            <a:endParaRPr/>
          </a:p>
          <a:p>
            <a:pPr indent="-311150" lvl="0" marL="457200" rtl="0" algn="just">
              <a:spcBef>
                <a:spcPts val="0"/>
              </a:spcBef>
              <a:spcAft>
                <a:spcPts val="0"/>
              </a:spcAft>
              <a:buSzPts val="1300"/>
              <a:buChar char="-"/>
            </a:pPr>
            <a:r>
              <a:rPr lang="en"/>
              <a:t>Exibir quantidades de pessoas que o usuário segue</a:t>
            </a:r>
            <a:endParaRPr/>
          </a:p>
          <a:p>
            <a:pPr indent="-311150" lvl="0" marL="457200" rtl="0" algn="just">
              <a:spcBef>
                <a:spcPts val="0"/>
              </a:spcBef>
              <a:spcAft>
                <a:spcPts val="0"/>
              </a:spcAft>
              <a:buSzPts val="1300"/>
              <a:buChar char="-"/>
            </a:pPr>
            <a:r>
              <a:rPr lang="en"/>
              <a:t>Ordenar a lista de Stories, ou seja, melhores amigos primeiro e depois conexões comuns ordenadas por ordem alfabética -&gt; [melhores amigos em ordem alfabetica , amigos em ordem alfabetica]</a:t>
            </a:r>
            <a:endParaRPr/>
          </a:p>
          <a:p>
            <a:pPr indent="-311150" lvl="0" marL="457200" rtl="0" algn="just">
              <a:spcBef>
                <a:spcPts val="0"/>
              </a:spcBef>
              <a:spcAft>
                <a:spcPts val="0"/>
              </a:spcAft>
              <a:buSzPts val="1300"/>
              <a:buChar char="-"/>
            </a:pPr>
            <a:r>
              <a:rPr lang="en"/>
              <a:t>Encontrar top k influencers, ou seja, k pessoas que mais tem seguidores da rede</a:t>
            </a:r>
            <a:endParaRPr/>
          </a:p>
          <a:p>
            <a:pPr indent="-311150" lvl="0" marL="457200" rtl="0" algn="just">
              <a:spcBef>
                <a:spcPts val="0"/>
              </a:spcBef>
              <a:spcAft>
                <a:spcPts val="0"/>
              </a:spcAft>
              <a:buSzPts val="1300"/>
              <a:buChar char="-"/>
            </a:pPr>
            <a:r>
              <a:rPr lang="en"/>
              <a:t>Encontrar o caminho entre uma pessoa e outra na rede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Dados</a:t>
            </a:r>
            <a:endParaRPr/>
          </a:p>
        </p:txBody>
      </p:sp>
      <p:sp>
        <p:nvSpPr>
          <p:cNvPr id="99" name="Google Shape;99;p15"/>
          <p:cNvSpPr txBox="1"/>
          <p:nvPr>
            <p:ph idx="1" type="body"/>
          </p:nvPr>
        </p:nvSpPr>
        <p:spPr>
          <a:xfrm>
            <a:off x="729450" y="1918125"/>
            <a:ext cx="7688700" cy="28182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a:t>Para montar o grafo, irei disponibilizar dois arquivos </a:t>
            </a:r>
            <a:r>
              <a:rPr i="1" lang="en"/>
              <a:t>csv</a:t>
            </a:r>
            <a:r>
              <a:rPr lang="en"/>
              <a:t> contendo:</a:t>
            </a:r>
            <a:endParaRPr/>
          </a:p>
          <a:p>
            <a:pPr indent="-311150" lvl="0" marL="457200" rtl="0" algn="just">
              <a:spcBef>
                <a:spcPts val="1200"/>
              </a:spcBef>
              <a:spcAft>
                <a:spcPts val="0"/>
              </a:spcAft>
              <a:buSzPts val="1300"/>
              <a:buAutoNum type="arabicPeriod"/>
            </a:pPr>
            <a:r>
              <a:rPr lang="en"/>
              <a:t>Usuário da rede: Nome e username</a:t>
            </a:r>
            <a:endParaRPr/>
          </a:p>
          <a:p>
            <a:pPr indent="-311150" lvl="0" marL="457200" rtl="0" algn="just">
              <a:spcBef>
                <a:spcPts val="0"/>
              </a:spcBef>
              <a:spcAft>
                <a:spcPts val="0"/>
              </a:spcAft>
              <a:buSzPts val="1300"/>
              <a:buAutoNum type="arabicPeriod"/>
            </a:pPr>
            <a:r>
              <a:rPr lang="en"/>
              <a:t>Conexões: Pessoas que cada usuário segue e uma flag indicando se é melhor amigo ou não (2 = Melhor amigo, 1 = não melhor amigo)</a:t>
            </a:r>
            <a:endParaRPr/>
          </a:p>
          <a:p>
            <a:pPr indent="0" lvl="0" marL="0" rtl="0" algn="just">
              <a:spcBef>
                <a:spcPts val="1200"/>
              </a:spcBef>
              <a:spcAft>
                <a:spcPts val="0"/>
              </a:spcAft>
              <a:buNone/>
            </a:pPr>
            <a:r>
              <a:rPr b="1" lang="en"/>
              <a:t>Usuarios.csv</a:t>
            </a:r>
            <a:endParaRPr b="1"/>
          </a:p>
          <a:p>
            <a:pPr indent="457200" lvl="0" marL="0" rtl="0" algn="just">
              <a:spcBef>
                <a:spcPts val="1200"/>
              </a:spcBef>
              <a:spcAft>
                <a:spcPts val="0"/>
              </a:spcAft>
              <a:buNone/>
            </a:pPr>
            <a:r>
              <a:rPr lang="en"/>
              <a:t>Nome, Username</a:t>
            </a:r>
            <a:endParaRPr/>
          </a:p>
          <a:p>
            <a:pPr indent="0" lvl="0" marL="0" rtl="0" algn="just">
              <a:spcBef>
                <a:spcPts val="1200"/>
              </a:spcBef>
              <a:spcAft>
                <a:spcPts val="0"/>
              </a:spcAft>
              <a:buNone/>
            </a:pPr>
            <a:r>
              <a:rPr b="1" lang="en"/>
              <a:t>Conexoes.csv</a:t>
            </a:r>
            <a:endParaRPr b="1"/>
          </a:p>
          <a:p>
            <a:pPr indent="0" lvl="0" marL="0" rtl="0" algn="just">
              <a:spcBef>
                <a:spcPts val="1200"/>
              </a:spcBef>
              <a:spcAft>
                <a:spcPts val="0"/>
              </a:spcAft>
              <a:buNone/>
            </a:pPr>
            <a:r>
              <a:rPr lang="en"/>
              <a:t>	Username, Pessoa que ele segue, Flag Melhor Amigo</a:t>
            </a:r>
            <a:endParaRPr/>
          </a:p>
          <a:p>
            <a:pPr indent="0" lvl="0" marL="0" rtl="0" algn="just">
              <a:spcBef>
                <a:spcPts val="1200"/>
              </a:spcBef>
              <a:spcAft>
                <a:spcPts val="1200"/>
              </a:spcAft>
              <a:buNone/>
            </a:pPr>
            <a:r>
              <a:rPr b="1" lang="en"/>
              <a:t>NÃO É PERMITIDA A UTILIZAÇÃO DE BIBLIOTECAS QUE NÃO VIMOS EM AULA.</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Entrega</a:t>
            </a:r>
            <a:endParaRPr/>
          </a:p>
        </p:txBody>
      </p:sp>
      <p:sp>
        <p:nvSpPr>
          <p:cNvPr id="105" name="Google Shape;105;p16"/>
          <p:cNvSpPr txBox="1"/>
          <p:nvPr>
            <p:ph idx="1" type="body"/>
          </p:nvPr>
        </p:nvSpPr>
        <p:spPr>
          <a:xfrm>
            <a:off x="729450" y="1918125"/>
            <a:ext cx="7688700" cy="2818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Data de entrega:</a:t>
            </a:r>
            <a:r>
              <a:rPr lang="en"/>
              <a:t> 29/09/2021</a:t>
            </a:r>
            <a:endParaRPr/>
          </a:p>
          <a:p>
            <a:pPr indent="0" lvl="0" marL="0" rtl="0" algn="just">
              <a:spcBef>
                <a:spcPts val="1200"/>
              </a:spcBef>
              <a:spcAft>
                <a:spcPts val="0"/>
              </a:spcAft>
              <a:buNone/>
            </a:pPr>
            <a:r>
              <a:rPr b="1" lang="en"/>
              <a:t>Critérios de avaliação:</a:t>
            </a:r>
            <a:endParaRPr b="1"/>
          </a:p>
          <a:p>
            <a:pPr indent="-311150" lvl="0" marL="457200" rtl="0" algn="just">
              <a:spcBef>
                <a:spcPts val="1200"/>
              </a:spcBef>
              <a:spcAft>
                <a:spcPts val="0"/>
              </a:spcAft>
              <a:buSzPts val="1300"/>
              <a:buChar char="-"/>
            </a:pPr>
            <a:r>
              <a:rPr lang="en"/>
              <a:t>Funcionamento (Se funciona ou não)</a:t>
            </a:r>
            <a:endParaRPr/>
          </a:p>
          <a:p>
            <a:pPr indent="-311150" lvl="0" marL="457200" rtl="0" algn="just">
              <a:spcBef>
                <a:spcPts val="0"/>
              </a:spcBef>
              <a:spcAft>
                <a:spcPts val="0"/>
              </a:spcAft>
              <a:buSzPts val="1300"/>
              <a:buChar char="-"/>
            </a:pPr>
            <a:r>
              <a:rPr lang="en"/>
              <a:t>Qualidade do código (o código está limpo? Usou bons nomes de variáveis? Fez bom uso de abstrações? Etc)</a:t>
            </a:r>
            <a:endParaRPr/>
          </a:p>
          <a:p>
            <a:pPr indent="-311150" lvl="0" marL="457200" rtl="0" algn="just">
              <a:spcBef>
                <a:spcPts val="0"/>
              </a:spcBef>
              <a:spcAft>
                <a:spcPts val="0"/>
              </a:spcAft>
              <a:buSzPts val="1300"/>
              <a:buChar char="-"/>
            </a:pPr>
            <a:r>
              <a:rPr lang="en"/>
              <a:t>Bom uso das estruturas e algoritmos que vimos</a:t>
            </a:r>
            <a:endParaRPr/>
          </a:p>
          <a:p>
            <a:pPr indent="-311150" lvl="0" marL="457200" rtl="0" algn="just">
              <a:spcBef>
                <a:spcPts val="0"/>
              </a:spcBef>
              <a:spcAft>
                <a:spcPts val="0"/>
              </a:spcAft>
              <a:buSzPts val="1300"/>
              <a:buChar char="-"/>
            </a:pPr>
            <a:r>
              <a:rPr lang="en"/>
              <a:t>Explicação sobre o que fizeram</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en"/>
              <a:t>Cada grupo terá de 3-5min para mostrar funcionando e explicar, de forma sucinta, o que fizeram.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