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</p:sldIdLst>
  <p:sldSz cy="5143500" cx="9144000"/>
  <p:notesSz cx="6858000" cy="9144000"/>
  <p:embeddedFontLst>
    <p:embeddedFont>
      <p:font typeface="Raleway"/>
      <p:regular r:id="rId120"/>
      <p:bold r:id="rId121"/>
      <p:italic r:id="rId122"/>
      <p:boldItalic r:id="rId123"/>
    </p:embeddedFont>
    <p:embeddedFont>
      <p:font typeface="Lato"/>
      <p:regular r:id="rId124"/>
      <p:bold r:id="rId125"/>
      <p:italic r:id="rId126"/>
      <p:boldItalic r:id="rId1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499630-DF32-4A36-A16F-7ACB8DD7B80F}">
  <a:tblStyle styleId="{B8499630-DF32-4A36-A16F-7ACB8DD7B8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7" Type="http://schemas.openxmlformats.org/officeDocument/2006/relationships/font" Target="fonts/Lato-boldItalic.fntdata"/><Relationship Id="rId126" Type="http://schemas.openxmlformats.org/officeDocument/2006/relationships/font" Target="fonts/Lato-italic.fntdata"/><Relationship Id="rId26" Type="http://schemas.openxmlformats.org/officeDocument/2006/relationships/slide" Target="slides/slide20.xml"/><Relationship Id="rId121" Type="http://schemas.openxmlformats.org/officeDocument/2006/relationships/font" Target="fonts/Raleway-bold.fntdata"/><Relationship Id="rId25" Type="http://schemas.openxmlformats.org/officeDocument/2006/relationships/slide" Target="slides/slide19.xml"/><Relationship Id="rId120" Type="http://schemas.openxmlformats.org/officeDocument/2006/relationships/font" Target="fonts/Raleway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Lato-bold.fntdata"/><Relationship Id="rId29" Type="http://schemas.openxmlformats.org/officeDocument/2006/relationships/slide" Target="slides/slide23.xml"/><Relationship Id="rId124" Type="http://schemas.openxmlformats.org/officeDocument/2006/relationships/font" Target="fonts/Lato-regular.fntdata"/><Relationship Id="rId123" Type="http://schemas.openxmlformats.org/officeDocument/2006/relationships/font" Target="fonts/Raleway-boldItalic.fntdata"/><Relationship Id="rId122" Type="http://schemas.openxmlformats.org/officeDocument/2006/relationships/font" Target="fonts/Raleway-italic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c846248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c846248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ec846248ba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ec846248ba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ec846248ba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ec846248ba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c846248ba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c846248ba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ec846248ba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ec846248ba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Finalizar no vetor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ec846248ba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ec846248ba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Finalizar no vetor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ec846248ba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ec846248ba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ec846248ba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ec846248ba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c846248ba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c846248ba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ec846248ba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ec846248ba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ec846248ba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ec846248ba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c846248b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c846248b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ec846248ba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ec846248ba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ec846248ba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ec846248ba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ec846248ba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ec846248ba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ec846248ba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ec846248ba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846248b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c846248b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846248b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c846248b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c846248b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c846248b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c846248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c846248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c846248b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c846248b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c846248b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c846248b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c846248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c846248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c846248b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c846248b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846248ba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846248ba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c846248b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c846248b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846248b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846248b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c846248b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c846248b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c846248b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c846248b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c846248b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c846248b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c846248b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c846248b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c846248ba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c846248ba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c846248b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c846248b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c846248b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c846248b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c846248b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c846248b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846248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846248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c846248b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c846248b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c846248b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c846248b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c846248b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c846248b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c846248b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c846248b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c846248b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c846248b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c846248b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c846248b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c846248ba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c846248ba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c846248b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c846248b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c846248ba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c846248ba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c846248ba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ec846248ba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846248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846248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ec846248ba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ec846248ba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ec846248ba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ec846248ba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c846248ba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c846248ba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c846248ba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c846248ba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ec846248ba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ec846248ba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ec846248ba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ec846248ba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c846248ba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c846248ba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ec846248ba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ec846248ba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ec846248ba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ec846248ba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c846248ba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ec846248ba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846248b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c846248b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c846248b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ec846248b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ec846248ba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ec846248ba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c846248ba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ec846248ba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ec846248ba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ec846248ba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c846248ba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c846248ba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c846248ba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c846248ba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c846248b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c846248b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ec846248ba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ec846248ba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ec846248ba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ec846248ba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c846248ba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c846248ba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c846248b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c846248b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c846248ba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c846248ba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846248ba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846248ba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846248ba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846248ba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846248ba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846248ba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846248ba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846248ba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c846248ba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c846248ba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c846248ba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c846248ba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c846248ba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c846248ba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c846248ba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c846248ba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ec846248ba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ec846248ba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846248b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846248b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ec846248ba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ec846248ba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ec846248ba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ec846248ba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ec846248ba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ec846248ba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ec846248ba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ec846248ba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ec846248ba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ec846248ba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c846248ba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c846248ba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ec846248ba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ec846248ba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c846248ba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c846248ba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ec846248ba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ec846248ba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ec846248ba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ec846248ba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846248b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846248b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ec846248ba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ec846248ba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c846248ba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c846248ba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ec846248ba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ec846248ba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ec846248ba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ec846248ba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ec846248ba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ec846248ba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ec846248ba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ec846248ba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ec846248ba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ec846248ba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c846248ba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ec846248ba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ec846248ba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ec846248ba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ec846248ba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ec846248ba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846248b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846248b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ec846248b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ec846248b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c846248ba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c846248ba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ec846248ba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ec846248ba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ec846248ba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ec846248ba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ec846248ba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ec846248ba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ec846248ba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ec846248ba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c846248ba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c846248ba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ec846248ba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ec846248ba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ec846248ba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ec846248ba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ec846248ba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ec846248ba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7.gif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6.gif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gif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de Busca e Ordenação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Gabriel Gengo Lourenço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Luís Uzai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4925"/>
            <a:ext cx="458575" cy="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84" name="Google Shape;184;p22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22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&gt; 1?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4756588" y="2571750"/>
            <a:ext cx="508200" cy="618675"/>
            <a:chOff x="1112925" y="2571750"/>
            <a:chExt cx="508200" cy="618675"/>
          </a:xfrm>
        </p:grpSpPr>
        <p:sp>
          <p:nvSpPr>
            <p:cNvPr id="187" name="Google Shape;187;p2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5593463" y="2571750"/>
            <a:ext cx="702600" cy="618675"/>
            <a:chOff x="1949800" y="2571750"/>
            <a:chExt cx="702600" cy="618675"/>
          </a:xfrm>
        </p:grpSpPr>
        <p:sp>
          <p:nvSpPr>
            <p:cNvPr id="190" name="Google Shape;190;p2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78" name="Google Shape;1378;p112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379" name="Google Shape;1379;p112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80" name="Google Shape;1380;p11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2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82" name="Google Shape;1382;p112"/>
          <p:cNvGrpSpPr/>
          <p:nvPr/>
        </p:nvGrpSpPr>
        <p:grpSpPr>
          <a:xfrm>
            <a:off x="5661147" y="2855125"/>
            <a:ext cx="549300" cy="618675"/>
            <a:chOff x="2030660" y="2571750"/>
            <a:chExt cx="549300" cy="618675"/>
          </a:xfrm>
        </p:grpSpPr>
        <p:sp>
          <p:nvSpPr>
            <p:cNvPr id="1383" name="Google Shape;1383;p11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1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85" name="Google Shape;1385;p112"/>
          <p:cNvSpPr txBox="1"/>
          <p:nvPr/>
        </p:nvSpPr>
        <p:spPr>
          <a:xfrm>
            <a:off x="1631700" y="4313150"/>
            <a:ext cx="58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 pivô de lugar com o separador.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91" name="Google Shape;1391;p113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92" name="Google Shape;1392;p113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93" name="Google Shape;1393;p11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3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95" name="Google Shape;1395;p113"/>
          <p:cNvGrpSpPr/>
          <p:nvPr/>
        </p:nvGrpSpPr>
        <p:grpSpPr>
          <a:xfrm>
            <a:off x="5661147" y="2855125"/>
            <a:ext cx="549300" cy="618675"/>
            <a:chOff x="2030660" y="2571750"/>
            <a:chExt cx="549300" cy="618675"/>
          </a:xfrm>
        </p:grpSpPr>
        <p:sp>
          <p:nvSpPr>
            <p:cNvPr id="1396" name="Google Shape;1396;p11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403" name="Google Shape;1403;p114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404" name="Google Shape;1404;p114"/>
          <p:cNvSpPr/>
          <p:nvPr/>
        </p:nvSpPr>
        <p:spPr>
          <a:xfrm rot="5400000">
            <a:off x="4999875" y="1620150"/>
            <a:ext cx="297600" cy="288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14"/>
          <p:cNvSpPr txBox="1"/>
          <p:nvPr/>
        </p:nvSpPr>
        <p:spPr>
          <a:xfrm>
            <a:off x="3667125" y="3350750"/>
            <a:ext cx="30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1 - Sublista 1 - Sublista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6" name="Google Shape;1406;p114"/>
          <p:cNvSpPr/>
          <p:nvPr/>
        </p:nvSpPr>
        <p:spPr>
          <a:xfrm rot="5400000">
            <a:off x="1501275" y="1620150"/>
            <a:ext cx="297600" cy="288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14"/>
          <p:cNvSpPr txBox="1"/>
          <p:nvPr/>
        </p:nvSpPr>
        <p:spPr>
          <a:xfrm>
            <a:off x="168525" y="3350750"/>
            <a:ext cx="30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1 - Sublista 1 - Sublista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413" name="Google Shape;1413;p115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419" name="Google Shape;1419;p116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pic>
        <p:nvPicPr>
          <p:cNvPr id="1425" name="Google Shape;1425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2500225"/>
            <a:ext cx="41719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search</a:t>
            </a:r>
            <a:endParaRPr/>
          </a:p>
        </p:txBody>
      </p:sp>
      <p:pic>
        <p:nvPicPr>
          <p:cNvPr id="1431" name="Google Shape;143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950" y="2443875"/>
            <a:ext cx="3803407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1437" name="Google Shape;1437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Nossa lista PRECISA estar ordenada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8" name="Google Shape;1438;p119"/>
          <p:cNvGraphicFramePr/>
          <p:nvPr/>
        </p:nvGraphicFramePr>
        <p:xfrm>
          <a:off x="954300" y="319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graphicFrame>
        <p:nvGraphicFramePr>
          <p:cNvPr id="1444" name="Google Shape;1444;p120"/>
          <p:cNvGraphicFramePr/>
          <p:nvPr/>
        </p:nvGraphicFramePr>
        <p:xfrm>
          <a:off x="952500" y="28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5" name="Google Shape;1445;p120"/>
          <p:cNvSpPr txBox="1"/>
          <p:nvPr/>
        </p:nvSpPr>
        <p:spPr>
          <a:xfrm>
            <a:off x="729450" y="1944675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Queremos procurar o número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graphicFrame>
        <p:nvGraphicFramePr>
          <p:cNvPr id="1451" name="Google Shape;1451;p121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2" name="Google Shape;1452;p121"/>
          <p:cNvSpPr txBox="1"/>
          <p:nvPr/>
        </p:nvSpPr>
        <p:spPr>
          <a:xfrm>
            <a:off x="729450" y="1944675"/>
            <a:ext cx="38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Pegamos o elemento do meio (ou próximo a ele)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53" name="Google Shape;1453;p121"/>
          <p:cNvGrpSpPr/>
          <p:nvPr/>
        </p:nvGrpSpPr>
        <p:grpSpPr>
          <a:xfrm>
            <a:off x="3885572" y="3052400"/>
            <a:ext cx="549300" cy="618675"/>
            <a:chOff x="2030660" y="2571750"/>
            <a:chExt cx="549300" cy="618675"/>
          </a:xfrm>
        </p:grpSpPr>
        <p:sp>
          <p:nvSpPr>
            <p:cNvPr id="1454" name="Google Shape;1454;p121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21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meio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p23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&gt; 1?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9" name="Google Shape;199;p23"/>
          <p:cNvGrpSpPr/>
          <p:nvPr/>
        </p:nvGrpSpPr>
        <p:grpSpPr>
          <a:xfrm>
            <a:off x="4756588" y="2571750"/>
            <a:ext cx="508200" cy="618675"/>
            <a:chOff x="1112925" y="2571750"/>
            <a:chExt cx="508200" cy="618675"/>
          </a:xfrm>
        </p:grpSpPr>
        <p:sp>
          <p:nvSpPr>
            <p:cNvPr id="200" name="Google Shape;200;p2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5593463" y="2571750"/>
            <a:ext cx="702600" cy="618675"/>
            <a:chOff x="1949800" y="2571750"/>
            <a:chExt cx="702600" cy="618675"/>
          </a:xfrm>
        </p:grpSpPr>
        <p:sp>
          <p:nvSpPr>
            <p:cNvPr id="203" name="Google Shape;203;p2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graphicFrame>
        <p:nvGraphicFramePr>
          <p:cNvPr id="1461" name="Google Shape;1461;p122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2" name="Google Shape;1462;p122"/>
          <p:cNvSpPr txBox="1"/>
          <p:nvPr/>
        </p:nvSpPr>
        <p:spPr>
          <a:xfrm>
            <a:off x="729450" y="1868475"/>
            <a:ext cx="630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= meio? Não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2 &gt; meio? Não. Podemos olhar só para os elementos a esquerda do meio.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63" name="Google Shape;1463;p122"/>
          <p:cNvGrpSpPr/>
          <p:nvPr/>
        </p:nvGrpSpPr>
        <p:grpSpPr>
          <a:xfrm>
            <a:off x="3885572" y="3052400"/>
            <a:ext cx="549300" cy="618675"/>
            <a:chOff x="2030660" y="2571750"/>
            <a:chExt cx="549300" cy="618675"/>
          </a:xfrm>
        </p:grpSpPr>
        <p:sp>
          <p:nvSpPr>
            <p:cNvPr id="1464" name="Google Shape;1464;p12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2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meio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graphicFrame>
        <p:nvGraphicFramePr>
          <p:cNvPr id="1471" name="Google Shape;1471;p123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pSp>
        <p:nvGrpSpPr>
          <p:cNvPr id="1472" name="Google Shape;1472;p123"/>
          <p:cNvGrpSpPr/>
          <p:nvPr/>
        </p:nvGrpSpPr>
        <p:grpSpPr>
          <a:xfrm>
            <a:off x="3885572" y="3052400"/>
            <a:ext cx="549300" cy="618675"/>
            <a:chOff x="2030660" y="2571750"/>
            <a:chExt cx="549300" cy="618675"/>
          </a:xfrm>
        </p:grpSpPr>
        <p:sp>
          <p:nvSpPr>
            <p:cNvPr id="1473" name="Google Shape;1473;p12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2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meio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graphicFrame>
        <p:nvGraphicFramePr>
          <p:cNvPr id="1480" name="Google Shape;1480;p124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pSp>
        <p:nvGrpSpPr>
          <p:cNvPr id="1481" name="Google Shape;1481;p124"/>
          <p:cNvGrpSpPr/>
          <p:nvPr/>
        </p:nvGrpSpPr>
        <p:grpSpPr>
          <a:xfrm>
            <a:off x="1997272" y="3052400"/>
            <a:ext cx="549300" cy="618675"/>
            <a:chOff x="2030660" y="2571750"/>
            <a:chExt cx="549300" cy="618675"/>
          </a:xfrm>
        </p:grpSpPr>
        <p:sp>
          <p:nvSpPr>
            <p:cNvPr id="1482" name="Google Shape;1482;p12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24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meio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84" name="Google Shape;1484;p124"/>
          <p:cNvSpPr txBox="1"/>
          <p:nvPr/>
        </p:nvSpPr>
        <p:spPr>
          <a:xfrm>
            <a:off x="729450" y="1944675"/>
            <a:ext cx="4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Atualizamos o meio para a metade da lista a esquerda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graphicFrame>
        <p:nvGraphicFramePr>
          <p:cNvPr id="1490" name="Google Shape;1490;p125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pSp>
        <p:nvGrpSpPr>
          <p:cNvPr id="1491" name="Google Shape;1491;p125"/>
          <p:cNvGrpSpPr/>
          <p:nvPr/>
        </p:nvGrpSpPr>
        <p:grpSpPr>
          <a:xfrm>
            <a:off x="1997272" y="3052400"/>
            <a:ext cx="549300" cy="618675"/>
            <a:chOff x="2030660" y="2571750"/>
            <a:chExt cx="549300" cy="618675"/>
          </a:xfrm>
        </p:grpSpPr>
        <p:sp>
          <p:nvSpPr>
            <p:cNvPr id="1492" name="Google Shape;1492;p125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25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meio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94" name="Google Shape;1494;p125"/>
          <p:cNvSpPr txBox="1"/>
          <p:nvPr/>
        </p:nvSpPr>
        <p:spPr>
          <a:xfrm>
            <a:off x="729450" y="1944675"/>
            <a:ext cx="4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= meio? Sim. Retornamos o elemento.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24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&gt; 5?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5673738" y="2571750"/>
            <a:ext cx="508200" cy="618675"/>
            <a:chOff x="1112925" y="2571750"/>
            <a:chExt cx="508200" cy="618675"/>
          </a:xfrm>
        </p:grpSpPr>
        <p:sp>
          <p:nvSpPr>
            <p:cNvPr id="213" name="Google Shape;213;p24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5" name="Google Shape;215;p24"/>
          <p:cNvGrpSpPr/>
          <p:nvPr/>
        </p:nvGrpSpPr>
        <p:grpSpPr>
          <a:xfrm>
            <a:off x="6510613" y="2571750"/>
            <a:ext cx="702600" cy="618675"/>
            <a:chOff x="1949800" y="2571750"/>
            <a:chExt cx="702600" cy="618675"/>
          </a:xfrm>
        </p:grpSpPr>
        <p:sp>
          <p:nvSpPr>
            <p:cNvPr id="216" name="Google Shape;216;p2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&gt; 5?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5" name="Google Shape;225;p25"/>
          <p:cNvGrpSpPr/>
          <p:nvPr/>
        </p:nvGrpSpPr>
        <p:grpSpPr>
          <a:xfrm>
            <a:off x="5673738" y="2571750"/>
            <a:ext cx="508200" cy="618675"/>
            <a:chOff x="1112925" y="2571750"/>
            <a:chExt cx="508200" cy="618675"/>
          </a:xfrm>
        </p:grpSpPr>
        <p:sp>
          <p:nvSpPr>
            <p:cNvPr id="226" name="Google Shape;226;p25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28" name="Google Shape;228;p25"/>
          <p:cNvGrpSpPr/>
          <p:nvPr/>
        </p:nvGrpSpPr>
        <p:grpSpPr>
          <a:xfrm>
            <a:off x="6510613" y="2571750"/>
            <a:ext cx="702600" cy="618675"/>
            <a:chOff x="1949800" y="2571750"/>
            <a:chExt cx="702600" cy="618675"/>
          </a:xfrm>
        </p:grpSpPr>
        <p:sp>
          <p:nvSpPr>
            <p:cNvPr id="229" name="Google Shape;229;p25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36" name="Google Shape;236;p26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6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&gt; 6?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8" name="Google Shape;238;p26"/>
          <p:cNvGrpSpPr/>
          <p:nvPr/>
        </p:nvGrpSpPr>
        <p:grpSpPr>
          <a:xfrm>
            <a:off x="6541738" y="2571750"/>
            <a:ext cx="508200" cy="618675"/>
            <a:chOff x="1112925" y="2571750"/>
            <a:chExt cx="508200" cy="618675"/>
          </a:xfrm>
        </p:grpSpPr>
        <p:sp>
          <p:nvSpPr>
            <p:cNvPr id="239" name="Google Shape;239;p2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7378613" y="2571750"/>
            <a:ext cx="702600" cy="618675"/>
            <a:chOff x="1949800" y="2571750"/>
            <a:chExt cx="702600" cy="618675"/>
          </a:xfrm>
        </p:grpSpPr>
        <p:sp>
          <p:nvSpPr>
            <p:cNvPr id="242" name="Google Shape;242;p2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49" name="Google Shape;249;p27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27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&gt; 6?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1" name="Google Shape;251;p27"/>
          <p:cNvGrpSpPr/>
          <p:nvPr/>
        </p:nvGrpSpPr>
        <p:grpSpPr>
          <a:xfrm>
            <a:off x="6541738" y="2571750"/>
            <a:ext cx="508200" cy="618675"/>
            <a:chOff x="1112925" y="2571750"/>
            <a:chExt cx="508200" cy="618675"/>
          </a:xfrm>
        </p:grpSpPr>
        <p:sp>
          <p:nvSpPr>
            <p:cNvPr id="252" name="Google Shape;252;p27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7378613" y="2571750"/>
            <a:ext cx="702600" cy="618675"/>
            <a:chOff x="1949800" y="2571750"/>
            <a:chExt cx="702600" cy="618675"/>
          </a:xfrm>
        </p:grpSpPr>
        <p:sp>
          <p:nvSpPr>
            <p:cNvPr id="255" name="Google Shape;255;p27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62" name="Google Shape;262;p28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8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é o maior elemento e já está na posição correta!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Podemos percorrer um elemento a menos nas próximas iterações.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28"/>
          <p:cNvCxnSpPr/>
          <p:nvPr/>
        </p:nvCxnSpPr>
        <p:spPr>
          <a:xfrm>
            <a:off x="7286625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70" name="Google Shape;270;p29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29"/>
          <p:cNvSpPr txBox="1"/>
          <p:nvPr/>
        </p:nvSpPr>
        <p:spPr>
          <a:xfrm>
            <a:off x="1004400" y="33959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Reiniciamos os cursores e seguimos a mesma lógica.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7286625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73" name="Google Shape;273;p29"/>
          <p:cNvGrpSpPr/>
          <p:nvPr/>
        </p:nvGrpSpPr>
        <p:grpSpPr>
          <a:xfrm>
            <a:off x="1063613" y="2571750"/>
            <a:ext cx="508200" cy="618675"/>
            <a:chOff x="1112925" y="2571750"/>
            <a:chExt cx="508200" cy="618675"/>
          </a:xfrm>
        </p:grpSpPr>
        <p:sp>
          <p:nvSpPr>
            <p:cNvPr id="274" name="Google Shape;274;p29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6" name="Google Shape;276;p29"/>
          <p:cNvGrpSpPr/>
          <p:nvPr/>
        </p:nvGrpSpPr>
        <p:grpSpPr>
          <a:xfrm>
            <a:off x="1900488" y="2571750"/>
            <a:ext cx="702600" cy="618675"/>
            <a:chOff x="1949800" y="2571750"/>
            <a:chExt cx="702600" cy="618675"/>
          </a:xfrm>
        </p:grpSpPr>
        <p:sp>
          <p:nvSpPr>
            <p:cNvPr id="277" name="Google Shape;277;p29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84" name="Google Shape;284;p30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85" name="Google Shape;285;p30"/>
          <p:cNvCxnSpPr/>
          <p:nvPr/>
        </p:nvCxnSpPr>
        <p:spPr>
          <a:xfrm>
            <a:off x="6381750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91" name="Google Shape;291;p31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92" name="Google Shape;292;p31"/>
          <p:cNvCxnSpPr/>
          <p:nvPr/>
        </p:nvCxnSpPr>
        <p:spPr>
          <a:xfrm>
            <a:off x="5476875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88" y="2696000"/>
            <a:ext cx="3329416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298" name="Google Shape;298;p32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299" name="Google Shape;299;p32"/>
          <p:cNvCxnSpPr/>
          <p:nvPr/>
        </p:nvCxnSpPr>
        <p:spPr>
          <a:xfrm>
            <a:off x="4573800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305" name="Google Shape;305;p33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306" name="Google Shape;306;p33"/>
          <p:cNvCxnSpPr/>
          <p:nvPr/>
        </p:nvCxnSpPr>
        <p:spPr>
          <a:xfrm>
            <a:off x="3667125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312" name="Google Shape;312;p34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313" name="Google Shape;313;p34"/>
          <p:cNvCxnSpPr/>
          <p:nvPr/>
        </p:nvCxnSpPr>
        <p:spPr>
          <a:xfrm>
            <a:off x="2762250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319" name="Google Shape;319;p35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320" name="Google Shape;320;p35"/>
          <p:cNvCxnSpPr/>
          <p:nvPr/>
        </p:nvCxnSpPr>
        <p:spPr>
          <a:xfrm>
            <a:off x="1857375" y="1704125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326" name="Google Shape;326;p36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332" name="Google Shape;332;p37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333" name="Google Shape;333;p37"/>
          <p:cNvCxnSpPr/>
          <p:nvPr/>
        </p:nvCxnSpPr>
        <p:spPr>
          <a:xfrm>
            <a:off x="952500" y="1853850"/>
            <a:ext cx="0" cy="1214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</a:t>
            </a:r>
            <a:r>
              <a:rPr lang="en"/>
              <a:t>sort</a:t>
            </a: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900" y="2571750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</a:t>
            </a:r>
            <a:r>
              <a:rPr lang="en"/>
              <a:t>Sort</a:t>
            </a:r>
            <a:endParaRPr/>
          </a:p>
        </p:txBody>
      </p:sp>
      <p:graphicFrame>
        <p:nvGraphicFramePr>
          <p:cNvPr id="345" name="Google Shape;345;p39"/>
          <p:cNvGraphicFramePr/>
          <p:nvPr/>
        </p:nvGraphicFramePr>
        <p:xfrm>
          <a:off x="954300" y="28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238" y="3211875"/>
            <a:ext cx="2675525" cy="15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/>
        </p:nvSpPr>
        <p:spPr>
          <a:xfrm>
            <a:off x="2966100" y="2065350"/>
            <a:ext cx="321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Dividir para conquistar”</a:t>
            </a: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latin typeface="Lato"/>
                <a:ea typeface="Lato"/>
                <a:cs typeface="Lato"/>
                <a:sym typeface="Lato"/>
              </a:rPr>
              <a:t>			        Palmirinha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358" name="Google Shape;358;p41"/>
          <p:cNvGraphicFramePr/>
          <p:nvPr/>
        </p:nvGraphicFramePr>
        <p:xfrm>
          <a:off x="952500" y="2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9" name="Google Shape;359;p41"/>
          <p:cNvCxnSpPr/>
          <p:nvPr/>
        </p:nvCxnSpPr>
        <p:spPr>
          <a:xfrm flipH="1" rot="10800000">
            <a:off x="4573650" y="17449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952500" y="29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365" name="Google Shape;365;p42"/>
          <p:cNvGraphicFramePr/>
          <p:nvPr/>
        </p:nvGraphicFramePr>
        <p:xfrm>
          <a:off x="952500" y="2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6" name="Google Shape;366;p42"/>
          <p:cNvCxnSpPr/>
          <p:nvPr/>
        </p:nvCxnSpPr>
        <p:spPr>
          <a:xfrm flipH="1" rot="10800000">
            <a:off x="4573650" y="17449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367" name="Google Shape;367;p42"/>
          <p:cNvGraphicFramePr/>
          <p:nvPr/>
        </p:nvGraphicFramePr>
        <p:xfrm>
          <a:off x="630250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42"/>
          <p:cNvGraphicFramePr/>
          <p:nvPr/>
        </p:nvGraphicFramePr>
        <p:xfrm>
          <a:off x="4947025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9" name="Google Shape;369;p42"/>
          <p:cNvCxnSpPr/>
          <p:nvPr/>
        </p:nvCxnSpPr>
        <p:spPr>
          <a:xfrm flipH="1">
            <a:off x="3010375" y="2536425"/>
            <a:ext cx="334500" cy="3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2"/>
          <p:cNvCxnSpPr/>
          <p:nvPr/>
        </p:nvCxnSpPr>
        <p:spPr>
          <a:xfrm>
            <a:off x="5802725" y="2540475"/>
            <a:ext cx="307800" cy="3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376" name="Google Shape;376;p43"/>
          <p:cNvGraphicFramePr/>
          <p:nvPr/>
        </p:nvGraphicFramePr>
        <p:xfrm>
          <a:off x="952500" y="2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7" name="Google Shape;377;p43"/>
          <p:cNvCxnSpPr/>
          <p:nvPr/>
        </p:nvCxnSpPr>
        <p:spPr>
          <a:xfrm flipH="1" rot="10800000">
            <a:off x="4573650" y="17449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378" name="Google Shape;378;p43"/>
          <p:cNvGraphicFramePr/>
          <p:nvPr/>
        </p:nvGraphicFramePr>
        <p:xfrm>
          <a:off x="630250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p43"/>
          <p:cNvGraphicFramePr/>
          <p:nvPr/>
        </p:nvGraphicFramePr>
        <p:xfrm>
          <a:off x="4947025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0" name="Google Shape;380;p43"/>
          <p:cNvCxnSpPr/>
          <p:nvPr/>
        </p:nvCxnSpPr>
        <p:spPr>
          <a:xfrm flipH="1">
            <a:off x="3010375" y="2536425"/>
            <a:ext cx="334500" cy="3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43"/>
          <p:cNvCxnSpPr/>
          <p:nvPr/>
        </p:nvCxnSpPr>
        <p:spPr>
          <a:xfrm>
            <a:off x="5802725" y="2540475"/>
            <a:ext cx="307800" cy="3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2" name="Google Shape;382;p43"/>
          <p:cNvGraphicFramePr/>
          <p:nvPr/>
        </p:nvGraphicFramePr>
        <p:xfrm>
          <a:off x="2992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43"/>
          <p:cNvGraphicFramePr/>
          <p:nvPr/>
        </p:nvGraphicFramePr>
        <p:xfrm>
          <a:off x="24966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Google Shape;384;p43"/>
          <p:cNvGraphicFramePr/>
          <p:nvPr/>
        </p:nvGraphicFramePr>
        <p:xfrm>
          <a:off x="46940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43"/>
          <p:cNvGraphicFramePr/>
          <p:nvPr/>
        </p:nvGraphicFramePr>
        <p:xfrm>
          <a:off x="6953450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6" name="Google Shape;386;p43"/>
          <p:cNvCxnSpPr/>
          <p:nvPr/>
        </p:nvCxnSpPr>
        <p:spPr>
          <a:xfrm>
            <a:off x="7208750" y="3467363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3"/>
          <p:cNvCxnSpPr/>
          <p:nvPr/>
        </p:nvCxnSpPr>
        <p:spPr>
          <a:xfrm>
            <a:off x="2824950" y="3467350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3"/>
          <p:cNvCxnSpPr/>
          <p:nvPr/>
        </p:nvCxnSpPr>
        <p:spPr>
          <a:xfrm flipH="1">
            <a:off x="1631475" y="3479650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3"/>
          <p:cNvCxnSpPr/>
          <p:nvPr/>
        </p:nvCxnSpPr>
        <p:spPr>
          <a:xfrm flipH="1">
            <a:off x="6010225" y="3479663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3"/>
          <p:cNvCxnSpPr/>
          <p:nvPr/>
        </p:nvCxnSpPr>
        <p:spPr>
          <a:xfrm flipH="1" rot="10800000">
            <a:off x="6756625" y="27277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3"/>
          <p:cNvCxnSpPr/>
          <p:nvPr/>
        </p:nvCxnSpPr>
        <p:spPr>
          <a:xfrm flipH="1" rot="10800000">
            <a:off x="2439850" y="27773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397" name="Google Shape;397;p44"/>
          <p:cNvGraphicFramePr/>
          <p:nvPr/>
        </p:nvGraphicFramePr>
        <p:xfrm>
          <a:off x="952500" y="2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8" name="Google Shape;398;p44"/>
          <p:cNvCxnSpPr/>
          <p:nvPr/>
        </p:nvCxnSpPr>
        <p:spPr>
          <a:xfrm flipH="1" rot="10800000">
            <a:off x="4573650" y="17449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399" name="Google Shape;399;p44"/>
          <p:cNvGraphicFramePr/>
          <p:nvPr/>
        </p:nvGraphicFramePr>
        <p:xfrm>
          <a:off x="630250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0" name="Google Shape;400;p44"/>
          <p:cNvGraphicFramePr/>
          <p:nvPr/>
        </p:nvGraphicFramePr>
        <p:xfrm>
          <a:off x="4947025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1" name="Google Shape;401;p44"/>
          <p:cNvCxnSpPr/>
          <p:nvPr/>
        </p:nvCxnSpPr>
        <p:spPr>
          <a:xfrm flipH="1">
            <a:off x="3010375" y="2536425"/>
            <a:ext cx="334500" cy="3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4"/>
          <p:cNvCxnSpPr/>
          <p:nvPr/>
        </p:nvCxnSpPr>
        <p:spPr>
          <a:xfrm>
            <a:off x="5802725" y="2540475"/>
            <a:ext cx="307800" cy="3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03" name="Google Shape;403;p44"/>
          <p:cNvGraphicFramePr/>
          <p:nvPr/>
        </p:nvGraphicFramePr>
        <p:xfrm>
          <a:off x="2992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4" name="Google Shape;404;p44"/>
          <p:cNvGraphicFramePr/>
          <p:nvPr/>
        </p:nvGraphicFramePr>
        <p:xfrm>
          <a:off x="24966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44"/>
          <p:cNvGraphicFramePr/>
          <p:nvPr/>
        </p:nvGraphicFramePr>
        <p:xfrm>
          <a:off x="46940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44"/>
          <p:cNvGraphicFramePr/>
          <p:nvPr/>
        </p:nvGraphicFramePr>
        <p:xfrm>
          <a:off x="6953450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7" name="Google Shape;407;p44"/>
          <p:cNvCxnSpPr/>
          <p:nvPr/>
        </p:nvCxnSpPr>
        <p:spPr>
          <a:xfrm>
            <a:off x="7208750" y="3467363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4"/>
          <p:cNvCxnSpPr/>
          <p:nvPr/>
        </p:nvCxnSpPr>
        <p:spPr>
          <a:xfrm>
            <a:off x="2824950" y="3467350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44"/>
          <p:cNvCxnSpPr/>
          <p:nvPr/>
        </p:nvCxnSpPr>
        <p:spPr>
          <a:xfrm flipH="1">
            <a:off x="1631475" y="3479650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4"/>
          <p:cNvCxnSpPr/>
          <p:nvPr/>
        </p:nvCxnSpPr>
        <p:spPr>
          <a:xfrm flipH="1">
            <a:off x="6010225" y="3479663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4"/>
          <p:cNvCxnSpPr/>
          <p:nvPr/>
        </p:nvCxnSpPr>
        <p:spPr>
          <a:xfrm flipH="1" rot="10800000">
            <a:off x="6756625" y="27277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4"/>
          <p:cNvCxnSpPr/>
          <p:nvPr/>
        </p:nvCxnSpPr>
        <p:spPr>
          <a:xfrm flipH="1" rot="10800000">
            <a:off x="2439850" y="27773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13" name="Google Shape;413;p44"/>
          <p:cNvGraphicFramePr/>
          <p:nvPr/>
        </p:nvGraphicFramePr>
        <p:xfrm>
          <a:off x="2249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44"/>
          <p:cNvGraphicFramePr/>
          <p:nvPr/>
        </p:nvGraphicFramePr>
        <p:xfrm>
          <a:off x="12919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Google Shape;415;p44"/>
          <p:cNvGraphicFramePr/>
          <p:nvPr/>
        </p:nvGraphicFramePr>
        <p:xfrm>
          <a:off x="23907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44"/>
          <p:cNvGraphicFramePr/>
          <p:nvPr/>
        </p:nvGraphicFramePr>
        <p:xfrm>
          <a:off x="34893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Google Shape;417;p44"/>
          <p:cNvGraphicFramePr/>
          <p:nvPr/>
        </p:nvGraphicFramePr>
        <p:xfrm>
          <a:off x="45881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44"/>
          <p:cNvGraphicFramePr/>
          <p:nvPr/>
        </p:nvGraphicFramePr>
        <p:xfrm>
          <a:off x="56867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44"/>
          <p:cNvGraphicFramePr/>
          <p:nvPr/>
        </p:nvGraphicFramePr>
        <p:xfrm>
          <a:off x="685653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0" name="Google Shape;420;p44"/>
          <p:cNvGraphicFramePr/>
          <p:nvPr/>
        </p:nvGraphicFramePr>
        <p:xfrm>
          <a:off x="7955225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1" name="Google Shape;421;p44"/>
          <p:cNvCxnSpPr/>
          <p:nvPr/>
        </p:nvCxnSpPr>
        <p:spPr>
          <a:xfrm>
            <a:off x="827431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4"/>
          <p:cNvCxnSpPr/>
          <p:nvPr/>
        </p:nvCxnSpPr>
        <p:spPr>
          <a:xfrm flipH="1">
            <a:off x="719603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44"/>
          <p:cNvCxnSpPr/>
          <p:nvPr/>
        </p:nvCxnSpPr>
        <p:spPr>
          <a:xfrm>
            <a:off x="6004725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4"/>
          <p:cNvCxnSpPr/>
          <p:nvPr/>
        </p:nvCxnSpPr>
        <p:spPr>
          <a:xfrm flipH="1">
            <a:off x="4926450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4"/>
          <p:cNvCxnSpPr/>
          <p:nvPr/>
        </p:nvCxnSpPr>
        <p:spPr>
          <a:xfrm>
            <a:off x="3840513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4"/>
          <p:cNvCxnSpPr/>
          <p:nvPr/>
        </p:nvCxnSpPr>
        <p:spPr>
          <a:xfrm flipH="1">
            <a:off x="2762238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4"/>
          <p:cNvCxnSpPr/>
          <p:nvPr/>
        </p:nvCxnSpPr>
        <p:spPr>
          <a:xfrm>
            <a:off x="164316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4"/>
          <p:cNvCxnSpPr/>
          <p:nvPr/>
        </p:nvCxnSpPr>
        <p:spPr>
          <a:xfrm flipH="1">
            <a:off x="56488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44"/>
          <p:cNvCxnSpPr/>
          <p:nvPr/>
        </p:nvCxnSpPr>
        <p:spPr>
          <a:xfrm flipH="1" rot="10800000">
            <a:off x="7874738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4"/>
          <p:cNvCxnSpPr/>
          <p:nvPr/>
        </p:nvCxnSpPr>
        <p:spPr>
          <a:xfrm flipH="1" rot="10800000">
            <a:off x="558112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4"/>
          <p:cNvCxnSpPr/>
          <p:nvPr/>
        </p:nvCxnSpPr>
        <p:spPr>
          <a:xfrm flipH="1" rot="10800000">
            <a:off x="3414175" y="35435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4"/>
          <p:cNvCxnSpPr/>
          <p:nvPr/>
        </p:nvCxnSpPr>
        <p:spPr>
          <a:xfrm flipH="1" rot="10800000">
            <a:off x="121097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3" name="Google Shape;433;p44"/>
          <p:cNvSpPr txBox="1"/>
          <p:nvPr/>
        </p:nvSpPr>
        <p:spPr>
          <a:xfrm>
            <a:off x="8143213" y="1539275"/>
            <a:ext cx="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475463" y="1744975"/>
            <a:ext cx="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3840535" y="1601625"/>
            <a:ext cx="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meio=3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299263" y="2727775"/>
            <a:ext cx="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44"/>
          <p:cNvSpPr txBox="1"/>
          <p:nvPr/>
        </p:nvSpPr>
        <p:spPr>
          <a:xfrm>
            <a:off x="3553610" y="2616675"/>
            <a:ext cx="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meio=3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44"/>
          <p:cNvSpPr txBox="1"/>
          <p:nvPr/>
        </p:nvSpPr>
        <p:spPr>
          <a:xfrm>
            <a:off x="4535800" y="2690663"/>
            <a:ext cx="10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meio+1=4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44"/>
          <p:cNvSpPr txBox="1"/>
          <p:nvPr/>
        </p:nvSpPr>
        <p:spPr>
          <a:xfrm>
            <a:off x="8418138" y="2659488"/>
            <a:ext cx="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8672125" y="4225150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7941338" y="4225150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8672125" y="49776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9240313" y="49776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6760513" y="4150450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7514988" y="41504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7661650" y="497762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6760525" y="5022875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453" name="Google Shape;453;p45"/>
          <p:cNvGraphicFramePr/>
          <p:nvPr/>
        </p:nvGraphicFramePr>
        <p:xfrm>
          <a:off x="952500" y="2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4" name="Google Shape;454;p45"/>
          <p:cNvCxnSpPr/>
          <p:nvPr/>
        </p:nvCxnSpPr>
        <p:spPr>
          <a:xfrm flipH="1" rot="10800000">
            <a:off x="4573650" y="17449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55" name="Google Shape;455;p45"/>
          <p:cNvGraphicFramePr/>
          <p:nvPr/>
        </p:nvGraphicFramePr>
        <p:xfrm>
          <a:off x="630250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6" name="Google Shape;456;p45"/>
          <p:cNvGraphicFramePr/>
          <p:nvPr/>
        </p:nvGraphicFramePr>
        <p:xfrm>
          <a:off x="4947025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7" name="Google Shape;457;p45"/>
          <p:cNvCxnSpPr/>
          <p:nvPr/>
        </p:nvCxnSpPr>
        <p:spPr>
          <a:xfrm flipH="1">
            <a:off x="3010375" y="2536425"/>
            <a:ext cx="334500" cy="3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5"/>
          <p:cNvCxnSpPr/>
          <p:nvPr/>
        </p:nvCxnSpPr>
        <p:spPr>
          <a:xfrm>
            <a:off x="5802725" y="2540475"/>
            <a:ext cx="307800" cy="3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9" name="Google Shape;459;p45"/>
          <p:cNvGraphicFramePr/>
          <p:nvPr/>
        </p:nvGraphicFramePr>
        <p:xfrm>
          <a:off x="2992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0" name="Google Shape;460;p45"/>
          <p:cNvGraphicFramePr/>
          <p:nvPr/>
        </p:nvGraphicFramePr>
        <p:xfrm>
          <a:off x="24966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1" name="Google Shape;461;p45"/>
          <p:cNvGraphicFramePr/>
          <p:nvPr/>
        </p:nvGraphicFramePr>
        <p:xfrm>
          <a:off x="46940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2" name="Google Shape;462;p45"/>
          <p:cNvGraphicFramePr/>
          <p:nvPr/>
        </p:nvGraphicFramePr>
        <p:xfrm>
          <a:off x="6953450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3" name="Google Shape;463;p45"/>
          <p:cNvCxnSpPr/>
          <p:nvPr/>
        </p:nvCxnSpPr>
        <p:spPr>
          <a:xfrm>
            <a:off x="7208750" y="3467363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5"/>
          <p:cNvCxnSpPr/>
          <p:nvPr/>
        </p:nvCxnSpPr>
        <p:spPr>
          <a:xfrm>
            <a:off x="2824950" y="3467350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5"/>
          <p:cNvCxnSpPr/>
          <p:nvPr/>
        </p:nvCxnSpPr>
        <p:spPr>
          <a:xfrm flipH="1">
            <a:off x="1631475" y="3479650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45"/>
          <p:cNvCxnSpPr/>
          <p:nvPr/>
        </p:nvCxnSpPr>
        <p:spPr>
          <a:xfrm flipH="1">
            <a:off x="6010225" y="3479663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5"/>
          <p:cNvCxnSpPr/>
          <p:nvPr/>
        </p:nvCxnSpPr>
        <p:spPr>
          <a:xfrm flipH="1" rot="10800000">
            <a:off x="6756625" y="27277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5"/>
          <p:cNvCxnSpPr/>
          <p:nvPr/>
        </p:nvCxnSpPr>
        <p:spPr>
          <a:xfrm flipH="1" rot="10800000">
            <a:off x="2439850" y="27773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69" name="Google Shape;469;p45"/>
          <p:cNvGraphicFramePr/>
          <p:nvPr/>
        </p:nvGraphicFramePr>
        <p:xfrm>
          <a:off x="2249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p45"/>
          <p:cNvGraphicFramePr/>
          <p:nvPr/>
        </p:nvGraphicFramePr>
        <p:xfrm>
          <a:off x="12919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p45"/>
          <p:cNvGraphicFramePr/>
          <p:nvPr/>
        </p:nvGraphicFramePr>
        <p:xfrm>
          <a:off x="23907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45"/>
          <p:cNvGraphicFramePr/>
          <p:nvPr/>
        </p:nvGraphicFramePr>
        <p:xfrm>
          <a:off x="34893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Google Shape;473;p45"/>
          <p:cNvGraphicFramePr/>
          <p:nvPr/>
        </p:nvGraphicFramePr>
        <p:xfrm>
          <a:off x="45881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45"/>
          <p:cNvGraphicFramePr/>
          <p:nvPr/>
        </p:nvGraphicFramePr>
        <p:xfrm>
          <a:off x="56867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Google Shape;475;p45"/>
          <p:cNvGraphicFramePr/>
          <p:nvPr/>
        </p:nvGraphicFramePr>
        <p:xfrm>
          <a:off x="685653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Google Shape;476;p45"/>
          <p:cNvGraphicFramePr/>
          <p:nvPr/>
        </p:nvGraphicFramePr>
        <p:xfrm>
          <a:off x="7955225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7" name="Google Shape;477;p45"/>
          <p:cNvCxnSpPr/>
          <p:nvPr/>
        </p:nvCxnSpPr>
        <p:spPr>
          <a:xfrm>
            <a:off x="827431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45"/>
          <p:cNvCxnSpPr/>
          <p:nvPr/>
        </p:nvCxnSpPr>
        <p:spPr>
          <a:xfrm flipH="1">
            <a:off x="719603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45"/>
          <p:cNvCxnSpPr/>
          <p:nvPr/>
        </p:nvCxnSpPr>
        <p:spPr>
          <a:xfrm>
            <a:off x="6004725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45"/>
          <p:cNvCxnSpPr/>
          <p:nvPr/>
        </p:nvCxnSpPr>
        <p:spPr>
          <a:xfrm flipH="1">
            <a:off x="4926450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5"/>
          <p:cNvCxnSpPr/>
          <p:nvPr/>
        </p:nvCxnSpPr>
        <p:spPr>
          <a:xfrm>
            <a:off x="3840513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5"/>
          <p:cNvCxnSpPr/>
          <p:nvPr/>
        </p:nvCxnSpPr>
        <p:spPr>
          <a:xfrm flipH="1">
            <a:off x="2762238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5"/>
          <p:cNvCxnSpPr/>
          <p:nvPr/>
        </p:nvCxnSpPr>
        <p:spPr>
          <a:xfrm>
            <a:off x="164316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5"/>
          <p:cNvCxnSpPr/>
          <p:nvPr/>
        </p:nvCxnSpPr>
        <p:spPr>
          <a:xfrm flipH="1">
            <a:off x="56488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5"/>
          <p:cNvCxnSpPr/>
          <p:nvPr/>
        </p:nvCxnSpPr>
        <p:spPr>
          <a:xfrm flipH="1" rot="10800000">
            <a:off x="7874738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5"/>
          <p:cNvCxnSpPr/>
          <p:nvPr/>
        </p:nvCxnSpPr>
        <p:spPr>
          <a:xfrm flipH="1" rot="10800000">
            <a:off x="558112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5"/>
          <p:cNvCxnSpPr/>
          <p:nvPr/>
        </p:nvCxnSpPr>
        <p:spPr>
          <a:xfrm flipH="1" rot="10800000">
            <a:off x="3414175" y="35435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5"/>
          <p:cNvCxnSpPr/>
          <p:nvPr/>
        </p:nvCxnSpPr>
        <p:spPr>
          <a:xfrm flipH="1" rot="10800000">
            <a:off x="121097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9" name="Google Shape;489;p45"/>
          <p:cNvSpPr/>
          <p:nvPr/>
        </p:nvSpPr>
        <p:spPr>
          <a:xfrm>
            <a:off x="86750" y="3643825"/>
            <a:ext cx="2249400" cy="142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495" name="Google Shape;495;p46"/>
          <p:cNvGraphicFramePr/>
          <p:nvPr/>
        </p:nvGraphicFramePr>
        <p:xfrm>
          <a:off x="2625475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Google Shape;496;p46"/>
          <p:cNvGraphicFramePr/>
          <p:nvPr/>
        </p:nvGraphicFramePr>
        <p:xfrm>
          <a:off x="56136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7" name="Google Shape;497;p46"/>
          <p:cNvSpPr txBox="1"/>
          <p:nvPr/>
        </p:nvSpPr>
        <p:spPr>
          <a:xfrm>
            <a:off x="2163150" y="3433125"/>
            <a:ext cx="48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Cada um desses vetores (com 1 elemento) está ordenado?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503" name="Google Shape;503;p47"/>
          <p:cNvGraphicFramePr/>
          <p:nvPr/>
        </p:nvGraphicFramePr>
        <p:xfrm>
          <a:off x="2625475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47"/>
          <p:cNvGraphicFramePr/>
          <p:nvPr/>
        </p:nvGraphicFramePr>
        <p:xfrm>
          <a:off x="56136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47"/>
          <p:cNvSpPr txBox="1"/>
          <p:nvPr/>
        </p:nvSpPr>
        <p:spPr>
          <a:xfrm>
            <a:off x="2163150" y="3433125"/>
            <a:ext cx="482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Cada um desses vetores (com 1 elemento) está ordenado?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SIM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511" name="Google Shape;511;p48"/>
          <p:cNvGraphicFramePr/>
          <p:nvPr/>
        </p:nvGraphicFramePr>
        <p:xfrm>
          <a:off x="2625475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2" name="Google Shape;512;p48"/>
          <p:cNvGraphicFramePr/>
          <p:nvPr/>
        </p:nvGraphicFramePr>
        <p:xfrm>
          <a:off x="56136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3" name="Google Shape;513;p48"/>
          <p:cNvSpPr txBox="1"/>
          <p:nvPr/>
        </p:nvSpPr>
        <p:spPr>
          <a:xfrm>
            <a:off x="2163150" y="3433125"/>
            <a:ext cx="48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Vamos juntar eles em uma nova lista e ordenar!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519" name="Google Shape;519;p49"/>
          <p:cNvGraphicFramePr/>
          <p:nvPr/>
        </p:nvGraphicFramePr>
        <p:xfrm>
          <a:off x="2625475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0" name="Google Shape;520;p49"/>
          <p:cNvGraphicFramePr/>
          <p:nvPr/>
        </p:nvGraphicFramePr>
        <p:xfrm>
          <a:off x="56136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1" name="Google Shape;521;p49"/>
          <p:cNvGraphicFramePr/>
          <p:nvPr/>
        </p:nvGraphicFramePr>
        <p:xfrm>
          <a:off x="3648550" y="331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23450"/>
                <a:gridCol w="923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2" name="Google Shape;522;p49"/>
          <p:cNvSpPr txBox="1"/>
          <p:nvPr/>
        </p:nvSpPr>
        <p:spPr>
          <a:xfrm>
            <a:off x="1016300" y="4337900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 &gt; 7? Não. Insere o 4.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Depois, insere o 7.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49"/>
          <p:cNvSpPr/>
          <p:nvPr/>
        </p:nvSpPr>
        <p:spPr>
          <a:xfrm rot="5400000">
            <a:off x="4399900" y="1617400"/>
            <a:ext cx="433800" cy="273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529" name="Google Shape;529;p50"/>
          <p:cNvGraphicFramePr/>
          <p:nvPr/>
        </p:nvGraphicFramePr>
        <p:xfrm>
          <a:off x="952500" y="2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0" name="Google Shape;530;p50"/>
          <p:cNvCxnSpPr/>
          <p:nvPr/>
        </p:nvCxnSpPr>
        <p:spPr>
          <a:xfrm flipH="1" rot="10800000">
            <a:off x="4573650" y="17449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31" name="Google Shape;531;p50"/>
          <p:cNvGraphicFramePr/>
          <p:nvPr/>
        </p:nvGraphicFramePr>
        <p:xfrm>
          <a:off x="630250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2" name="Google Shape;532;p50"/>
          <p:cNvGraphicFramePr/>
          <p:nvPr/>
        </p:nvGraphicFramePr>
        <p:xfrm>
          <a:off x="4947025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3" name="Google Shape;533;p50"/>
          <p:cNvCxnSpPr/>
          <p:nvPr/>
        </p:nvCxnSpPr>
        <p:spPr>
          <a:xfrm flipH="1">
            <a:off x="3010375" y="2536425"/>
            <a:ext cx="334500" cy="3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50"/>
          <p:cNvCxnSpPr/>
          <p:nvPr/>
        </p:nvCxnSpPr>
        <p:spPr>
          <a:xfrm>
            <a:off x="5802725" y="2540475"/>
            <a:ext cx="307800" cy="3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5" name="Google Shape;535;p50"/>
          <p:cNvGraphicFramePr/>
          <p:nvPr/>
        </p:nvGraphicFramePr>
        <p:xfrm>
          <a:off x="2992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6" name="Google Shape;536;p50"/>
          <p:cNvGraphicFramePr/>
          <p:nvPr/>
        </p:nvGraphicFramePr>
        <p:xfrm>
          <a:off x="24966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7" name="Google Shape;537;p50"/>
          <p:cNvGraphicFramePr/>
          <p:nvPr/>
        </p:nvGraphicFramePr>
        <p:xfrm>
          <a:off x="46940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8" name="Google Shape;538;p50"/>
          <p:cNvGraphicFramePr/>
          <p:nvPr/>
        </p:nvGraphicFramePr>
        <p:xfrm>
          <a:off x="6953450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50"/>
          <p:cNvCxnSpPr/>
          <p:nvPr/>
        </p:nvCxnSpPr>
        <p:spPr>
          <a:xfrm>
            <a:off x="7208750" y="3467363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50"/>
          <p:cNvCxnSpPr/>
          <p:nvPr/>
        </p:nvCxnSpPr>
        <p:spPr>
          <a:xfrm>
            <a:off x="2824950" y="3467350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50"/>
          <p:cNvCxnSpPr/>
          <p:nvPr/>
        </p:nvCxnSpPr>
        <p:spPr>
          <a:xfrm flipH="1">
            <a:off x="1631475" y="3479650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50"/>
          <p:cNvCxnSpPr/>
          <p:nvPr/>
        </p:nvCxnSpPr>
        <p:spPr>
          <a:xfrm flipH="1">
            <a:off x="6010225" y="3479663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50"/>
          <p:cNvCxnSpPr/>
          <p:nvPr/>
        </p:nvCxnSpPr>
        <p:spPr>
          <a:xfrm flipH="1" rot="10800000">
            <a:off x="6756625" y="27277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0"/>
          <p:cNvCxnSpPr/>
          <p:nvPr/>
        </p:nvCxnSpPr>
        <p:spPr>
          <a:xfrm flipH="1" rot="10800000">
            <a:off x="2439850" y="27773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45" name="Google Shape;545;p50"/>
          <p:cNvGraphicFramePr/>
          <p:nvPr/>
        </p:nvGraphicFramePr>
        <p:xfrm>
          <a:off x="2249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6" name="Google Shape;546;p50"/>
          <p:cNvGraphicFramePr/>
          <p:nvPr/>
        </p:nvGraphicFramePr>
        <p:xfrm>
          <a:off x="12919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7" name="Google Shape;547;p50"/>
          <p:cNvGraphicFramePr/>
          <p:nvPr/>
        </p:nvGraphicFramePr>
        <p:xfrm>
          <a:off x="23907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8" name="Google Shape;548;p50"/>
          <p:cNvGraphicFramePr/>
          <p:nvPr/>
        </p:nvGraphicFramePr>
        <p:xfrm>
          <a:off x="34893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9" name="Google Shape;549;p50"/>
          <p:cNvGraphicFramePr/>
          <p:nvPr/>
        </p:nvGraphicFramePr>
        <p:xfrm>
          <a:off x="45881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0" name="Google Shape;550;p50"/>
          <p:cNvGraphicFramePr/>
          <p:nvPr/>
        </p:nvGraphicFramePr>
        <p:xfrm>
          <a:off x="56867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1" name="Google Shape;551;p50"/>
          <p:cNvGraphicFramePr/>
          <p:nvPr/>
        </p:nvGraphicFramePr>
        <p:xfrm>
          <a:off x="685653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2" name="Google Shape;552;p50"/>
          <p:cNvGraphicFramePr/>
          <p:nvPr/>
        </p:nvGraphicFramePr>
        <p:xfrm>
          <a:off x="7955225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3" name="Google Shape;553;p50"/>
          <p:cNvCxnSpPr/>
          <p:nvPr/>
        </p:nvCxnSpPr>
        <p:spPr>
          <a:xfrm>
            <a:off x="827431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50"/>
          <p:cNvCxnSpPr/>
          <p:nvPr/>
        </p:nvCxnSpPr>
        <p:spPr>
          <a:xfrm flipH="1">
            <a:off x="719603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50"/>
          <p:cNvCxnSpPr/>
          <p:nvPr/>
        </p:nvCxnSpPr>
        <p:spPr>
          <a:xfrm>
            <a:off x="6004725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50"/>
          <p:cNvCxnSpPr/>
          <p:nvPr/>
        </p:nvCxnSpPr>
        <p:spPr>
          <a:xfrm flipH="1">
            <a:off x="4926450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50"/>
          <p:cNvCxnSpPr/>
          <p:nvPr/>
        </p:nvCxnSpPr>
        <p:spPr>
          <a:xfrm>
            <a:off x="3840513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50"/>
          <p:cNvCxnSpPr/>
          <p:nvPr/>
        </p:nvCxnSpPr>
        <p:spPr>
          <a:xfrm flipH="1">
            <a:off x="2762238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50"/>
          <p:cNvCxnSpPr/>
          <p:nvPr/>
        </p:nvCxnSpPr>
        <p:spPr>
          <a:xfrm>
            <a:off x="164316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50"/>
          <p:cNvCxnSpPr/>
          <p:nvPr/>
        </p:nvCxnSpPr>
        <p:spPr>
          <a:xfrm flipH="1">
            <a:off x="56488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50"/>
          <p:cNvCxnSpPr/>
          <p:nvPr/>
        </p:nvCxnSpPr>
        <p:spPr>
          <a:xfrm flipH="1" rot="10800000">
            <a:off x="7874738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50"/>
          <p:cNvCxnSpPr/>
          <p:nvPr/>
        </p:nvCxnSpPr>
        <p:spPr>
          <a:xfrm flipH="1" rot="10800000">
            <a:off x="558112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50"/>
          <p:cNvCxnSpPr/>
          <p:nvPr/>
        </p:nvCxnSpPr>
        <p:spPr>
          <a:xfrm flipH="1" rot="10800000">
            <a:off x="3414175" y="35435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50"/>
          <p:cNvCxnSpPr/>
          <p:nvPr/>
        </p:nvCxnSpPr>
        <p:spPr>
          <a:xfrm flipH="1" rot="10800000">
            <a:off x="121097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5" name="Google Shape;565;p50"/>
          <p:cNvSpPr/>
          <p:nvPr/>
        </p:nvSpPr>
        <p:spPr>
          <a:xfrm>
            <a:off x="86750" y="2654875"/>
            <a:ext cx="4410900" cy="161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" name="Google Shape;570;p51"/>
          <p:cNvGraphicFramePr/>
          <p:nvPr/>
        </p:nvGraphicFramePr>
        <p:xfrm>
          <a:off x="2762250" y="3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51"/>
          <p:cNvGraphicFramePr/>
          <p:nvPr/>
        </p:nvGraphicFramePr>
        <p:xfrm>
          <a:off x="180000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2" name="Google Shape;572;p51"/>
          <p:cNvGraphicFramePr/>
          <p:nvPr/>
        </p:nvGraphicFramePr>
        <p:xfrm>
          <a:off x="55342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574" name="Google Shape;574;p51"/>
          <p:cNvSpPr/>
          <p:nvPr/>
        </p:nvSpPr>
        <p:spPr>
          <a:xfrm rot="5400000">
            <a:off x="4356900" y="420375"/>
            <a:ext cx="433800" cy="59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51"/>
          <p:cNvGrpSpPr/>
          <p:nvPr/>
        </p:nvGrpSpPr>
        <p:grpSpPr>
          <a:xfrm>
            <a:off x="1858800" y="2670900"/>
            <a:ext cx="702600" cy="618675"/>
            <a:chOff x="1015737" y="2571750"/>
            <a:chExt cx="702600" cy="618675"/>
          </a:xfrm>
        </p:grpSpPr>
        <p:sp>
          <p:nvSpPr>
            <p:cNvPr id="576" name="Google Shape;576;p51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1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78" name="Google Shape;578;p51"/>
          <p:cNvGrpSpPr/>
          <p:nvPr/>
        </p:nvGrpSpPr>
        <p:grpSpPr>
          <a:xfrm>
            <a:off x="5749122" y="2670900"/>
            <a:ext cx="549300" cy="618675"/>
            <a:chOff x="2030660" y="2571750"/>
            <a:chExt cx="549300" cy="618675"/>
          </a:xfrm>
        </p:grpSpPr>
        <p:sp>
          <p:nvSpPr>
            <p:cNvPr id="579" name="Google Shape;579;p51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1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81" name="Google Shape;581;p51"/>
          <p:cNvSpPr txBox="1"/>
          <p:nvPr/>
        </p:nvSpPr>
        <p:spPr>
          <a:xfrm>
            <a:off x="2513100" y="4414525"/>
            <a:ext cx="41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(direita). Avança o cursor direito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 &gt; 7?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Não fazemos nada e avançamos o cursor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1112925" y="2571750"/>
            <a:ext cx="508200" cy="618675"/>
            <a:chOff x="1112925" y="2571750"/>
            <a:chExt cx="508200" cy="618675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1949800" y="2571750"/>
            <a:ext cx="702600" cy="618675"/>
            <a:chOff x="1949800" y="2571750"/>
            <a:chExt cx="702600" cy="618675"/>
          </a:xfrm>
        </p:grpSpPr>
        <p:sp>
          <p:nvSpPr>
            <p:cNvPr id="112" name="Google Shape;112;p1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Google Shape;586;p52"/>
          <p:cNvGraphicFramePr/>
          <p:nvPr/>
        </p:nvGraphicFramePr>
        <p:xfrm>
          <a:off x="2762250" y="3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7" name="Google Shape;587;p52"/>
          <p:cNvGraphicFramePr/>
          <p:nvPr/>
        </p:nvGraphicFramePr>
        <p:xfrm>
          <a:off x="180000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8" name="Google Shape;588;p52"/>
          <p:cNvGraphicFramePr/>
          <p:nvPr/>
        </p:nvGraphicFramePr>
        <p:xfrm>
          <a:off x="55342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9" name="Google Shape;58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590" name="Google Shape;590;p52"/>
          <p:cNvSpPr/>
          <p:nvPr/>
        </p:nvSpPr>
        <p:spPr>
          <a:xfrm rot="5400000">
            <a:off x="4356900" y="420375"/>
            <a:ext cx="433800" cy="59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52"/>
          <p:cNvGrpSpPr/>
          <p:nvPr/>
        </p:nvGrpSpPr>
        <p:grpSpPr>
          <a:xfrm>
            <a:off x="1858800" y="2670900"/>
            <a:ext cx="702600" cy="618675"/>
            <a:chOff x="1015737" y="2571750"/>
            <a:chExt cx="702600" cy="618675"/>
          </a:xfrm>
        </p:grpSpPr>
        <p:sp>
          <p:nvSpPr>
            <p:cNvPr id="592" name="Google Shape;592;p5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2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94" name="Google Shape;594;p52"/>
          <p:cNvGrpSpPr/>
          <p:nvPr/>
        </p:nvGrpSpPr>
        <p:grpSpPr>
          <a:xfrm>
            <a:off x="6634497" y="2670900"/>
            <a:ext cx="549300" cy="618675"/>
            <a:chOff x="2030660" y="2571750"/>
            <a:chExt cx="549300" cy="618675"/>
          </a:xfrm>
        </p:grpSpPr>
        <p:sp>
          <p:nvSpPr>
            <p:cNvPr id="595" name="Google Shape;595;p5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97" name="Google Shape;597;p52"/>
          <p:cNvSpPr txBox="1"/>
          <p:nvPr/>
        </p:nvSpPr>
        <p:spPr>
          <a:xfrm>
            <a:off x="2513100" y="4414525"/>
            <a:ext cx="47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(esquerda). Avança o cursor esquerdo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Google Shape;602;p53"/>
          <p:cNvGraphicFramePr/>
          <p:nvPr/>
        </p:nvGraphicFramePr>
        <p:xfrm>
          <a:off x="2762250" y="3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3" name="Google Shape;603;p53"/>
          <p:cNvGraphicFramePr/>
          <p:nvPr/>
        </p:nvGraphicFramePr>
        <p:xfrm>
          <a:off x="180000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4" name="Google Shape;604;p53"/>
          <p:cNvGraphicFramePr/>
          <p:nvPr/>
        </p:nvGraphicFramePr>
        <p:xfrm>
          <a:off x="55342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5" name="Google Shape;605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06" name="Google Shape;606;p53"/>
          <p:cNvSpPr/>
          <p:nvPr/>
        </p:nvSpPr>
        <p:spPr>
          <a:xfrm rot="5400000">
            <a:off x="4356900" y="420375"/>
            <a:ext cx="433800" cy="59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53"/>
          <p:cNvGrpSpPr/>
          <p:nvPr/>
        </p:nvGrpSpPr>
        <p:grpSpPr>
          <a:xfrm>
            <a:off x="1858800" y="2670900"/>
            <a:ext cx="702600" cy="618675"/>
            <a:chOff x="1015737" y="2571750"/>
            <a:chExt cx="702600" cy="618675"/>
          </a:xfrm>
        </p:grpSpPr>
        <p:sp>
          <p:nvSpPr>
            <p:cNvPr id="608" name="Google Shape;608;p5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3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10" name="Google Shape;610;p53"/>
          <p:cNvGrpSpPr/>
          <p:nvPr/>
        </p:nvGrpSpPr>
        <p:grpSpPr>
          <a:xfrm>
            <a:off x="6634497" y="2670900"/>
            <a:ext cx="549300" cy="618675"/>
            <a:chOff x="2030660" y="2571750"/>
            <a:chExt cx="549300" cy="618675"/>
          </a:xfrm>
        </p:grpSpPr>
        <p:sp>
          <p:nvSpPr>
            <p:cNvPr id="611" name="Google Shape;611;p5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13" name="Google Shape;613;p53"/>
          <p:cNvSpPr txBox="1"/>
          <p:nvPr/>
        </p:nvSpPr>
        <p:spPr>
          <a:xfrm>
            <a:off x="2372400" y="4389750"/>
            <a:ext cx="4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(esquerda). Avança o cursor esquerdo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Google Shape;618;p54"/>
          <p:cNvGraphicFramePr/>
          <p:nvPr/>
        </p:nvGraphicFramePr>
        <p:xfrm>
          <a:off x="2762250" y="3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9" name="Google Shape;619;p54"/>
          <p:cNvGraphicFramePr/>
          <p:nvPr/>
        </p:nvGraphicFramePr>
        <p:xfrm>
          <a:off x="180000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0" name="Google Shape;620;p54"/>
          <p:cNvGraphicFramePr/>
          <p:nvPr/>
        </p:nvGraphicFramePr>
        <p:xfrm>
          <a:off x="55342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1" name="Google Shape;62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22" name="Google Shape;622;p54"/>
          <p:cNvSpPr/>
          <p:nvPr/>
        </p:nvSpPr>
        <p:spPr>
          <a:xfrm rot="5400000">
            <a:off x="4356900" y="420375"/>
            <a:ext cx="433800" cy="59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54"/>
          <p:cNvGrpSpPr/>
          <p:nvPr/>
        </p:nvGrpSpPr>
        <p:grpSpPr>
          <a:xfrm>
            <a:off x="2825525" y="2670900"/>
            <a:ext cx="702600" cy="618675"/>
            <a:chOff x="1015737" y="2571750"/>
            <a:chExt cx="702600" cy="618675"/>
          </a:xfrm>
        </p:grpSpPr>
        <p:sp>
          <p:nvSpPr>
            <p:cNvPr id="624" name="Google Shape;624;p54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4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26" name="Google Shape;626;p54"/>
          <p:cNvGrpSpPr/>
          <p:nvPr/>
        </p:nvGrpSpPr>
        <p:grpSpPr>
          <a:xfrm>
            <a:off x="6634497" y="2670900"/>
            <a:ext cx="549300" cy="618675"/>
            <a:chOff x="2030660" y="2571750"/>
            <a:chExt cx="549300" cy="618675"/>
          </a:xfrm>
        </p:grpSpPr>
        <p:sp>
          <p:nvSpPr>
            <p:cNvPr id="627" name="Google Shape;627;p5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4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29" name="Google Shape;629;p54"/>
          <p:cNvSpPr txBox="1"/>
          <p:nvPr/>
        </p:nvSpPr>
        <p:spPr>
          <a:xfrm>
            <a:off x="2372400" y="4389750"/>
            <a:ext cx="4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(esquerda). Avança o cursor esquerdo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" name="Google Shape;634;p55"/>
          <p:cNvGraphicFramePr/>
          <p:nvPr/>
        </p:nvGraphicFramePr>
        <p:xfrm>
          <a:off x="2762250" y="3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5" name="Google Shape;635;p55"/>
          <p:cNvGraphicFramePr/>
          <p:nvPr/>
        </p:nvGraphicFramePr>
        <p:xfrm>
          <a:off x="180000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6" name="Google Shape;636;p55"/>
          <p:cNvGraphicFramePr/>
          <p:nvPr/>
        </p:nvGraphicFramePr>
        <p:xfrm>
          <a:off x="55342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7" name="Google Shape;63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38" name="Google Shape;638;p55"/>
          <p:cNvSpPr/>
          <p:nvPr/>
        </p:nvSpPr>
        <p:spPr>
          <a:xfrm rot="5400000">
            <a:off x="4356900" y="420375"/>
            <a:ext cx="433800" cy="59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55"/>
          <p:cNvGrpSpPr/>
          <p:nvPr/>
        </p:nvGrpSpPr>
        <p:grpSpPr>
          <a:xfrm>
            <a:off x="2825525" y="2670900"/>
            <a:ext cx="702600" cy="618675"/>
            <a:chOff x="1015737" y="2571750"/>
            <a:chExt cx="702600" cy="618675"/>
          </a:xfrm>
        </p:grpSpPr>
        <p:sp>
          <p:nvSpPr>
            <p:cNvPr id="640" name="Google Shape;640;p55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5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42" name="Google Shape;642;p55"/>
          <p:cNvGrpSpPr/>
          <p:nvPr/>
        </p:nvGrpSpPr>
        <p:grpSpPr>
          <a:xfrm>
            <a:off x="6634497" y="2670900"/>
            <a:ext cx="549300" cy="618675"/>
            <a:chOff x="2030660" y="2571750"/>
            <a:chExt cx="549300" cy="618675"/>
          </a:xfrm>
        </p:grpSpPr>
        <p:sp>
          <p:nvSpPr>
            <p:cNvPr id="643" name="Google Shape;643;p55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5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45" name="Google Shape;645;p55"/>
          <p:cNvSpPr txBox="1"/>
          <p:nvPr/>
        </p:nvSpPr>
        <p:spPr>
          <a:xfrm>
            <a:off x="2372400" y="4389750"/>
            <a:ext cx="4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(esquerda). Avança o cursor esquerdo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" name="Google Shape;650;p56"/>
          <p:cNvGraphicFramePr/>
          <p:nvPr/>
        </p:nvGraphicFramePr>
        <p:xfrm>
          <a:off x="2762250" y="3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1" name="Google Shape;651;p56"/>
          <p:cNvGraphicFramePr/>
          <p:nvPr/>
        </p:nvGraphicFramePr>
        <p:xfrm>
          <a:off x="180000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2" name="Google Shape;652;p56"/>
          <p:cNvGraphicFramePr/>
          <p:nvPr/>
        </p:nvGraphicFramePr>
        <p:xfrm>
          <a:off x="55342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3" name="Google Shape;653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54" name="Google Shape;654;p56"/>
          <p:cNvSpPr/>
          <p:nvPr/>
        </p:nvSpPr>
        <p:spPr>
          <a:xfrm rot="5400000">
            <a:off x="4356900" y="420375"/>
            <a:ext cx="433800" cy="59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56"/>
          <p:cNvGrpSpPr/>
          <p:nvPr/>
        </p:nvGrpSpPr>
        <p:grpSpPr>
          <a:xfrm>
            <a:off x="3667125" y="2670900"/>
            <a:ext cx="702600" cy="618675"/>
            <a:chOff x="1015737" y="2571750"/>
            <a:chExt cx="702600" cy="618675"/>
          </a:xfrm>
        </p:grpSpPr>
        <p:sp>
          <p:nvSpPr>
            <p:cNvPr id="656" name="Google Shape;656;p5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6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58" name="Google Shape;658;p56"/>
          <p:cNvGrpSpPr/>
          <p:nvPr/>
        </p:nvGrpSpPr>
        <p:grpSpPr>
          <a:xfrm>
            <a:off x="6634497" y="2670900"/>
            <a:ext cx="549300" cy="618675"/>
            <a:chOff x="2030660" y="2571750"/>
            <a:chExt cx="549300" cy="618675"/>
          </a:xfrm>
        </p:grpSpPr>
        <p:sp>
          <p:nvSpPr>
            <p:cNvPr id="659" name="Google Shape;659;p5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6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61" name="Google Shape;661;p56"/>
          <p:cNvSpPr txBox="1"/>
          <p:nvPr/>
        </p:nvSpPr>
        <p:spPr>
          <a:xfrm>
            <a:off x="1281450" y="4389750"/>
            <a:ext cx="65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nosso cursor “estourou”, podemos simplesmente parar e preencher o restante dos elementos com o que falta do outro vetor, pois sabemos que já está ordenado!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56"/>
          <p:cNvSpPr/>
          <p:nvPr/>
        </p:nvSpPr>
        <p:spPr>
          <a:xfrm>
            <a:off x="3826275" y="2175500"/>
            <a:ext cx="384300" cy="3963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" name="Google Shape;667;p57"/>
          <p:cNvGraphicFramePr/>
          <p:nvPr/>
        </p:nvGraphicFramePr>
        <p:xfrm>
          <a:off x="2762250" y="372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8" name="Google Shape;668;p57"/>
          <p:cNvGraphicFramePr/>
          <p:nvPr/>
        </p:nvGraphicFramePr>
        <p:xfrm>
          <a:off x="1800000" y="21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9" name="Google Shape;669;p57"/>
          <p:cNvGraphicFramePr/>
          <p:nvPr/>
        </p:nvGraphicFramePr>
        <p:xfrm>
          <a:off x="5534250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670" name="Google Shape;67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71" name="Google Shape;671;p57"/>
          <p:cNvSpPr/>
          <p:nvPr/>
        </p:nvSpPr>
        <p:spPr>
          <a:xfrm rot="5400000">
            <a:off x="4356900" y="420375"/>
            <a:ext cx="433800" cy="59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57"/>
          <p:cNvGrpSpPr/>
          <p:nvPr/>
        </p:nvGrpSpPr>
        <p:grpSpPr>
          <a:xfrm>
            <a:off x="3667125" y="2670900"/>
            <a:ext cx="702600" cy="618675"/>
            <a:chOff x="1015737" y="2571750"/>
            <a:chExt cx="702600" cy="618675"/>
          </a:xfrm>
        </p:grpSpPr>
        <p:sp>
          <p:nvSpPr>
            <p:cNvPr id="673" name="Google Shape;673;p57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7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5" name="Google Shape;675;p57"/>
          <p:cNvGrpSpPr/>
          <p:nvPr/>
        </p:nvGrpSpPr>
        <p:grpSpPr>
          <a:xfrm>
            <a:off x="7402922" y="2670900"/>
            <a:ext cx="549300" cy="618675"/>
            <a:chOff x="2030660" y="2571750"/>
            <a:chExt cx="549300" cy="618675"/>
          </a:xfrm>
        </p:grpSpPr>
        <p:sp>
          <p:nvSpPr>
            <p:cNvPr id="676" name="Google Shape;676;p57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7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78" name="Google Shape;678;p57"/>
          <p:cNvSpPr txBox="1"/>
          <p:nvPr/>
        </p:nvSpPr>
        <p:spPr>
          <a:xfrm>
            <a:off x="1281450" y="4389750"/>
            <a:ext cx="65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nosso cursor “estourou”, podemos simplesmente parar e preencher o restante dos elementos com o que falta do outro vetor, pois sabemos que já está ordenado!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57"/>
          <p:cNvSpPr/>
          <p:nvPr/>
        </p:nvSpPr>
        <p:spPr>
          <a:xfrm>
            <a:off x="3826275" y="2175500"/>
            <a:ext cx="384300" cy="3963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7"/>
          <p:cNvSpPr/>
          <p:nvPr/>
        </p:nvSpPr>
        <p:spPr>
          <a:xfrm>
            <a:off x="7485425" y="2175500"/>
            <a:ext cx="384300" cy="3963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686" name="Google Shape;686;p58"/>
          <p:cNvGraphicFramePr/>
          <p:nvPr/>
        </p:nvGraphicFramePr>
        <p:xfrm>
          <a:off x="952500" y="2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87" name="Google Shape;687;p58"/>
          <p:cNvCxnSpPr/>
          <p:nvPr/>
        </p:nvCxnSpPr>
        <p:spPr>
          <a:xfrm flipH="1" rot="10800000">
            <a:off x="4573650" y="17449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688" name="Google Shape;688;p58"/>
          <p:cNvGraphicFramePr/>
          <p:nvPr/>
        </p:nvGraphicFramePr>
        <p:xfrm>
          <a:off x="630250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9" name="Google Shape;689;p58"/>
          <p:cNvGraphicFramePr/>
          <p:nvPr/>
        </p:nvGraphicFramePr>
        <p:xfrm>
          <a:off x="4947025" y="30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90" name="Google Shape;690;p58"/>
          <p:cNvCxnSpPr/>
          <p:nvPr/>
        </p:nvCxnSpPr>
        <p:spPr>
          <a:xfrm flipH="1">
            <a:off x="3010375" y="2536425"/>
            <a:ext cx="334500" cy="3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58"/>
          <p:cNvCxnSpPr/>
          <p:nvPr/>
        </p:nvCxnSpPr>
        <p:spPr>
          <a:xfrm>
            <a:off x="5802725" y="2540475"/>
            <a:ext cx="307800" cy="3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92" name="Google Shape;692;p58"/>
          <p:cNvGraphicFramePr/>
          <p:nvPr/>
        </p:nvGraphicFramePr>
        <p:xfrm>
          <a:off x="2992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3" name="Google Shape;693;p58"/>
          <p:cNvGraphicFramePr/>
          <p:nvPr/>
        </p:nvGraphicFramePr>
        <p:xfrm>
          <a:off x="24966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4" name="Google Shape;694;p58"/>
          <p:cNvGraphicFramePr/>
          <p:nvPr/>
        </p:nvGraphicFramePr>
        <p:xfrm>
          <a:off x="4694075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5" name="Google Shape;695;p58"/>
          <p:cNvGraphicFramePr/>
          <p:nvPr/>
        </p:nvGraphicFramePr>
        <p:xfrm>
          <a:off x="6953450" y="377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96" name="Google Shape;696;p58"/>
          <p:cNvCxnSpPr/>
          <p:nvPr/>
        </p:nvCxnSpPr>
        <p:spPr>
          <a:xfrm>
            <a:off x="7208750" y="3467363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58"/>
          <p:cNvCxnSpPr/>
          <p:nvPr/>
        </p:nvCxnSpPr>
        <p:spPr>
          <a:xfrm>
            <a:off x="2824950" y="3467350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8"/>
          <p:cNvCxnSpPr/>
          <p:nvPr/>
        </p:nvCxnSpPr>
        <p:spPr>
          <a:xfrm flipH="1">
            <a:off x="1631475" y="3479650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8"/>
          <p:cNvCxnSpPr/>
          <p:nvPr/>
        </p:nvCxnSpPr>
        <p:spPr>
          <a:xfrm flipH="1">
            <a:off x="6010225" y="3479663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58"/>
          <p:cNvCxnSpPr/>
          <p:nvPr/>
        </p:nvCxnSpPr>
        <p:spPr>
          <a:xfrm flipH="1" rot="10800000">
            <a:off x="6756625" y="27277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58"/>
          <p:cNvCxnSpPr/>
          <p:nvPr/>
        </p:nvCxnSpPr>
        <p:spPr>
          <a:xfrm flipH="1" rot="10800000">
            <a:off x="2439850" y="27773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702" name="Google Shape;702;p58"/>
          <p:cNvGraphicFramePr/>
          <p:nvPr/>
        </p:nvGraphicFramePr>
        <p:xfrm>
          <a:off x="2249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3" name="Google Shape;703;p58"/>
          <p:cNvGraphicFramePr/>
          <p:nvPr/>
        </p:nvGraphicFramePr>
        <p:xfrm>
          <a:off x="12919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4" name="Google Shape;704;p58"/>
          <p:cNvGraphicFramePr/>
          <p:nvPr/>
        </p:nvGraphicFramePr>
        <p:xfrm>
          <a:off x="23907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5" name="Google Shape;705;p58"/>
          <p:cNvGraphicFramePr/>
          <p:nvPr/>
        </p:nvGraphicFramePr>
        <p:xfrm>
          <a:off x="34893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6" name="Google Shape;706;p58"/>
          <p:cNvGraphicFramePr/>
          <p:nvPr/>
        </p:nvGraphicFramePr>
        <p:xfrm>
          <a:off x="4588100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7" name="Google Shape;707;p58"/>
          <p:cNvGraphicFramePr/>
          <p:nvPr/>
        </p:nvGraphicFramePr>
        <p:xfrm>
          <a:off x="568678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8" name="Google Shape;708;p58"/>
          <p:cNvGraphicFramePr/>
          <p:nvPr/>
        </p:nvGraphicFramePr>
        <p:xfrm>
          <a:off x="6856538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9" name="Google Shape;709;p58"/>
          <p:cNvGraphicFramePr/>
          <p:nvPr/>
        </p:nvGraphicFramePr>
        <p:xfrm>
          <a:off x="7955225" y="45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10" name="Google Shape;710;p58"/>
          <p:cNvCxnSpPr/>
          <p:nvPr/>
        </p:nvCxnSpPr>
        <p:spPr>
          <a:xfrm>
            <a:off x="827431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58"/>
          <p:cNvCxnSpPr/>
          <p:nvPr/>
        </p:nvCxnSpPr>
        <p:spPr>
          <a:xfrm flipH="1">
            <a:off x="719603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8"/>
          <p:cNvCxnSpPr/>
          <p:nvPr/>
        </p:nvCxnSpPr>
        <p:spPr>
          <a:xfrm>
            <a:off x="6004725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58"/>
          <p:cNvCxnSpPr/>
          <p:nvPr/>
        </p:nvCxnSpPr>
        <p:spPr>
          <a:xfrm flipH="1">
            <a:off x="4926450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58"/>
          <p:cNvCxnSpPr/>
          <p:nvPr/>
        </p:nvCxnSpPr>
        <p:spPr>
          <a:xfrm>
            <a:off x="3840513" y="4212838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58"/>
          <p:cNvCxnSpPr/>
          <p:nvPr/>
        </p:nvCxnSpPr>
        <p:spPr>
          <a:xfrm flipH="1">
            <a:off x="2762238" y="4225138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58"/>
          <p:cNvCxnSpPr/>
          <p:nvPr/>
        </p:nvCxnSpPr>
        <p:spPr>
          <a:xfrm>
            <a:off x="1643163" y="4212825"/>
            <a:ext cx="266700" cy="2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8"/>
          <p:cNvCxnSpPr/>
          <p:nvPr/>
        </p:nvCxnSpPr>
        <p:spPr>
          <a:xfrm flipH="1">
            <a:off x="564888" y="4225125"/>
            <a:ext cx="2259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58"/>
          <p:cNvCxnSpPr/>
          <p:nvPr/>
        </p:nvCxnSpPr>
        <p:spPr>
          <a:xfrm flipH="1" rot="10800000">
            <a:off x="7874738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58"/>
          <p:cNvCxnSpPr/>
          <p:nvPr/>
        </p:nvCxnSpPr>
        <p:spPr>
          <a:xfrm flipH="1" rot="10800000">
            <a:off x="558112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58"/>
          <p:cNvCxnSpPr/>
          <p:nvPr/>
        </p:nvCxnSpPr>
        <p:spPr>
          <a:xfrm flipH="1" rot="10800000">
            <a:off x="3414175" y="3543575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58"/>
          <p:cNvCxnSpPr/>
          <p:nvPr/>
        </p:nvCxnSpPr>
        <p:spPr>
          <a:xfrm flipH="1" rot="10800000">
            <a:off x="1210975" y="3522850"/>
            <a:ext cx="300" cy="90990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22" name="Google Shape;722;p58"/>
          <p:cNvSpPr/>
          <p:nvPr/>
        </p:nvSpPr>
        <p:spPr>
          <a:xfrm>
            <a:off x="81000" y="1853850"/>
            <a:ext cx="8985600" cy="168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728" name="Google Shape;728;p59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59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59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31" name="Google Shape;731;p59"/>
          <p:cNvGrpSpPr/>
          <p:nvPr/>
        </p:nvGrpSpPr>
        <p:grpSpPr>
          <a:xfrm>
            <a:off x="729450" y="2670900"/>
            <a:ext cx="702600" cy="618675"/>
            <a:chOff x="1015737" y="2571750"/>
            <a:chExt cx="702600" cy="618675"/>
          </a:xfrm>
        </p:grpSpPr>
        <p:sp>
          <p:nvSpPr>
            <p:cNvPr id="732" name="Google Shape;732;p59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9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34" name="Google Shape;734;p59"/>
          <p:cNvGrpSpPr/>
          <p:nvPr/>
        </p:nvGrpSpPr>
        <p:grpSpPr>
          <a:xfrm>
            <a:off x="5048072" y="2670900"/>
            <a:ext cx="549300" cy="618675"/>
            <a:chOff x="2030660" y="2571750"/>
            <a:chExt cx="549300" cy="618675"/>
          </a:xfrm>
        </p:grpSpPr>
        <p:sp>
          <p:nvSpPr>
            <p:cNvPr id="735" name="Google Shape;735;p59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9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37" name="Google Shape;737;p59"/>
          <p:cNvSpPr txBox="1"/>
          <p:nvPr/>
        </p:nvSpPr>
        <p:spPr>
          <a:xfrm>
            <a:off x="2330550" y="436690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(direita). Avança o cursor direito</a:t>
            </a:r>
            <a:endParaRPr/>
          </a:p>
        </p:txBody>
      </p:sp>
      <p:sp>
        <p:nvSpPr>
          <p:cNvPr id="738" name="Google Shape;738;p59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744" name="Google Shape;744;p60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60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60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47" name="Google Shape;747;p60"/>
          <p:cNvGrpSpPr/>
          <p:nvPr/>
        </p:nvGrpSpPr>
        <p:grpSpPr>
          <a:xfrm>
            <a:off x="729450" y="2670900"/>
            <a:ext cx="702600" cy="618675"/>
            <a:chOff x="1015737" y="2571750"/>
            <a:chExt cx="702600" cy="618675"/>
          </a:xfrm>
        </p:grpSpPr>
        <p:sp>
          <p:nvSpPr>
            <p:cNvPr id="748" name="Google Shape;748;p60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0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50" name="Google Shape;750;p60"/>
          <p:cNvGrpSpPr/>
          <p:nvPr/>
        </p:nvGrpSpPr>
        <p:grpSpPr>
          <a:xfrm>
            <a:off x="5977622" y="2640850"/>
            <a:ext cx="549300" cy="618675"/>
            <a:chOff x="2030660" y="2571750"/>
            <a:chExt cx="549300" cy="618675"/>
          </a:xfrm>
        </p:grpSpPr>
        <p:sp>
          <p:nvSpPr>
            <p:cNvPr id="751" name="Google Shape;751;p60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0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53" name="Google Shape;753;p60"/>
          <p:cNvSpPr txBox="1"/>
          <p:nvPr/>
        </p:nvSpPr>
        <p:spPr>
          <a:xfrm>
            <a:off x="2330550" y="436690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(direita). Avança o cursor direito</a:t>
            </a:r>
            <a:endParaRPr/>
          </a:p>
        </p:txBody>
      </p:sp>
      <p:sp>
        <p:nvSpPr>
          <p:cNvPr id="754" name="Google Shape;754;p60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760" name="Google Shape;760;p61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1" name="Google Shape;761;p61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2" name="Google Shape;762;p61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63" name="Google Shape;763;p61"/>
          <p:cNvGrpSpPr/>
          <p:nvPr/>
        </p:nvGrpSpPr>
        <p:grpSpPr>
          <a:xfrm>
            <a:off x="729450" y="2670900"/>
            <a:ext cx="702600" cy="618675"/>
            <a:chOff x="1015737" y="2571750"/>
            <a:chExt cx="702600" cy="618675"/>
          </a:xfrm>
        </p:grpSpPr>
        <p:sp>
          <p:nvSpPr>
            <p:cNvPr id="764" name="Google Shape;764;p61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1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66" name="Google Shape;766;p61"/>
          <p:cNvGrpSpPr/>
          <p:nvPr/>
        </p:nvGrpSpPr>
        <p:grpSpPr>
          <a:xfrm>
            <a:off x="6817047" y="2640850"/>
            <a:ext cx="549300" cy="618675"/>
            <a:chOff x="2030660" y="2571750"/>
            <a:chExt cx="549300" cy="618675"/>
          </a:xfrm>
        </p:grpSpPr>
        <p:sp>
          <p:nvSpPr>
            <p:cNvPr id="767" name="Google Shape;767;p61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1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69" name="Google Shape;769;p61"/>
          <p:cNvSpPr txBox="1"/>
          <p:nvPr/>
        </p:nvSpPr>
        <p:spPr>
          <a:xfrm>
            <a:off x="2330550" y="436690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(esquerda). Avança o cursor esquerdo</a:t>
            </a:r>
            <a:endParaRPr/>
          </a:p>
        </p:txBody>
      </p:sp>
      <p:sp>
        <p:nvSpPr>
          <p:cNvPr id="770" name="Google Shape;770;p61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&gt; 3?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2054875" y="2571750"/>
            <a:ext cx="508200" cy="618675"/>
            <a:chOff x="1112925" y="2571750"/>
            <a:chExt cx="508200" cy="618675"/>
          </a:xfrm>
        </p:grpSpPr>
        <p:sp>
          <p:nvSpPr>
            <p:cNvPr id="122" name="Google Shape;122;p17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2891750" y="2571750"/>
            <a:ext cx="702600" cy="618675"/>
            <a:chOff x="1949800" y="2571750"/>
            <a:chExt cx="702600" cy="618675"/>
          </a:xfrm>
        </p:grpSpPr>
        <p:sp>
          <p:nvSpPr>
            <p:cNvPr id="125" name="Google Shape;125;p17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776" name="Google Shape;776;p62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62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62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79" name="Google Shape;779;p62"/>
          <p:cNvGrpSpPr/>
          <p:nvPr/>
        </p:nvGrpSpPr>
        <p:grpSpPr>
          <a:xfrm>
            <a:off x="1683775" y="2640850"/>
            <a:ext cx="702600" cy="618675"/>
            <a:chOff x="1015737" y="2571750"/>
            <a:chExt cx="702600" cy="618675"/>
          </a:xfrm>
        </p:grpSpPr>
        <p:sp>
          <p:nvSpPr>
            <p:cNvPr id="780" name="Google Shape;780;p6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2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82" name="Google Shape;782;p62"/>
          <p:cNvGrpSpPr/>
          <p:nvPr/>
        </p:nvGrpSpPr>
        <p:grpSpPr>
          <a:xfrm>
            <a:off x="6817047" y="2640850"/>
            <a:ext cx="549300" cy="618675"/>
            <a:chOff x="2030660" y="2571750"/>
            <a:chExt cx="549300" cy="618675"/>
          </a:xfrm>
        </p:grpSpPr>
        <p:sp>
          <p:nvSpPr>
            <p:cNvPr id="783" name="Google Shape;783;p6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85" name="Google Shape;785;p62"/>
          <p:cNvSpPr txBox="1"/>
          <p:nvPr/>
        </p:nvSpPr>
        <p:spPr>
          <a:xfrm>
            <a:off x="2330550" y="436690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(esquerda). Avança o cursor esquerdo</a:t>
            </a:r>
            <a:endParaRPr/>
          </a:p>
        </p:txBody>
      </p:sp>
      <p:sp>
        <p:nvSpPr>
          <p:cNvPr id="786" name="Google Shape;786;p62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792" name="Google Shape;792;p63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3" name="Google Shape;793;p63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4" name="Google Shape;794;p63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95" name="Google Shape;795;p63"/>
          <p:cNvGrpSpPr/>
          <p:nvPr/>
        </p:nvGrpSpPr>
        <p:grpSpPr>
          <a:xfrm>
            <a:off x="2576150" y="2640850"/>
            <a:ext cx="702600" cy="618675"/>
            <a:chOff x="1015737" y="2571750"/>
            <a:chExt cx="702600" cy="618675"/>
          </a:xfrm>
        </p:grpSpPr>
        <p:sp>
          <p:nvSpPr>
            <p:cNvPr id="796" name="Google Shape;796;p6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3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98" name="Google Shape;798;p63"/>
          <p:cNvGrpSpPr/>
          <p:nvPr/>
        </p:nvGrpSpPr>
        <p:grpSpPr>
          <a:xfrm>
            <a:off x="6817047" y="2640850"/>
            <a:ext cx="549300" cy="618675"/>
            <a:chOff x="2030660" y="2571750"/>
            <a:chExt cx="549300" cy="618675"/>
          </a:xfrm>
        </p:grpSpPr>
        <p:sp>
          <p:nvSpPr>
            <p:cNvPr id="799" name="Google Shape;799;p6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01" name="Google Shape;801;p63"/>
          <p:cNvSpPr txBox="1"/>
          <p:nvPr/>
        </p:nvSpPr>
        <p:spPr>
          <a:xfrm>
            <a:off x="2330550" y="436690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(direita). Avança o cursor direito</a:t>
            </a:r>
            <a:endParaRPr/>
          </a:p>
        </p:txBody>
      </p:sp>
      <p:sp>
        <p:nvSpPr>
          <p:cNvPr id="802" name="Google Shape;802;p63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808" name="Google Shape;808;p64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9" name="Google Shape;809;p64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0" name="Google Shape;810;p64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11" name="Google Shape;811;p64"/>
          <p:cNvGrpSpPr/>
          <p:nvPr/>
        </p:nvGrpSpPr>
        <p:grpSpPr>
          <a:xfrm>
            <a:off x="2576150" y="2640850"/>
            <a:ext cx="702600" cy="618675"/>
            <a:chOff x="1015737" y="2571750"/>
            <a:chExt cx="702600" cy="618675"/>
          </a:xfrm>
        </p:grpSpPr>
        <p:sp>
          <p:nvSpPr>
            <p:cNvPr id="812" name="Google Shape;812;p64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4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14" name="Google Shape;814;p64"/>
          <p:cNvGrpSpPr/>
          <p:nvPr/>
        </p:nvGrpSpPr>
        <p:grpSpPr>
          <a:xfrm>
            <a:off x="7771397" y="2640850"/>
            <a:ext cx="549300" cy="618675"/>
            <a:chOff x="2030660" y="2571750"/>
            <a:chExt cx="549300" cy="618675"/>
          </a:xfrm>
        </p:grpSpPr>
        <p:sp>
          <p:nvSpPr>
            <p:cNvPr id="815" name="Google Shape;815;p6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4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17" name="Google Shape;817;p64"/>
          <p:cNvSpPr txBox="1"/>
          <p:nvPr/>
        </p:nvSpPr>
        <p:spPr>
          <a:xfrm>
            <a:off x="2330550" y="436690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(direita). Avança o cursor direito</a:t>
            </a:r>
            <a:endParaRPr/>
          </a:p>
        </p:txBody>
      </p:sp>
      <p:sp>
        <p:nvSpPr>
          <p:cNvPr id="818" name="Google Shape;818;p64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824" name="Google Shape;824;p65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5" name="Google Shape;825;p65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6" name="Google Shape;826;p65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pSp>
        <p:nvGrpSpPr>
          <p:cNvPr id="827" name="Google Shape;827;p65"/>
          <p:cNvGrpSpPr/>
          <p:nvPr/>
        </p:nvGrpSpPr>
        <p:grpSpPr>
          <a:xfrm>
            <a:off x="2576150" y="2640850"/>
            <a:ext cx="702600" cy="618675"/>
            <a:chOff x="1015737" y="2571750"/>
            <a:chExt cx="702600" cy="618675"/>
          </a:xfrm>
        </p:grpSpPr>
        <p:sp>
          <p:nvSpPr>
            <p:cNvPr id="828" name="Google Shape;828;p65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5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0" name="Google Shape;830;p65"/>
          <p:cNvGrpSpPr/>
          <p:nvPr/>
        </p:nvGrpSpPr>
        <p:grpSpPr>
          <a:xfrm>
            <a:off x="8594697" y="2640850"/>
            <a:ext cx="549300" cy="618675"/>
            <a:chOff x="2030660" y="2571750"/>
            <a:chExt cx="549300" cy="618675"/>
          </a:xfrm>
        </p:grpSpPr>
        <p:sp>
          <p:nvSpPr>
            <p:cNvPr id="831" name="Google Shape;831;p65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5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33" name="Google Shape;833;p65"/>
          <p:cNvSpPr txBox="1"/>
          <p:nvPr/>
        </p:nvSpPr>
        <p:spPr>
          <a:xfrm>
            <a:off x="2330550" y="436690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Esquerda &gt; Direita?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Inserir o menor (direita). Avança o cursor direito</a:t>
            </a:r>
            <a:endParaRPr/>
          </a:p>
        </p:txBody>
      </p:sp>
      <p:sp>
        <p:nvSpPr>
          <p:cNvPr id="834" name="Google Shape;834;p65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5"/>
          <p:cNvSpPr/>
          <p:nvPr/>
        </p:nvSpPr>
        <p:spPr>
          <a:xfrm>
            <a:off x="8677200" y="2175450"/>
            <a:ext cx="384300" cy="3963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841" name="Google Shape;841;p66"/>
          <p:cNvGraphicFramePr/>
          <p:nvPr/>
        </p:nvGraphicFramePr>
        <p:xfrm>
          <a:off x="952500" y="38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2" name="Google Shape;842;p66"/>
          <p:cNvGraphicFramePr/>
          <p:nvPr/>
        </p:nvGraphicFramePr>
        <p:xfrm>
          <a:off x="65523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3" name="Google Shape;843;p66"/>
          <p:cNvGraphicFramePr/>
          <p:nvPr/>
        </p:nvGraphicFramePr>
        <p:xfrm>
          <a:off x="4872863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pSp>
        <p:nvGrpSpPr>
          <p:cNvPr id="844" name="Google Shape;844;p66"/>
          <p:cNvGrpSpPr/>
          <p:nvPr/>
        </p:nvGrpSpPr>
        <p:grpSpPr>
          <a:xfrm>
            <a:off x="4144500" y="2640850"/>
            <a:ext cx="702600" cy="618675"/>
            <a:chOff x="1015737" y="2571750"/>
            <a:chExt cx="702600" cy="618675"/>
          </a:xfrm>
        </p:grpSpPr>
        <p:sp>
          <p:nvSpPr>
            <p:cNvPr id="845" name="Google Shape;845;p6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 txBox="1"/>
            <p:nvPr/>
          </p:nvSpPr>
          <p:spPr>
            <a:xfrm>
              <a:off x="1015737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esquerda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47" name="Google Shape;847;p66"/>
          <p:cNvGrpSpPr/>
          <p:nvPr/>
        </p:nvGrpSpPr>
        <p:grpSpPr>
          <a:xfrm>
            <a:off x="8442297" y="2640850"/>
            <a:ext cx="549300" cy="618675"/>
            <a:chOff x="2030660" y="2571750"/>
            <a:chExt cx="549300" cy="618675"/>
          </a:xfrm>
        </p:grpSpPr>
        <p:sp>
          <p:nvSpPr>
            <p:cNvPr id="848" name="Google Shape;848;p6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50" name="Google Shape;850;p66"/>
          <p:cNvSpPr txBox="1"/>
          <p:nvPr/>
        </p:nvSpPr>
        <p:spPr>
          <a:xfrm>
            <a:off x="2094000" y="4526175"/>
            <a:ext cx="49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Condição de parada. Basta avançar o cursor que sobrou!</a:t>
            </a:r>
            <a:endParaRPr/>
          </a:p>
        </p:txBody>
      </p:sp>
      <p:sp>
        <p:nvSpPr>
          <p:cNvPr id="851" name="Google Shape;851;p66"/>
          <p:cNvSpPr/>
          <p:nvPr/>
        </p:nvSpPr>
        <p:spPr>
          <a:xfrm rot="5400000">
            <a:off x="4356900" y="-656125"/>
            <a:ext cx="433800" cy="840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6"/>
          <p:cNvSpPr/>
          <p:nvPr/>
        </p:nvSpPr>
        <p:spPr>
          <a:xfrm>
            <a:off x="8524800" y="2175450"/>
            <a:ext cx="384300" cy="3963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6"/>
          <p:cNvSpPr/>
          <p:nvPr/>
        </p:nvSpPr>
        <p:spPr>
          <a:xfrm>
            <a:off x="4303750" y="2175450"/>
            <a:ext cx="384300" cy="3963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graphicFrame>
        <p:nvGraphicFramePr>
          <p:cNvPr id="859" name="Google Shape;859;p67"/>
          <p:cNvGraphicFramePr/>
          <p:nvPr/>
        </p:nvGraphicFramePr>
        <p:xfrm>
          <a:off x="952500" y="29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sort</a:t>
            </a:r>
            <a:endParaRPr/>
          </a:p>
        </p:txBody>
      </p:sp>
      <p:pic>
        <p:nvPicPr>
          <p:cNvPr id="865" name="Google Shape;86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708375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Sort</a:t>
            </a:r>
            <a:endParaRPr/>
          </a:p>
        </p:txBody>
      </p:sp>
      <p:graphicFrame>
        <p:nvGraphicFramePr>
          <p:cNvPr id="871" name="Google Shape;871;p69"/>
          <p:cNvGraphicFramePr/>
          <p:nvPr/>
        </p:nvGraphicFramePr>
        <p:xfrm>
          <a:off x="954300" y="28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877" name="Google Shape;877;p70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70"/>
          <p:cNvSpPr txBox="1"/>
          <p:nvPr/>
        </p:nvSpPr>
        <p:spPr>
          <a:xfrm>
            <a:off x="1631700" y="4263550"/>
            <a:ext cx="58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Selecionamos um pivô (vamos padronizar em escolher o último elemento)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70"/>
          <p:cNvSpPr/>
          <p:nvPr/>
        </p:nvSpPr>
        <p:spPr>
          <a:xfrm>
            <a:off x="7211475" y="2224650"/>
            <a:ext cx="1053600" cy="69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885" name="Google Shape;885;p71"/>
          <p:cNvSpPr txBox="1"/>
          <p:nvPr/>
        </p:nvSpPr>
        <p:spPr>
          <a:xfrm>
            <a:off x="1002600" y="2571750"/>
            <a:ext cx="713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Colocar no lado direito de um elemento todos os elementos menores que ele e, no lado esquerdo, todos os elementos maiores que ele.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8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 &gt; 3?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2042475" y="2571750"/>
            <a:ext cx="508200" cy="618675"/>
            <a:chOff x="1112925" y="2571750"/>
            <a:chExt cx="508200" cy="618675"/>
          </a:xfrm>
        </p:grpSpPr>
        <p:sp>
          <p:nvSpPr>
            <p:cNvPr id="135" name="Google Shape;135;p18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2904150" y="2571750"/>
            <a:ext cx="702600" cy="618675"/>
            <a:chOff x="1949800" y="2571750"/>
            <a:chExt cx="702600" cy="618675"/>
          </a:xfrm>
        </p:grpSpPr>
        <p:sp>
          <p:nvSpPr>
            <p:cNvPr id="138" name="Google Shape;138;p18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891" name="Google Shape;891;p72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892" name="Google Shape;892;p72"/>
          <p:cNvSpPr txBox="1"/>
          <p:nvPr/>
        </p:nvSpPr>
        <p:spPr>
          <a:xfrm>
            <a:off x="1631700" y="4288350"/>
            <a:ext cx="58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Iniciamos com dois cursores no início.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93" name="Google Shape;893;p72"/>
          <p:cNvGrpSpPr/>
          <p:nvPr/>
        </p:nvGrpSpPr>
        <p:grpSpPr>
          <a:xfrm>
            <a:off x="729450" y="2856800"/>
            <a:ext cx="759300" cy="618675"/>
            <a:chOff x="958988" y="2571750"/>
            <a:chExt cx="759300" cy="618675"/>
          </a:xfrm>
        </p:grpSpPr>
        <p:sp>
          <p:nvSpPr>
            <p:cNvPr id="894" name="Google Shape;894;p7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2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6" name="Google Shape;896;p72"/>
          <p:cNvGrpSpPr/>
          <p:nvPr/>
        </p:nvGrpSpPr>
        <p:grpSpPr>
          <a:xfrm>
            <a:off x="1377622" y="2856800"/>
            <a:ext cx="549300" cy="618675"/>
            <a:chOff x="2030660" y="2571750"/>
            <a:chExt cx="549300" cy="618675"/>
          </a:xfrm>
        </p:grpSpPr>
        <p:sp>
          <p:nvSpPr>
            <p:cNvPr id="897" name="Google Shape;897;p7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04" name="Google Shape;904;p73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905" name="Google Shape;905;p73"/>
          <p:cNvSpPr txBox="1"/>
          <p:nvPr/>
        </p:nvSpPr>
        <p:spPr>
          <a:xfrm>
            <a:off x="1631700" y="4152025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 (no caso, é o mesmo).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Movemos ambos os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06" name="Google Shape;906;p73"/>
          <p:cNvGrpSpPr/>
          <p:nvPr/>
        </p:nvGrpSpPr>
        <p:grpSpPr>
          <a:xfrm>
            <a:off x="774675" y="2844425"/>
            <a:ext cx="759300" cy="618675"/>
            <a:chOff x="958988" y="2571750"/>
            <a:chExt cx="759300" cy="618675"/>
          </a:xfrm>
        </p:grpSpPr>
        <p:sp>
          <p:nvSpPr>
            <p:cNvPr id="907" name="Google Shape;907;p7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3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09" name="Google Shape;909;p73"/>
          <p:cNvGrpSpPr/>
          <p:nvPr/>
        </p:nvGrpSpPr>
        <p:grpSpPr>
          <a:xfrm>
            <a:off x="1422847" y="2844425"/>
            <a:ext cx="549300" cy="618675"/>
            <a:chOff x="2030660" y="2571750"/>
            <a:chExt cx="549300" cy="618675"/>
          </a:xfrm>
        </p:grpSpPr>
        <p:sp>
          <p:nvSpPr>
            <p:cNvPr id="910" name="Google Shape;910;p7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17" name="Google Shape;917;p74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918" name="Google Shape;918;p74"/>
          <p:cNvGrpSpPr/>
          <p:nvPr/>
        </p:nvGrpSpPr>
        <p:grpSpPr>
          <a:xfrm>
            <a:off x="1706050" y="2856825"/>
            <a:ext cx="759300" cy="618675"/>
            <a:chOff x="958988" y="2571750"/>
            <a:chExt cx="759300" cy="618675"/>
          </a:xfrm>
        </p:grpSpPr>
        <p:sp>
          <p:nvSpPr>
            <p:cNvPr id="919" name="Google Shape;919;p74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4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21" name="Google Shape;921;p74"/>
          <p:cNvGrpSpPr/>
          <p:nvPr/>
        </p:nvGrpSpPr>
        <p:grpSpPr>
          <a:xfrm>
            <a:off x="2354222" y="2856825"/>
            <a:ext cx="549300" cy="618675"/>
            <a:chOff x="2030660" y="2571750"/>
            <a:chExt cx="549300" cy="618675"/>
          </a:xfrm>
        </p:grpSpPr>
        <p:sp>
          <p:nvSpPr>
            <p:cNvPr id="922" name="Google Shape;922;p7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4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29" name="Google Shape;929;p75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930" name="Google Shape;930;p75"/>
          <p:cNvSpPr txBox="1"/>
          <p:nvPr/>
        </p:nvSpPr>
        <p:spPr>
          <a:xfrm>
            <a:off x="1631700" y="4313150"/>
            <a:ext cx="58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apenas o cursor direita.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31" name="Google Shape;931;p75"/>
          <p:cNvGrpSpPr/>
          <p:nvPr/>
        </p:nvGrpSpPr>
        <p:grpSpPr>
          <a:xfrm>
            <a:off x="1631700" y="2856800"/>
            <a:ext cx="759300" cy="618675"/>
            <a:chOff x="958988" y="2571750"/>
            <a:chExt cx="759300" cy="618675"/>
          </a:xfrm>
        </p:grpSpPr>
        <p:sp>
          <p:nvSpPr>
            <p:cNvPr id="932" name="Google Shape;932;p75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5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34" name="Google Shape;934;p75"/>
          <p:cNvGrpSpPr/>
          <p:nvPr/>
        </p:nvGrpSpPr>
        <p:grpSpPr>
          <a:xfrm>
            <a:off x="2324597" y="2856800"/>
            <a:ext cx="549300" cy="618675"/>
            <a:chOff x="2030660" y="2571750"/>
            <a:chExt cx="549300" cy="618675"/>
          </a:xfrm>
        </p:grpSpPr>
        <p:sp>
          <p:nvSpPr>
            <p:cNvPr id="935" name="Google Shape;935;p75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5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42" name="Google Shape;942;p76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943" name="Google Shape;943;p76"/>
          <p:cNvGrpSpPr/>
          <p:nvPr/>
        </p:nvGrpSpPr>
        <p:grpSpPr>
          <a:xfrm>
            <a:off x="1631700" y="2856800"/>
            <a:ext cx="759300" cy="618675"/>
            <a:chOff x="958988" y="2571750"/>
            <a:chExt cx="759300" cy="618675"/>
          </a:xfrm>
        </p:grpSpPr>
        <p:sp>
          <p:nvSpPr>
            <p:cNvPr id="944" name="Google Shape;944;p7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6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6" name="Google Shape;946;p76"/>
          <p:cNvGrpSpPr/>
          <p:nvPr/>
        </p:nvGrpSpPr>
        <p:grpSpPr>
          <a:xfrm>
            <a:off x="3117822" y="2850363"/>
            <a:ext cx="549300" cy="618675"/>
            <a:chOff x="2030660" y="2571750"/>
            <a:chExt cx="549300" cy="618675"/>
          </a:xfrm>
        </p:grpSpPr>
        <p:sp>
          <p:nvSpPr>
            <p:cNvPr id="947" name="Google Shape;947;p7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6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54" name="Google Shape;954;p77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955" name="Google Shape;955;p77"/>
          <p:cNvSpPr txBox="1"/>
          <p:nvPr/>
        </p:nvSpPr>
        <p:spPr>
          <a:xfrm>
            <a:off x="1631700" y="4313150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os dois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56" name="Google Shape;956;p77"/>
          <p:cNvGrpSpPr/>
          <p:nvPr/>
        </p:nvGrpSpPr>
        <p:grpSpPr>
          <a:xfrm>
            <a:off x="1631700" y="2856800"/>
            <a:ext cx="759300" cy="618675"/>
            <a:chOff x="958988" y="2571750"/>
            <a:chExt cx="759300" cy="618675"/>
          </a:xfrm>
        </p:grpSpPr>
        <p:sp>
          <p:nvSpPr>
            <p:cNvPr id="957" name="Google Shape;957;p77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7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59" name="Google Shape;959;p77"/>
          <p:cNvGrpSpPr/>
          <p:nvPr/>
        </p:nvGrpSpPr>
        <p:grpSpPr>
          <a:xfrm>
            <a:off x="3117822" y="2856800"/>
            <a:ext cx="549300" cy="618675"/>
            <a:chOff x="2030660" y="2571750"/>
            <a:chExt cx="549300" cy="618675"/>
          </a:xfrm>
        </p:grpSpPr>
        <p:sp>
          <p:nvSpPr>
            <p:cNvPr id="960" name="Google Shape;960;p77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7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67" name="Google Shape;967;p78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968" name="Google Shape;968;p78"/>
          <p:cNvGrpSpPr/>
          <p:nvPr/>
        </p:nvGrpSpPr>
        <p:grpSpPr>
          <a:xfrm>
            <a:off x="2546100" y="2856800"/>
            <a:ext cx="759300" cy="618675"/>
            <a:chOff x="958988" y="2571750"/>
            <a:chExt cx="759300" cy="618675"/>
          </a:xfrm>
        </p:grpSpPr>
        <p:sp>
          <p:nvSpPr>
            <p:cNvPr id="969" name="Google Shape;969;p78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8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71" name="Google Shape;971;p78"/>
          <p:cNvGrpSpPr/>
          <p:nvPr/>
        </p:nvGrpSpPr>
        <p:grpSpPr>
          <a:xfrm>
            <a:off x="4032222" y="2856800"/>
            <a:ext cx="549300" cy="618675"/>
            <a:chOff x="2030660" y="2571750"/>
            <a:chExt cx="549300" cy="618675"/>
          </a:xfrm>
        </p:grpSpPr>
        <p:sp>
          <p:nvSpPr>
            <p:cNvPr id="972" name="Google Shape;972;p78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8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79" name="Google Shape;979;p79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980" name="Google Shape;980;p79"/>
          <p:cNvSpPr txBox="1"/>
          <p:nvPr/>
        </p:nvSpPr>
        <p:spPr>
          <a:xfrm>
            <a:off x="1631700" y="4313150"/>
            <a:ext cx="58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apenas o cursor direita.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1" name="Google Shape;981;p79"/>
          <p:cNvGrpSpPr/>
          <p:nvPr/>
        </p:nvGrpSpPr>
        <p:grpSpPr>
          <a:xfrm>
            <a:off x="2546100" y="2856800"/>
            <a:ext cx="759300" cy="618675"/>
            <a:chOff x="958988" y="2571750"/>
            <a:chExt cx="759300" cy="618675"/>
          </a:xfrm>
        </p:grpSpPr>
        <p:sp>
          <p:nvSpPr>
            <p:cNvPr id="982" name="Google Shape;982;p79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9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84" name="Google Shape;984;p79"/>
          <p:cNvGrpSpPr/>
          <p:nvPr/>
        </p:nvGrpSpPr>
        <p:grpSpPr>
          <a:xfrm>
            <a:off x="4032222" y="2856800"/>
            <a:ext cx="549300" cy="618675"/>
            <a:chOff x="2030660" y="2571750"/>
            <a:chExt cx="549300" cy="618675"/>
          </a:xfrm>
        </p:grpSpPr>
        <p:sp>
          <p:nvSpPr>
            <p:cNvPr id="985" name="Google Shape;985;p79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9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992" name="Google Shape;992;p80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993" name="Google Shape;993;p80"/>
          <p:cNvGrpSpPr/>
          <p:nvPr/>
        </p:nvGrpSpPr>
        <p:grpSpPr>
          <a:xfrm>
            <a:off x="2546100" y="2856800"/>
            <a:ext cx="759300" cy="618675"/>
            <a:chOff x="958988" y="2571750"/>
            <a:chExt cx="759300" cy="618675"/>
          </a:xfrm>
        </p:grpSpPr>
        <p:sp>
          <p:nvSpPr>
            <p:cNvPr id="994" name="Google Shape;994;p80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0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96" name="Google Shape;996;p80"/>
          <p:cNvGrpSpPr/>
          <p:nvPr/>
        </p:nvGrpSpPr>
        <p:grpSpPr>
          <a:xfrm>
            <a:off x="4927572" y="2856800"/>
            <a:ext cx="549300" cy="618675"/>
            <a:chOff x="2030660" y="2571750"/>
            <a:chExt cx="549300" cy="618675"/>
          </a:xfrm>
        </p:grpSpPr>
        <p:sp>
          <p:nvSpPr>
            <p:cNvPr id="997" name="Google Shape;997;p80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0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04" name="Google Shape;1004;p81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1005" name="Google Shape;1005;p81"/>
          <p:cNvSpPr txBox="1"/>
          <p:nvPr/>
        </p:nvSpPr>
        <p:spPr>
          <a:xfrm>
            <a:off x="1631700" y="4313150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os dois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06" name="Google Shape;1006;p81"/>
          <p:cNvGrpSpPr/>
          <p:nvPr/>
        </p:nvGrpSpPr>
        <p:grpSpPr>
          <a:xfrm>
            <a:off x="2546100" y="2856800"/>
            <a:ext cx="759300" cy="618675"/>
            <a:chOff x="958988" y="2571750"/>
            <a:chExt cx="759300" cy="618675"/>
          </a:xfrm>
        </p:grpSpPr>
        <p:sp>
          <p:nvSpPr>
            <p:cNvPr id="1007" name="Google Shape;1007;p81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1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09" name="Google Shape;1009;p81"/>
          <p:cNvGrpSpPr/>
          <p:nvPr/>
        </p:nvGrpSpPr>
        <p:grpSpPr>
          <a:xfrm>
            <a:off x="4927572" y="2856800"/>
            <a:ext cx="549300" cy="618675"/>
            <a:chOff x="2030660" y="2571750"/>
            <a:chExt cx="549300" cy="618675"/>
          </a:xfrm>
        </p:grpSpPr>
        <p:sp>
          <p:nvSpPr>
            <p:cNvPr id="1010" name="Google Shape;1010;p81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1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19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 &gt; 8?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Não fazemos nada e avançamos o cursor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7" name="Google Shape;147;p19"/>
          <p:cNvGrpSpPr/>
          <p:nvPr/>
        </p:nvGrpSpPr>
        <p:grpSpPr>
          <a:xfrm>
            <a:off x="2947225" y="2571750"/>
            <a:ext cx="508200" cy="618675"/>
            <a:chOff x="1112925" y="2571750"/>
            <a:chExt cx="508200" cy="618675"/>
          </a:xfrm>
        </p:grpSpPr>
        <p:sp>
          <p:nvSpPr>
            <p:cNvPr id="148" name="Google Shape;148;p19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0" name="Google Shape;150;p19"/>
          <p:cNvGrpSpPr/>
          <p:nvPr/>
        </p:nvGrpSpPr>
        <p:grpSpPr>
          <a:xfrm>
            <a:off x="3784100" y="2571750"/>
            <a:ext cx="702600" cy="618675"/>
            <a:chOff x="1949800" y="2571750"/>
            <a:chExt cx="702600" cy="618675"/>
          </a:xfrm>
        </p:grpSpPr>
        <p:sp>
          <p:nvSpPr>
            <p:cNvPr id="151" name="Google Shape;151;p19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17" name="Google Shape;1017;p82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1018" name="Google Shape;1018;p82"/>
          <p:cNvGrpSpPr/>
          <p:nvPr/>
        </p:nvGrpSpPr>
        <p:grpSpPr>
          <a:xfrm>
            <a:off x="3486200" y="2844400"/>
            <a:ext cx="759300" cy="618675"/>
            <a:chOff x="958988" y="2571750"/>
            <a:chExt cx="759300" cy="618675"/>
          </a:xfrm>
        </p:grpSpPr>
        <p:sp>
          <p:nvSpPr>
            <p:cNvPr id="1019" name="Google Shape;1019;p8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2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21" name="Google Shape;1021;p82"/>
          <p:cNvGrpSpPr/>
          <p:nvPr/>
        </p:nvGrpSpPr>
        <p:grpSpPr>
          <a:xfrm>
            <a:off x="5867672" y="2844400"/>
            <a:ext cx="549300" cy="618675"/>
            <a:chOff x="2030660" y="2571750"/>
            <a:chExt cx="549300" cy="618675"/>
          </a:xfrm>
        </p:grpSpPr>
        <p:sp>
          <p:nvSpPr>
            <p:cNvPr id="1022" name="Google Shape;1022;p8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29" name="Google Shape;1029;p83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1030" name="Google Shape;1030;p83"/>
          <p:cNvGrpSpPr/>
          <p:nvPr/>
        </p:nvGrpSpPr>
        <p:grpSpPr>
          <a:xfrm>
            <a:off x="3486200" y="2844400"/>
            <a:ext cx="759300" cy="618675"/>
            <a:chOff x="958988" y="2571750"/>
            <a:chExt cx="759300" cy="618675"/>
          </a:xfrm>
        </p:grpSpPr>
        <p:sp>
          <p:nvSpPr>
            <p:cNvPr id="1031" name="Google Shape;1031;p8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3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33" name="Google Shape;1033;p83"/>
          <p:cNvGrpSpPr/>
          <p:nvPr/>
        </p:nvGrpSpPr>
        <p:grpSpPr>
          <a:xfrm>
            <a:off x="5867672" y="2844400"/>
            <a:ext cx="549300" cy="618675"/>
            <a:chOff x="2030660" y="2571750"/>
            <a:chExt cx="549300" cy="618675"/>
          </a:xfrm>
        </p:grpSpPr>
        <p:sp>
          <p:nvSpPr>
            <p:cNvPr id="1034" name="Google Shape;1034;p8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36" name="Google Shape;1036;p83"/>
          <p:cNvSpPr txBox="1"/>
          <p:nvPr/>
        </p:nvSpPr>
        <p:spPr>
          <a:xfrm>
            <a:off x="1631700" y="4313150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os dois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42" name="Google Shape;1042;p84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1043" name="Google Shape;1043;p84"/>
          <p:cNvGrpSpPr/>
          <p:nvPr/>
        </p:nvGrpSpPr>
        <p:grpSpPr>
          <a:xfrm>
            <a:off x="4440550" y="2869200"/>
            <a:ext cx="759300" cy="618675"/>
            <a:chOff x="958988" y="2571750"/>
            <a:chExt cx="759300" cy="618675"/>
          </a:xfrm>
        </p:grpSpPr>
        <p:sp>
          <p:nvSpPr>
            <p:cNvPr id="1044" name="Google Shape;1044;p84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4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46" name="Google Shape;1046;p84"/>
          <p:cNvGrpSpPr/>
          <p:nvPr/>
        </p:nvGrpSpPr>
        <p:grpSpPr>
          <a:xfrm>
            <a:off x="6822022" y="2869200"/>
            <a:ext cx="549300" cy="618675"/>
            <a:chOff x="2030660" y="2571750"/>
            <a:chExt cx="549300" cy="618675"/>
          </a:xfrm>
        </p:grpSpPr>
        <p:sp>
          <p:nvSpPr>
            <p:cNvPr id="1047" name="Google Shape;1047;p8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4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54" name="Google Shape;1054;p85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1055" name="Google Shape;1055;p85"/>
          <p:cNvGrpSpPr/>
          <p:nvPr/>
        </p:nvGrpSpPr>
        <p:grpSpPr>
          <a:xfrm>
            <a:off x="4440550" y="2869200"/>
            <a:ext cx="759300" cy="618675"/>
            <a:chOff x="958988" y="2571750"/>
            <a:chExt cx="759300" cy="618675"/>
          </a:xfrm>
        </p:grpSpPr>
        <p:sp>
          <p:nvSpPr>
            <p:cNvPr id="1056" name="Google Shape;1056;p85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5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58" name="Google Shape;1058;p85"/>
          <p:cNvGrpSpPr/>
          <p:nvPr/>
        </p:nvGrpSpPr>
        <p:grpSpPr>
          <a:xfrm>
            <a:off x="6822022" y="2869200"/>
            <a:ext cx="549300" cy="618675"/>
            <a:chOff x="2030660" y="2571750"/>
            <a:chExt cx="549300" cy="618675"/>
          </a:xfrm>
        </p:grpSpPr>
        <p:sp>
          <p:nvSpPr>
            <p:cNvPr id="1059" name="Google Shape;1059;p85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5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61" name="Google Shape;1061;p85"/>
          <p:cNvSpPr txBox="1"/>
          <p:nvPr/>
        </p:nvSpPr>
        <p:spPr>
          <a:xfrm>
            <a:off x="1631700" y="4313150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os dois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67" name="Google Shape;1067;p86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1068" name="Google Shape;1068;p86"/>
          <p:cNvGrpSpPr/>
          <p:nvPr/>
        </p:nvGrpSpPr>
        <p:grpSpPr>
          <a:xfrm>
            <a:off x="5476875" y="2869200"/>
            <a:ext cx="759300" cy="618675"/>
            <a:chOff x="958988" y="2571750"/>
            <a:chExt cx="759300" cy="618675"/>
          </a:xfrm>
        </p:grpSpPr>
        <p:sp>
          <p:nvSpPr>
            <p:cNvPr id="1069" name="Google Shape;1069;p8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6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71" name="Google Shape;1071;p86"/>
          <p:cNvGrpSpPr/>
          <p:nvPr/>
        </p:nvGrpSpPr>
        <p:grpSpPr>
          <a:xfrm>
            <a:off x="7454122" y="2869200"/>
            <a:ext cx="549300" cy="618675"/>
            <a:chOff x="2030660" y="2571750"/>
            <a:chExt cx="549300" cy="618675"/>
          </a:xfrm>
        </p:grpSpPr>
        <p:sp>
          <p:nvSpPr>
            <p:cNvPr id="1072" name="Google Shape;1072;p8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6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79" name="Google Shape;1079;p87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pSp>
        <p:nvGrpSpPr>
          <p:cNvPr id="1080" name="Google Shape;1080;p87"/>
          <p:cNvGrpSpPr/>
          <p:nvPr/>
        </p:nvGrpSpPr>
        <p:grpSpPr>
          <a:xfrm>
            <a:off x="5476875" y="2869200"/>
            <a:ext cx="759300" cy="618675"/>
            <a:chOff x="958988" y="2571750"/>
            <a:chExt cx="759300" cy="618675"/>
          </a:xfrm>
        </p:grpSpPr>
        <p:sp>
          <p:nvSpPr>
            <p:cNvPr id="1081" name="Google Shape;1081;p87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7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83" name="Google Shape;1083;p87"/>
          <p:cNvGrpSpPr/>
          <p:nvPr/>
        </p:nvGrpSpPr>
        <p:grpSpPr>
          <a:xfrm>
            <a:off x="7454122" y="2869200"/>
            <a:ext cx="549300" cy="618675"/>
            <a:chOff x="2030660" y="2571750"/>
            <a:chExt cx="549300" cy="618675"/>
          </a:xfrm>
        </p:grpSpPr>
        <p:sp>
          <p:nvSpPr>
            <p:cNvPr id="1084" name="Google Shape;1084;p87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7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86" name="Google Shape;1086;p87"/>
          <p:cNvSpPr txBox="1"/>
          <p:nvPr/>
        </p:nvSpPr>
        <p:spPr>
          <a:xfrm>
            <a:off x="1002600" y="4141450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Chegamos no final.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nosso pivô com o cursor Separador.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92" name="Google Shape;1092;p88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3" name="Google Shape;1093;p88"/>
          <p:cNvSpPr txBox="1"/>
          <p:nvPr/>
        </p:nvSpPr>
        <p:spPr>
          <a:xfrm>
            <a:off x="1002600" y="4141450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Chegamos no final.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nosso pivô com o cursor Separador.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099" name="Google Shape;1099;p89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100" name="Google Shape;1100;p89"/>
          <p:cNvSpPr txBox="1"/>
          <p:nvPr/>
        </p:nvSpPr>
        <p:spPr>
          <a:xfrm>
            <a:off x="1002600" y="4141450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pivô está no seu lugar correto já!!! E agora temos duas sublistas que sabemos que não influenciam uma sobre a outra.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89"/>
          <p:cNvSpPr/>
          <p:nvPr/>
        </p:nvSpPr>
        <p:spPr>
          <a:xfrm rot="5400000">
            <a:off x="3024100" y="812800"/>
            <a:ext cx="297600" cy="475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89"/>
          <p:cNvSpPr/>
          <p:nvPr/>
        </p:nvSpPr>
        <p:spPr>
          <a:xfrm rot="5400000">
            <a:off x="7126475" y="2163700"/>
            <a:ext cx="297600" cy="205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89"/>
          <p:cNvSpPr txBox="1"/>
          <p:nvPr/>
        </p:nvSpPr>
        <p:spPr>
          <a:xfrm>
            <a:off x="2664700" y="34331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89"/>
          <p:cNvSpPr txBox="1"/>
          <p:nvPr/>
        </p:nvSpPr>
        <p:spPr>
          <a:xfrm>
            <a:off x="6753000" y="34331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110" name="Google Shape;1110;p90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111" name="Google Shape;1111;p90"/>
          <p:cNvSpPr txBox="1"/>
          <p:nvPr/>
        </p:nvSpPr>
        <p:spPr>
          <a:xfrm>
            <a:off x="1002600" y="41414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Aplicamos o mesmo procedimento para cada uma das sublistas.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2" name="Google Shape;1112;p90"/>
          <p:cNvSpPr/>
          <p:nvPr/>
        </p:nvSpPr>
        <p:spPr>
          <a:xfrm rot="5400000">
            <a:off x="3024100" y="812800"/>
            <a:ext cx="297600" cy="475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90"/>
          <p:cNvSpPr/>
          <p:nvPr/>
        </p:nvSpPr>
        <p:spPr>
          <a:xfrm rot="5400000">
            <a:off x="7126475" y="2163700"/>
            <a:ext cx="297600" cy="205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90"/>
          <p:cNvSpPr txBox="1"/>
          <p:nvPr/>
        </p:nvSpPr>
        <p:spPr>
          <a:xfrm>
            <a:off x="2664700" y="34331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5" name="Google Shape;1115;p90"/>
          <p:cNvSpPr txBox="1"/>
          <p:nvPr/>
        </p:nvSpPr>
        <p:spPr>
          <a:xfrm>
            <a:off x="6753000" y="34331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121" name="Google Shape;1121;p91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122" name="Google Shape;1122;p91"/>
          <p:cNvGrpSpPr/>
          <p:nvPr/>
        </p:nvGrpSpPr>
        <p:grpSpPr>
          <a:xfrm>
            <a:off x="2125600" y="2856825"/>
            <a:ext cx="759300" cy="618675"/>
            <a:chOff x="958988" y="2571750"/>
            <a:chExt cx="759300" cy="618675"/>
          </a:xfrm>
        </p:grpSpPr>
        <p:sp>
          <p:nvSpPr>
            <p:cNvPr id="1123" name="Google Shape;1123;p91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1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25" name="Google Shape;1125;p91"/>
          <p:cNvGrpSpPr/>
          <p:nvPr/>
        </p:nvGrpSpPr>
        <p:grpSpPr>
          <a:xfrm>
            <a:off x="2773772" y="2856825"/>
            <a:ext cx="549300" cy="618675"/>
            <a:chOff x="2030660" y="2571750"/>
            <a:chExt cx="549300" cy="618675"/>
          </a:xfrm>
        </p:grpSpPr>
        <p:sp>
          <p:nvSpPr>
            <p:cNvPr id="1126" name="Google Shape;1126;p91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1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28" name="Google Shape;1128;p91"/>
          <p:cNvSpPr txBox="1"/>
          <p:nvPr/>
        </p:nvSpPr>
        <p:spPr>
          <a:xfrm>
            <a:off x="1631700" y="4152025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 (no caso, é o mesmo).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Movemos ambos os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58" name="Google Shape;158;p20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0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&gt; 2?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3802263" y="2571750"/>
            <a:ext cx="508200" cy="618675"/>
            <a:chOff x="1112925" y="2571750"/>
            <a:chExt cx="508200" cy="618675"/>
          </a:xfrm>
        </p:grpSpPr>
        <p:sp>
          <p:nvSpPr>
            <p:cNvPr id="161" name="Google Shape;161;p20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3" name="Google Shape;163;p20"/>
          <p:cNvGrpSpPr/>
          <p:nvPr/>
        </p:nvGrpSpPr>
        <p:grpSpPr>
          <a:xfrm>
            <a:off x="4639138" y="2571750"/>
            <a:ext cx="702600" cy="618675"/>
            <a:chOff x="1949800" y="2571750"/>
            <a:chExt cx="702600" cy="618675"/>
          </a:xfrm>
        </p:grpSpPr>
        <p:sp>
          <p:nvSpPr>
            <p:cNvPr id="164" name="Google Shape;164;p20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134" name="Google Shape;1134;p92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135" name="Google Shape;1135;p92"/>
          <p:cNvGrpSpPr/>
          <p:nvPr/>
        </p:nvGrpSpPr>
        <p:grpSpPr>
          <a:xfrm>
            <a:off x="3017950" y="2869200"/>
            <a:ext cx="759300" cy="618675"/>
            <a:chOff x="958988" y="2571750"/>
            <a:chExt cx="759300" cy="618675"/>
          </a:xfrm>
        </p:grpSpPr>
        <p:sp>
          <p:nvSpPr>
            <p:cNvPr id="1136" name="Google Shape;1136;p9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2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38" name="Google Shape;1138;p92"/>
          <p:cNvGrpSpPr/>
          <p:nvPr/>
        </p:nvGrpSpPr>
        <p:grpSpPr>
          <a:xfrm>
            <a:off x="3666122" y="2869200"/>
            <a:ext cx="549300" cy="618675"/>
            <a:chOff x="2030660" y="2571750"/>
            <a:chExt cx="549300" cy="618675"/>
          </a:xfrm>
        </p:grpSpPr>
        <p:sp>
          <p:nvSpPr>
            <p:cNvPr id="1139" name="Google Shape;1139;p9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146" name="Google Shape;1146;p93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147" name="Google Shape;1147;p93"/>
          <p:cNvGrpSpPr/>
          <p:nvPr/>
        </p:nvGrpSpPr>
        <p:grpSpPr>
          <a:xfrm>
            <a:off x="3017950" y="2869200"/>
            <a:ext cx="759300" cy="618675"/>
            <a:chOff x="958988" y="2571750"/>
            <a:chExt cx="759300" cy="618675"/>
          </a:xfrm>
        </p:grpSpPr>
        <p:sp>
          <p:nvSpPr>
            <p:cNvPr id="1148" name="Google Shape;1148;p9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3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50" name="Google Shape;1150;p93"/>
          <p:cNvGrpSpPr/>
          <p:nvPr/>
        </p:nvGrpSpPr>
        <p:grpSpPr>
          <a:xfrm>
            <a:off x="3666122" y="2869200"/>
            <a:ext cx="549300" cy="618675"/>
            <a:chOff x="2030660" y="2571750"/>
            <a:chExt cx="549300" cy="618675"/>
          </a:xfrm>
        </p:grpSpPr>
        <p:sp>
          <p:nvSpPr>
            <p:cNvPr id="1151" name="Google Shape;1151;p9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53" name="Google Shape;1153;p93"/>
          <p:cNvSpPr txBox="1"/>
          <p:nvPr/>
        </p:nvSpPr>
        <p:spPr>
          <a:xfrm>
            <a:off x="1631700" y="4152025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 (no caso, é o mesmo).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Movemos ambos os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159" name="Google Shape;1159;p94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160" name="Google Shape;1160;p94"/>
          <p:cNvGrpSpPr/>
          <p:nvPr/>
        </p:nvGrpSpPr>
        <p:grpSpPr>
          <a:xfrm>
            <a:off x="3958075" y="2869200"/>
            <a:ext cx="759300" cy="618675"/>
            <a:chOff x="958988" y="2571750"/>
            <a:chExt cx="759300" cy="618675"/>
          </a:xfrm>
        </p:grpSpPr>
        <p:sp>
          <p:nvSpPr>
            <p:cNvPr id="1161" name="Google Shape;1161;p94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94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63" name="Google Shape;1163;p94"/>
          <p:cNvGrpSpPr/>
          <p:nvPr/>
        </p:nvGrpSpPr>
        <p:grpSpPr>
          <a:xfrm>
            <a:off x="4606247" y="2869200"/>
            <a:ext cx="549300" cy="618675"/>
            <a:chOff x="2030660" y="2571750"/>
            <a:chExt cx="549300" cy="618675"/>
          </a:xfrm>
        </p:grpSpPr>
        <p:sp>
          <p:nvSpPr>
            <p:cNvPr id="1164" name="Google Shape;1164;p9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94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171" name="Google Shape;1171;p95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172" name="Google Shape;1172;p95"/>
          <p:cNvGrpSpPr/>
          <p:nvPr/>
        </p:nvGrpSpPr>
        <p:grpSpPr>
          <a:xfrm>
            <a:off x="3958075" y="2869200"/>
            <a:ext cx="759300" cy="618675"/>
            <a:chOff x="958988" y="2571750"/>
            <a:chExt cx="759300" cy="618675"/>
          </a:xfrm>
        </p:grpSpPr>
        <p:sp>
          <p:nvSpPr>
            <p:cNvPr id="1173" name="Google Shape;1173;p95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95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75" name="Google Shape;1175;p95"/>
          <p:cNvGrpSpPr/>
          <p:nvPr/>
        </p:nvGrpSpPr>
        <p:grpSpPr>
          <a:xfrm>
            <a:off x="4606247" y="2869200"/>
            <a:ext cx="549300" cy="618675"/>
            <a:chOff x="2030660" y="2571750"/>
            <a:chExt cx="549300" cy="618675"/>
          </a:xfrm>
        </p:grpSpPr>
        <p:sp>
          <p:nvSpPr>
            <p:cNvPr id="1176" name="Google Shape;1176;p95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95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78" name="Google Shape;1178;p95"/>
          <p:cNvSpPr txBox="1"/>
          <p:nvPr/>
        </p:nvSpPr>
        <p:spPr>
          <a:xfrm>
            <a:off x="1631700" y="4152025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 (no caso, é o mesmo).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Movemos ambos os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184" name="Google Shape;1184;p96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185" name="Google Shape;1185;p96"/>
          <p:cNvGrpSpPr/>
          <p:nvPr/>
        </p:nvGrpSpPr>
        <p:grpSpPr>
          <a:xfrm>
            <a:off x="4850450" y="2869200"/>
            <a:ext cx="759300" cy="618675"/>
            <a:chOff x="958988" y="2571750"/>
            <a:chExt cx="759300" cy="618675"/>
          </a:xfrm>
        </p:grpSpPr>
        <p:sp>
          <p:nvSpPr>
            <p:cNvPr id="1186" name="Google Shape;1186;p9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96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88" name="Google Shape;1188;p96"/>
          <p:cNvGrpSpPr/>
          <p:nvPr/>
        </p:nvGrpSpPr>
        <p:grpSpPr>
          <a:xfrm>
            <a:off x="5498622" y="2869200"/>
            <a:ext cx="549300" cy="618675"/>
            <a:chOff x="2030660" y="2571750"/>
            <a:chExt cx="549300" cy="618675"/>
          </a:xfrm>
        </p:grpSpPr>
        <p:sp>
          <p:nvSpPr>
            <p:cNvPr id="1189" name="Google Shape;1189;p9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96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196" name="Google Shape;1196;p97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197" name="Google Shape;1197;p97"/>
          <p:cNvGrpSpPr/>
          <p:nvPr/>
        </p:nvGrpSpPr>
        <p:grpSpPr>
          <a:xfrm>
            <a:off x="4850450" y="2869200"/>
            <a:ext cx="759300" cy="618675"/>
            <a:chOff x="958988" y="2571750"/>
            <a:chExt cx="759300" cy="618675"/>
          </a:xfrm>
        </p:grpSpPr>
        <p:sp>
          <p:nvSpPr>
            <p:cNvPr id="1198" name="Google Shape;1198;p97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97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0" name="Google Shape;1200;p97"/>
          <p:cNvGrpSpPr/>
          <p:nvPr/>
        </p:nvGrpSpPr>
        <p:grpSpPr>
          <a:xfrm>
            <a:off x="5498622" y="2869200"/>
            <a:ext cx="549300" cy="618675"/>
            <a:chOff x="2030660" y="2571750"/>
            <a:chExt cx="549300" cy="618675"/>
          </a:xfrm>
        </p:grpSpPr>
        <p:sp>
          <p:nvSpPr>
            <p:cNvPr id="1201" name="Google Shape;1201;p97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97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3" name="Google Shape;1203;p97"/>
          <p:cNvSpPr txBox="1"/>
          <p:nvPr/>
        </p:nvSpPr>
        <p:spPr>
          <a:xfrm>
            <a:off x="1631700" y="4152025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 (no caso, é o mesmo).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Movemos ambos os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209" name="Google Shape;1209;p98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210" name="Google Shape;1210;p98"/>
          <p:cNvGrpSpPr/>
          <p:nvPr/>
        </p:nvGrpSpPr>
        <p:grpSpPr>
          <a:xfrm>
            <a:off x="5767600" y="2869200"/>
            <a:ext cx="759300" cy="618675"/>
            <a:chOff x="958988" y="2571750"/>
            <a:chExt cx="759300" cy="618675"/>
          </a:xfrm>
        </p:grpSpPr>
        <p:sp>
          <p:nvSpPr>
            <p:cNvPr id="1211" name="Google Shape;1211;p98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98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13" name="Google Shape;1213;p98"/>
          <p:cNvGrpSpPr/>
          <p:nvPr/>
        </p:nvGrpSpPr>
        <p:grpSpPr>
          <a:xfrm>
            <a:off x="6415772" y="2869200"/>
            <a:ext cx="549300" cy="618675"/>
            <a:chOff x="2030660" y="2571750"/>
            <a:chExt cx="549300" cy="618675"/>
          </a:xfrm>
        </p:grpSpPr>
        <p:sp>
          <p:nvSpPr>
            <p:cNvPr id="1214" name="Google Shape;1214;p98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98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221" name="Google Shape;1221;p99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222" name="Google Shape;1222;p99"/>
          <p:cNvGrpSpPr/>
          <p:nvPr/>
        </p:nvGrpSpPr>
        <p:grpSpPr>
          <a:xfrm>
            <a:off x="5767600" y="2869200"/>
            <a:ext cx="759300" cy="618675"/>
            <a:chOff x="958988" y="2571750"/>
            <a:chExt cx="759300" cy="618675"/>
          </a:xfrm>
        </p:grpSpPr>
        <p:sp>
          <p:nvSpPr>
            <p:cNvPr id="1223" name="Google Shape;1223;p99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99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25" name="Google Shape;1225;p99"/>
          <p:cNvGrpSpPr/>
          <p:nvPr/>
        </p:nvGrpSpPr>
        <p:grpSpPr>
          <a:xfrm>
            <a:off x="6415772" y="2869200"/>
            <a:ext cx="549300" cy="618675"/>
            <a:chOff x="2030660" y="2571750"/>
            <a:chExt cx="549300" cy="618675"/>
          </a:xfrm>
        </p:grpSpPr>
        <p:sp>
          <p:nvSpPr>
            <p:cNvPr id="1226" name="Google Shape;1226;p99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99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28" name="Google Shape;1228;p99"/>
          <p:cNvSpPr txBox="1"/>
          <p:nvPr/>
        </p:nvSpPr>
        <p:spPr>
          <a:xfrm>
            <a:off x="1512450" y="4437050"/>
            <a:ext cx="61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nosso pivô para o cursor Separador.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</a:t>
            </a:r>
            <a:endParaRPr/>
          </a:p>
        </p:txBody>
      </p:sp>
      <p:graphicFrame>
        <p:nvGraphicFramePr>
          <p:cNvPr id="1234" name="Google Shape;1234;p100"/>
          <p:cNvGraphicFramePr/>
          <p:nvPr/>
        </p:nvGraphicFramePr>
        <p:xfrm>
          <a:off x="2311613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235" name="Google Shape;1235;p100"/>
          <p:cNvSpPr txBox="1"/>
          <p:nvPr/>
        </p:nvSpPr>
        <p:spPr>
          <a:xfrm>
            <a:off x="1512463" y="4437050"/>
            <a:ext cx="61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direita, tudo que é menor, a esquerda, tudo que é maior que nosso pivô.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6" name="Google Shape;1236;p100"/>
          <p:cNvSpPr/>
          <p:nvPr/>
        </p:nvSpPr>
        <p:spPr>
          <a:xfrm rot="5400000">
            <a:off x="3726550" y="1515250"/>
            <a:ext cx="297600" cy="3354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0"/>
          <p:cNvSpPr/>
          <p:nvPr/>
        </p:nvSpPr>
        <p:spPr>
          <a:xfrm rot="5400000">
            <a:off x="7441625" y="2478850"/>
            <a:ext cx="297600" cy="142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0"/>
          <p:cNvSpPr txBox="1"/>
          <p:nvPr/>
        </p:nvSpPr>
        <p:spPr>
          <a:xfrm>
            <a:off x="3367150" y="3403350"/>
            <a:ext cx="14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9" name="Google Shape;1239;p100"/>
          <p:cNvSpPr txBox="1"/>
          <p:nvPr/>
        </p:nvSpPr>
        <p:spPr>
          <a:xfrm>
            <a:off x="7082225" y="3403350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245" name="Google Shape;1245;p101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246" name="Google Shape;1246;p101"/>
          <p:cNvSpPr txBox="1"/>
          <p:nvPr/>
        </p:nvSpPr>
        <p:spPr>
          <a:xfrm>
            <a:off x="1002600" y="41414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Aplicamos o mesmo procedimento para cada uma das sublistas.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101"/>
          <p:cNvSpPr/>
          <p:nvPr/>
        </p:nvSpPr>
        <p:spPr>
          <a:xfrm rot="5400000">
            <a:off x="3024100" y="812800"/>
            <a:ext cx="297600" cy="4759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01"/>
          <p:cNvSpPr/>
          <p:nvPr/>
        </p:nvSpPr>
        <p:spPr>
          <a:xfrm rot="5400000">
            <a:off x="7126475" y="2163700"/>
            <a:ext cx="297600" cy="205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01"/>
          <p:cNvSpPr txBox="1"/>
          <p:nvPr/>
        </p:nvSpPr>
        <p:spPr>
          <a:xfrm>
            <a:off x="2664700" y="34331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0" name="Google Shape;1250;p101"/>
          <p:cNvSpPr txBox="1"/>
          <p:nvPr/>
        </p:nvSpPr>
        <p:spPr>
          <a:xfrm>
            <a:off x="6753000" y="34331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graphicFrame>
        <p:nvGraphicFramePr>
          <p:cNvPr id="171" name="Google Shape;171;p21"/>
          <p:cNvGraphicFramePr/>
          <p:nvPr/>
        </p:nvGraphicFramePr>
        <p:xfrm>
          <a:off x="952500" y="2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1"/>
          <p:cNvSpPr txBox="1"/>
          <p:nvPr/>
        </p:nvSpPr>
        <p:spPr>
          <a:xfrm>
            <a:off x="1004400" y="339595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 &gt; 2?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Trocamos os elementos.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3" name="Google Shape;173;p21"/>
          <p:cNvGrpSpPr/>
          <p:nvPr/>
        </p:nvGrpSpPr>
        <p:grpSpPr>
          <a:xfrm>
            <a:off x="3802263" y="2571750"/>
            <a:ext cx="508200" cy="618675"/>
            <a:chOff x="1112925" y="2571750"/>
            <a:chExt cx="508200" cy="618675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1112925" y="2851725"/>
              <a:ext cx="5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atual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4639138" y="2571750"/>
            <a:ext cx="702600" cy="618675"/>
            <a:chOff x="1949800" y="2571750"/>
            <a:chExt cx="702600" cy="618675"/>
          </a:xfrm>
        </p:grpSpPr>
        <p:sp>
          <p:nvSpPr>
            <p:cNvPr id="177" name="Google Shape;177;p21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1949800" y="2851725"/>
              <a:ext cx="702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próximo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2</a:t>
            </a:r>
            <a:endParaRPr/>
          </a:p>
        </p:txBody>
      </p:sp>
      <p:graphicFrame>
        <p:nvGraphicFramePr>
          <p:cNvPr id="1256" name="Google Shape;1256;p102"/>
          <p:cNvGraphicFramePr/>
          <p:nvPr/>
        </p:nvGraphicFramePr>
        <p:xfrm>
          <a:off x="3621888" y="238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257" name="Google Shape;1257;p102"/>
          <p:cNvGrpSpPr/>
          <p:nvPr/>
        </p:nvGrpSpPr>
        <p:grpSpPr>
          <a:xfrm>
            <a:off x="3454525" y="2855125"/>
            <a:ext cx="759300" cy="618675"/>
            <a:chOff x="958988" y="2571750"/>
            <a:chExt cx="759300" cy="618675"/>
          </a:xfrm>
        </p:grpSpPr>
        <p:sp>
          <p:nvSpPr>
            <p:cNvPr id="1258" name="Google Shape;1258;p102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02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0" name="Google Shape;1260;p102"/>
          <p:cNvGrpSpPr/>
          <p:nvPr/>
        </p:nvGrpSpPr>
        <p:grpSpPr>
          <a:xfrm>
            <a:off x="4102697" y="2855125"/>
            <a:ext cx="549300" cy="618675"/>
            <a:chOff x="2030660" y="2571750"/>
            <a:chExt cx="549300" cy="618675"/>
          </a:xfrm>
        </p:grpSpPr>
        <p:sp>
          <p:nvSpPr>
            <p:cNvPr id="1261" name="Google Shape;1261;p102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02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63" name="Google Shape;1263;p102"/>
          <p:cNvSpPr txBox="1"/>
          <p:nvPr/>
        </p:nvSpPr>
        <p:spPr>
          <a:xfrm>
            <a:off x="1631700" y="4152025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Sim.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os elementos entre os cursores (no caso, é o mesmo).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Movemos ambos os cursores.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2</a:t>
            </a:r>
            <a:endParaRPr/>
          </a:p>
        </p:txBody>
      </p:sp>
      <p:graphicFrame>
        <p:nvGraphicFramePr>
          <p:cNvPr id="1269" name="Google Shape;1269;p103"/>
          <p:cNvGraphicFramePr/>
          <p:nvPr/>
        </p:nvGraphicFramePr>
        <p:xfrm>
          <a:off x="3621888" y="238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270" name="Google Shape;1270;p103"/>
          <p:cNvGrpSpPr/>
          <p:nvPr/>
        </p:nvGrpSpPr>
        <p:grpSpPr>
          <a:xfrm>
            <a:off x="4336575" y="2855125"/>
            <a:ext cx="759300" cy="618675"/>
            <a:chOff x="958988" y="2571750"/>
            <a:chExt cx="759300" cy="618675"/>
          </a:xfrm>
        </p:grpSpPr>
        <p:sp>
          <p:nvSpPr>
            <p:cNvPr id="1271" name="Google Shape;1271;p103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03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3" name="Google Shape;1273;p103"/>
          <p:cNvGrpSpPr/>
          <p:nvPr/>
        </p:nvGrpSpPr>
        <p:grpSpPr>
          <a:xfrm>
            <a:off x="4984747" y="2855125"/>
            <a:ext cx="549300" cy="618675"/>
            <a:chOff x="2030660" y="2571750"/>
            <a:chExt cx="549300" cy="618675"/>
          </a:xfrm>
        </p:grpSpPr>
        <p:sp>
          <p:nvSpPr>
            <p:cNvPr id="1274" name="Google Shape;1274;p103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03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Até agora</a:t>
            </a:r>
            <a:endParaRPr/>
          </a:p>
        </p:txBody>
      </p:sp>
      <p:graphicFrame>
        <p:nvGraphicFramePr>
          <p:cNvPr id="1281" name="Google Shape;1281;p104"/>
          <p:cNvGraphicFramePr/>
          <p:nvPr/>
        </p:nvGraphicFramePr>
        <p:xfrm>
          <a:off x="3621888" y="238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282" name="Google Shape;1282;p104"/>
          <p:cNvGrpSpPr/>
          <p:nvPr/>
        </p:nvGrpSpPr>
        <p:grpSpPr>
          <a:xfrm>
            <a:off x="4336575" y="2855125"/>
            <a:ext cx="759300" cy="618675"/>
            <a:chOff x="958988" y="2571750"/>
            <a:chExt cx="759300" cy="618675"/>
          </a:xfrm>
        </p:grpSpPr>
        <p:sp>
          <p:nvSpPr>
            <p:cNvPr id="1283" name="Google Shape;1283;p104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04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85" name="Google Shape;1285;p104"/>
          <p:cNvGrpSpPr/>
          <p:nvPr/>
        </p:nvGrpSpPr>
        <p:grpSpPr>
          <a:xfrm>
            <a:off x="4984747" y="2855125"/>
            <a:ext cx="549300" cy="618675"/>
            <a:chOff x="2030660" y="2571750"/>
            <a:chExt cx="549300" cy="618675"/>
          </a:xfrm>
        </p:grpSpPr>
        <p:sp>
          <p:nvSpPr>
            <p:cNvPr id="1286" name="Google Shape;1286;p104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04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8" name="Google Shape;1288;p104"/>
          <p:cNvSpPr txBox="1"/>
          <p:nvPr/>
        </p:nvSpPr>
        <p:spPr>
          <a:xfrm>
            <a:off x="1512450" y="4437050"/>
            <a:ext cx="61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Mudamos nosso pivô para o cursor Separador.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Como as sublistas tem um elemento, paramos aqui a recursão delas.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graphicFrame>
        <p:nvGraphicFramePr>
          <p:cNvPr id="1294" name="Google Shape;1294;p105"/>
          <p:cNvGraphicFramePr/>
          <p:nvPr/>
        </p:nvGraphicFramePr>
        <p:xfrm>
          <a:off x="95250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1295" name="Google Shape;1295;p105"/>
          <p:cNvSpPr/>
          <p:nvPr/>
        </p:nvSpPr>
        <p:spPr>
          <a:xfrm rot="5400000">
            <a:off x="2572950" y="1263850"/>
            <a:ext cx="297600" cy="385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05"/>
          <p:cNvSpPr txBox="1"/>
          <p:nvPr/>
        </p:nvSpPr>
        <p:spPr>
          <a:xfrm>
            <a:off x="1728900" y="3433125"/>
            <a:ext cx="19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Sublista 1 - Sublista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02" name="Google Shape;1302;p106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303" name="Google Shape;1303;p106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04" name="Google Shape;1304;p106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06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06" name="Google Shape;1306;p106"/>
          <p:cNvGrpSpPr/>
          <p:nvPr/>
        </p:nvGrpSpPr>
        <p:grpSpPr>
          <a:xfrm>
            <a:off x="3279647" y="2855125"/>
            <a:ext cx="549300" cy="618675"/>
            <a:chOff x="2030660" y="2571750"/>
            <a:chExt cx="549300" cy="618675"/>
          </a:xfrm>
        </p:grpSpPr>
        <p:sp>
          <p:nvSpPr>
            <p:cNvPr id="1307" name="Google Shape;1307;p106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06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09" name="Google Shape;1309;p106"/>
          <p:cNvSpPr txBox="1"/>
          <p:nvPr/>
        </p:nvSpPr>
        <p:spPr>
          <a:xfrm>
            <a:off x="1631700" y="4313150"/>
            <a:ext cx="58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apenas o cursor direita.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15" name="Google Shape;1315;p107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316" name="Google Shape;1316;p107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17" name="Google Shape;1317;p107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07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19" name="Google Shape;1319;p107"/>
          <p:cNvGrpSpPr/>
          <p:nvPr/>
        </p:nvGrpSpPr>
        <p:grpSpPr>
          <a:xfrm>
            <a:off x="3913772" y="2855125"/>
            <a:ext cx="549300" cy="618675"/>
            <a:chOff x="2030660" y="2571750"/>
            <a:chExt cx="549300" cy="618675"/>
          </a:xfrm>
        </p:grpSpPr>
        <p:sp>
          <p:nvSpPr>
            <p:cNvPr id="1320" name="Google Shape;1320;p107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07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27" name="Google Shape;1327;p108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328" name="Google Shape;1328;p108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29" name="Google Shape;1329;p108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08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31" name="Google Shape;1331;p108"/>
          <p:cNvGrpSpPr/>
          <p:nvPr/>
        </p:nvGrpSpPr>
        <p:grpSpPr>
          <a:xfrm>
            <a:off x="3913772" y="2855125"/>
            <a:ext cx="549300" cy="618675"/>
            <a:chOff x="2030660" y="2571750"/>
            <a:chExt cx="549300" cy="618675"/>
          </a:xfrm>
        </p:grpSpPr>
        <p:sp>
          <p:nvSpPr>
            <p:cNvPr id="1332" name="Google Shape;1332;p108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08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34" name="Google Shape;1334;p108"/>
          <p:cNvSpPr txBox="1"/>
          <p:nvPr/>
        </p:nvSpPr>
        <p:spPr>
          <a:xfrm>
            <a:off x="1631700" y="4313150"/>
            <a:ext cx="58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apenas o cursor direita.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40" name="Google Shape;1340;p109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341" name="Google Shape;1341;p109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42" name="Google Shape;1342;p109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09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44" name="Google Shape;1344;p109"/>
          <p:cNvGrpSpPr/>
          <p:nvPr/>
        </p:nvGrpSpPr>
        <p:grpSpPr>
          <a:xfrm>
            <a:off x="4773372" y="2855125"/>
            <a:ext cx="549300" cy="618675"/>
            <a:chOff x="2030660" y="2571750"/>
            <a:chExt cx="549300" cy="618675"/>
          </a:xfrm>
        </p:grpSpPr>
        <p:sp>
          <p:nvSpPr>
            <p:cNvPr id="1345" name="Google Shape;1345;p109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09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52" name="Google Shape;1352;p110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353" name="Google Shape;1353;p110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54" name="Google Shape;1354;p110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10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56" name="Google Shape;1356;p110"/>
          <p:cNvGrpSpPr/>
          <p:nvPr/>
        </p:nvGrpSpPr>
        <p:grpSpPr>
          <a:xfrm>
            <a:off x="4773372" y="2855125"/>
            <a:ext cx="549300" cy="618675"/>
            <a:chOff x="2030660" y="2571750"/>
            <a:chExt cx="549300" cy="618675"/>
          </a:xfrm>
        </p:grpSpPr>
        <p:sp>
          <p:nvSpPr>
            <p:cNvPr id="1357" name="Google Shape;1357;p110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10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59" name="Google Shape;1359;p110"/>
          <p:cNvSpPr txBox="1"/>
          <p:nvPr/>
        </p:nvSpPr>
        <p:spPr>
          <a:xfrm>
            <a:off x="1631700" y="4313150"/>
            <a:ext cx="58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apenas o cursor direita.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 - Sublista 1 - Sublista 1</a:t>
            </a:r>
            <a:endParaRPr/>
          </a:p>
        </p:txBody>
      </p:sp>
      <p:graphicFrame>
        <p:nvGraphicFramePr>
          <p:cNvPr id="1365" name="Google Shape;1365;p111"/>
          <p:cNvGraphicFramePr/>
          <p:nvPr/>
        </p:nvGraphicFramePr>
        <p:xfrm>
          <a:off x="2762250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{B8499630-DF32-4A36-A16F-7ACB8DD7B80F}</a:tableStyleId>
              </a:tblPr>
              <a:tblGrid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grpSp>
        <p:nvGrpSpPr>
          <p:cNvPr id="1366" name="Google Shape;1366;p111"/>
          <p:cNvGrpSpPr/>
          <p:nvPr/>
        </p:nvGrpSpPr>
        <p:grpSpPr>
          <a:xfrm>
            <a:off x="2631475" y="2855125"/>
            <a:ext cx="759300" cy="618675"/>
            <a:chOff x="958988" y="2571750"/>
            <a:chExt cx="759300" cy="618675"/>
          </a:xfrm>
        </p:grpSpPr>
        <p:sp>
          <p:nvSpPr>
            <p:cNvPr id="1367" name="Google Shape;1367;p111"/>
            <p:cNvSpPr/>
            <p:nvPr/>
          </p:nvSpPr>
          <p:spPr>
            <a:xfrm rot="-5400000">
              <a:off x="1193475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C78D8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11"/>
            <p:cNvSpPr txBox="1"/>
            <p:nvPr/>
          </p:nvSpPr>
          <p:spPr>
            <a:xfrm>
              <a:off x="958988" y="2851725"/>
              <a:ext cx="75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separador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69" name="Google Shape;1369;p111"/>
          <p:cNvGrpSpPr/>
          <p:nvPr/>
        </p:nvGrpSpPr>
        <p:grpSpPr>
          <a:xfrm>
            <a:off x="5661147" y="2855125"/>
            <a:ext cx="549300" cy="618675"/>
            <a:chOff x="2030660" y="2571750"/>
            <a:chExt cx="549300" cy="618675"/>
          </a:xfrm>
        </p:grpSpPr>
        <p:sp>
          <p:nvSpPr>
            <p:cNvPr id="1370" name="Google Shape;1370;p111"/>
            <p:cNvSpPr/>
            <p:nvPr/>
          </p:nvSpPr>
          <p:spPr>
            <a:xfrm rot="-5400000">
              <a:off x="2131750" y="2608950"/>
              <a:ext cx="347100" cy="27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11"/>
            <p:cNvSpPr txBox="1"/>
            <p:nvPr/>
          </p:nvSpPr>
          <p:spPr>
            <a:xfrm>
              <a:off x="2030660" y="2851725"/>
              <a:ext cx="54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direita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72" name="Google Shape;1372;p111"/>
          <p:cNvSpPr txBox="1"/>
          <p:nvPr/>
        </p:nvSpPr>
        <p:spPr>
          <a:xfrm>
            <a:off x="1631700" y="4313150"/>
            <a:ext cx="58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Cursor direita &lt;= pivô? Não.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Avançamos apenas o cursor direita.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