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虚函数表与多态的实现原理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37228"/>
              </p:ext>
            </p:extLst>
          </p:nvPr>
        </p:nvGraphicFramePr>
        <p:xfrm>
          <a:off x="611559" y="2564904"/>
          <a:ext cx="7032105" cy="138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4035"/>
                <a:gridCol w="2344035"/>
                <a:gridCol w="2344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Type_info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实际对象类型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类中虚函数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(1)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类中虚函数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(2)</a:t>
                      </a:r>
                      <a:endParaRPr lang="zh-CN" altLang="en-US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肘形连接符 6"/>
          <p:cNvCxnSpPr>
            <a:endCxn id="3" idx="0"/>
          </p:cNvCxnSpPr>
          <p:nvPr/>
        </p:nvCxnSpPr>
        <p:spPr>
          <a:xfrm>
            <a:off x="1547664" y="1808820"/>
            <a:ext cx="2579947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47664" y="1808820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43711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* 每个类对象隐藏一个指向类的虚函数表的指针。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* 虚函数表第一列是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type_info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类型，用于说明实际的类对象类型。调用子类或者父类的函数（虚函数）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虚函数表与多态的实现原理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虚函数表与多态的实现原理</dc:title>
  <dc:creator>baixiaolong</dc:creator>
  <cp:lastModifiedBy>baixiaolong</cp:lastModifiedBy>
  <cp:revision>2</cp:revision>
  <dcterms:created xsi:type="dcterms:W3CDTF">2019-11-20T14:25:23Z</dcterms:created>
  <dcterms:modified xsi:type="dcterms:W3CDTF">2019-11-20T14:32:37Z</dcterms:modified>
</cp:coreProperties>
</file>