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9" r:id="rId4"/>
  </p:sldMasterIdLst>
  <p:notesMasterIdLst>
    <p:notesMasterId r:id="rId18"/>
  </p:notesMasterIdLst>
  <p:handoutMasterIdLst>
    <p:handoutMasterId r:id="rId19"/>
  </p:handoutMasterIdLst>
  <p:sldIdLst>
    <p:sldId id="327" r:id="rId5"/>
    <p:sldId id="344" r:id="rId6"/>
    <p:sldId id="340" r:id="rId7"/>
    <p:sldId id="342" r:id="rId8"/>
    <p:sldId id="348" r:id="rId9"/>
    <p:sldId id="349" r:id="rId10"/>
    <p:sldId id="341" r:id="rId11"/>
    <p:sldId id="345" r:id="rId12"/>
    <p:sldId id="352" r:id="rId13"/>
    <p:sldId id="346" r:id="rId14"/>
    <p:sldId id="347" r:id="rId15"/>
    <p:sldId id="351" r:id="rId16"/>
    <p:sldId id="350" r:id="rId17"/>
  </p:sldIdLst>
  <p:sldSz cx="1296035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4080" userDrawn="1">
          <p15:clr>
            <a:srgbClr val="A4A3A4"/>
          </p15:clr>
        </p15:guide>
        <p15:guide id="3" pos="40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024"/>
    <a:srgbClr val="F1AC00"/>
    <a:srgbClr val="3EC73C"/>
    <a:srgbClr val="ED5041"/>
    <a:srgbClr val="3FB2E8"/>
    <a:srgbClr val="E2E2E2"/>
    <a:srgbClr val="EB8204"/>
    <a:srgbClr val="D64712"/>
    <a:srgbClr val="2F9DDB"/>
    <a:srgbClr val="32C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667" autoAdjust="0"/>
  </p:normalViewPr>
  <p:slideViewPr>
    <p:cSldViewPr snapToGrid="0">
      <p:cViewPr varScale="1">
        <p:scale>
          <a:sx n="51" d="100"/>
          <a:sy n="51" d="100"/>
        </p:scale>
        <p:origin x="354" y="96"/>
      </p:cViewPr>
      <p:guideLst>
        <p:guide orient="horz" pos="3062"/>
        <p:guide pos="4080"/>
        <p:guide pos="40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376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5D4AB-C385-4EC4-AB98-7C863E74081A}" type="datetimeFigureOut">
              <a:rPr lang="en-GB" smtClean="0"/>
              <a:pPr/>
              <a:t>02/06/2018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1891-CCEA-4FC7-9DD4-8693E2D81B3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117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3616D-4ABF-334D-BA17-A750DE1DA60C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D3F8-F0F5-0740-80BB-A0AC688E8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1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554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1108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6662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2216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7770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3324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8879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4433" algn="l" defTabSz="4555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3105" y="3564099"/>
            <a:ext cx="9355223" cy="3207178"/>
          </a:xfrm>
        </p:spPr>
        <p:txBody>
          <a:bodyPr anchor="b">
            <a:normAutofit/>
          </a:bodyPr>
          <a:lstStyle>
            <a:lvl1pPr>
              <a:defRPr sz="76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3105" y="6771274"/>
            <a:ext cx="9355223" cy="159635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4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6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2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4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6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44956" y="6124642"/>
            <a:ext cx="1977889" cy="1108066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0017" y="6419996"/>
            <a:ext cx="829125" cy="51751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454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104" y="864023"/>
            <a:ext cx="9343223" cy="4417972"/>
          </a:xfrm>
        </p:spPr>
        <p:txBody>
          <a:bodyPr anchor="ctr">
            <a:normAutofit/>
          </a:bodyPr>
          <a:lstStyle>
            <a:lvl1pPr algn="l">
              <a:defRPr sz="68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3104" y="6171256"/>
            <a:ext cx="9343223" cy="2205221"/>
          </a:xfrm>
        </p:spPr>
        <p:txBody>
          <a:bodyPr anchor="ctr">
            <a:normAutofit/>
          </a:bodyPr>
          <a:lstStyle>
            <a:lvl1pPr marL="0" indent="0" algn="l">
              <a:buNone/>
              <a:defRPr sz="255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48035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2" y="4488113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95" y="4598119"/>
            <a:ext cx="829125" cy="51751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002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361" y="864023"/>
            <a:ext cx="8659491" cy="4104111"/>
          </a:xfrm>
        </p:spPr>
        <p:txBody>
          <a:bodyPr anchor="ctr">
            <a:normAutofit/>
          </a:bodyPr>
          <a:lstStyle>
            <a:lvl1pPr algn="l">
              <a:defRPr sz="68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4305" y="4968134"/>
            <a:ext cx="8013601" cy="5400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8035" indent="0">
              <a:buFontTx/>
              <a:buNone/>
              <a:defRPr/>
            </a:lvl2pPr>
            <a:lvl3pPr marL="1296071" indent="0">
              <a:buFontTx/>
              <a:buNone/>
              <a:defRPr/>
            </a:lvl3pPr>
            <a:lvl4pPr marL="1944106" indent="0">
              <a:buFontTx/>
              <a:buNone/>
              <a:defRPr/>
            </a:lvl4pPr>
            <a:lvl5pPr marL="259214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3104" y="6171256"/>
            <a:ext cx="9343223" cy="2205221"/>
          </a:xfrm>
        </p:spPr>
        <p:txBody>
          <a:bodyPr anchor="ctr">
            <a:normAutofit/>
          </a:bodyPr>
          <a:lstStyle>
            <a:lvl1pPr marL="0" indent="0" algn="l">
              <a:buNone/>
              <a:defRPr sz="255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48035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82" y="4488113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95" y="4598119"/>
            <a:ext cx="829125" cy="51751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63038" y="918457"/>
            <a:ext cx="648186" cy="828839"/>
          </a:xfrm>
          <a:prstGeom prst="rect">
            <a:avLst/>
          </a:prstGeom>
        </p:spPr>
        <p:txBody>
          <a:bodyPr vert="horz" lIns="129604" tIns="64802" rIns="129604" bIns="64802" rtlCol="0" anchor="ctr">
            <a:noAutofit/>
          </a:bodyPr>
          <a:lstStyle/>
          <a:p>
            <a:pPr lvl="0"/>
            <a:r>
              <a:rPr lang="en-US" sz="1133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79179" y="4117868"/>
            <a:ext cx="648186" cy="828839"/>
          </a:xfrm>
          <a:prstGeom prst="rect">
            <a:avLst/>
          </a:prstGeom>
        </p:spPr>
        <p:txBody>
          <a:bodyPr vert="horz" lIns="129604" tIns="64802" rIns="129604" bIns="64802" rtlCol="0" anchor="ctr">
            <a:noAutofit/>
          </a:bodyPr>
          <a:lstStyle/>
          <a:p>
            <a:pPr lvl="0"/>
            <a:r>
              <a:rPr lang="en-US" sz="1133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6443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104" y="3456095"/>
            <a:ext cx="9343223" cy="3862090"/>
          </a:xfrm>
        </p:spPr>
        <p:txBody>
          <a:bodyPr anchor="b">
            <a:normAutofit/>
          </a:bodyPr>
          <a:lstStyle>
            <a:lvl1pPr algn="l">
              <a:defRPr sz="680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3104" y="7344199"/>
            <a:ext cx="9343223" cy="10341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2" y="6960179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595" y="7062836"/>
            <a:ext cx="829125" cy="51751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293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01361" y="864023"/>
            <a:ext cx="8659491" cy="4104111"/>
          </a:xfrm>
        </p:spPr>
        <p:txBody>
          <a:bodyPr anchor="ctr">
            <a:normAutofit/>
          </a:bodyPr>
          <a:lstStyle>
            <a:lvl1pPr algn="l">
              <a:defRPr sz="68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53103" y="6156167"/>
            <a:ext cx="9479725" cy="118803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02">
                <a:solidFill>
                  <a:schemeClr val="accent1"/>
                </a:solidFill>
              </a:defRPr>
            </a:lvl1pPr>
            <a:lvl2pPr marL="648035" indent="0">
              <a:buFontTx/>
              <a:buNone/>
              <a:defRPr/>
            </a:lvl2pPr>
            <a:lvl3pPr marL="1296071" indent="0">
              <a:buFontTx/>
              <a:buNone/>
              <a:defRPr/>
            </a:lvl3pPr>
            <a:lvl4pPr marL="1944106" indent="0">
              <a:buFontTx/>
              <a:buNone/>
              <a:defRPr/>
            </a:lvl4pPr>
            <a:lvl5pPr marL="259214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3103" y="7344199"/>
            <a:ext cx="9479725" cy="10341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82" y="6960179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595" y="7062836"/>
            <a:ext cx="829125" cy="51751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63038" y="918457"/>
            <a:ext cx="648186" cy="828839"/>
          </a:xfrm>
          <a:prstGeom prst="rect">
            <a:avLst/>
          </a:prstGeom>
        </p:spPr>
        <p:txBody>
          <a:bodyPr vert="horz" lIns="129604" tIns="64802" rIns="129604" bIns="64802" rtlCol="0" anchor="ctr">
            <a:noAutofit/>
          </a:bodyPr>
          <a:lstStyle/>
          <a:p>
            <a:pPr lvl="0"/>
            <a:r>
              <a:rPr lang="en-US" sz="1133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79179" y="4117868"/>
            <a:ext cx="648186" cy="828839"/>
          </a:xfrm>
          <a:prstGeom prst="rect">
            <a:avLst/>
          </a:prstGeom>
        </p:spPr>
        <p:txBody>
          <a:bodyPr vert="horz" lIns="129604" tIns="64802" rIns="129604" bIns="64802" rtlCol="0" anchor="ctr">
            <a:noAutofit/>
          </a:bodyPr>
          <a:lstStyle/>
          <a:p>
            <a:pPr lvl="0"/>
            <a:r>
              <a:rPr lang="en-US" sz="1133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3365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105" y="889262"/>
            <a:ext cx="9343222" cy="4082029"/>
          </a:xfrm>
        </p:spPr>
        <p:txBody>
          <a:bodyPr anchor="ctr">
            <a:normAutofit/>
          </a:bodyPr>
          <a:lstStyle>
            <a:lvl1pPr algn="l">
              <a:defRPr sz="680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53104" y="6156167"/>
            <a:ext cx="9343223" cy="118803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02">
                <a:solidFill>
                  <a:schemeClr val="accent1"/>
                </a:solidFill>
              </a:defRPr>
            </a:lvl1pPr>
            <a:lvl2pPr marL="648035" indent="0">
              <a:buFontTx/>
              <a:buNone/>
              <a:defRPr/>
            </a:lvl2pPr>
            <a:lvl3pPr marL="1296071" indent="0">
              <a:buFontTx/>
              <a:buNone/>
              <a:defRPr/>
            </a:lvl3pPr>
            <a:lvl4pPr marL="1944106" indent="0">
              <a:buFontTx/>
              <a:buNone/>
              <a:defRPr/>
            </a:lvl4pPr>
            <a:lvl5pPr marL="259214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3104" y="7344199"/>
            <a:ext cx="9343223" cy="10341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2" y="6960179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595" y="7062836"/>
            <a:ext cx="829125" cy="51751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608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2" y="1008019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2674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9368" y="889262"/>
            <a:ext cx="2347337" cy="74890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53105" y="889262"/>
            <a:ext cx="6684768" cy="74890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2" y="1008019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41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 - Blank - White BG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/>
          <p:nvPr userDrawn="1"/>
        </p:nvSpPr>
        <p:spPr>
          <a:xfrm>
            <a:off x="554987" y="1715149"/>
            <a:ext cx="632831" cy="37575"/>
          </a:xfrm>
          <a:prstGeom prst="rect">
            <a:avLst/>
          </a:prstGeom>
          <a:solidFill>
            <a:srgbClr val="ED504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2399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38912" y="914402"/>
            <a:ext cx="10171154" cy="773325"/>
          </a:xfrm>
          <a:prstGeom prst="rect">
            <a:avLst/>
          </a:prstGeom>
        </p:spPr>
        <p:txBody>
          <a:bodyPr lIns="91111" tIns="45555" rIns="91111" bIns="45555"/>
          <a:lstStyle>
            <a:lvl1pPr marL="0" indent="0">
              <a:buNone/>
              <a:defRPr sz="2999" baseline="0">
                <a:latin typeface="+mj-lt"/>
              </a:defRPr>
            </a:lvl1pPr>
            <a:lvl2pPr>
              <a:defRPr sz="2999"/>
            </a:lvl2pPr>
            <a:lvl3pPr>
              <a:defRPr sz="2999"/>
            </a:lvl3pPr>
            <a:lvl4pPr>
              <a:defRPr sz="2999"/>
            </a:lvl4pPr>
            <a:lvl5pPr>
              <a:defRPr sz="2999"/>
            </a:lvl5pPr>
          </a:lstStyle>
          <a:p>
            <a:pPr lvl="0"/>
            <a:r>
              <a:rPr lang="nl-NL" dirty="0" err="1"/>
              <a:t>Slide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161522" y="9251501"/>
            <a:ext cx="798830" cy="353943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1699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1699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38912" y="283466"/>
            <a:ext cx="10171154" cy="566383"/>
          </a:xfrm>
          <a:prstGeom prst="rect">
            <a:avLst/>
          </a:prstGeom>
        </p:spPr>
        <p:txBody>
          <a:bodyPr vert="horz" lIns="91111" tIns="45555" rIns="91111" bIns="45555" anchor="b">
            <a:normAutofit/>
          </a:bodyPr>
          <a:lstStyle>
            <a:lvl1pPr marL="0" indent="0">
              <a:buNone/>
              <a:defRPr sz="1499" b="1" cap="all" baseline="0">
                <a:solidFill>
                  <a:srgbClr val="ED5041"/>
                </a:solidFill>
                <a:latin typeface="+mj-lt"/>
                <a:cs typeface="BentonSans Book"/>
              </a:defRPr>
            </a:lvl1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38912" y="9425916"/>
            <a:ext cx="648017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AU" sz="1000" dirty="0">
                <a:latin typeface="+mj-lt"/>
              </a:rPr>
              <a:t>Copyright © 2018</a:t>
            </a:r>
            <a:r>
              <a:rPr lang="en-AU" sz="1000" baseline="0" dirty="0">
                <a:latin typeface="+mj-lt"/>
              </a:rPr>
              <a:t> Aricent</a:t>
            </a:r>
            <a:r>
              <a:rPr lang="en-AU" sz="1000" dirty="0">
                <a:latin typeface="+mj-lt"/>
              </a:rPr>
              <a:t>. All rights reserved. 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438912" y="2152650"/>
            <a:ext cx="12038486" cy="7212306"/>
          </a:xfrm>
          <a:prstGeom prst="rect">
            <a:avLst/>
          </a:prstGeom>
        </p:spPr>
        <p:txBody>
          <a:bodyPr vert="horz"/>
          <a:lstStyle>
            <a:lvl1pPr marL="285607" indent="-285607">
              <a:buClr>
                <a:srgbClr val="EB8024"/>
              </a:buClr>
              <a:buFont typeface="Arial"/>
              <a:buChar char="•"/>
              <a:defRPr sz="2400">
                <a:latin typeface="+mn-lt"/>
                <a:cs typeface="Arial (Headings)"/>
              </a:defRPr>
            </a:lvl1pPr>
            <a:lvl2pPr marL="933301" indent="-285607">
              <a:buClr>
                <a:srgbClr val="EB8024"/>
              </a:buClr>
              <a:buFont typeface="Arial"/>
              <a:buChar char="•"/>
              <a:defRPr sz="2000">
                <a:latin typeface="+mn-lt"/>
                <a:cs typeface="Arial (Headings)"/>
              </a:defRPr>
            </a:lvl2pPr>
            <a:lvl3pPr marL="1580996" indent="-285607">
              <a:buClr>
                <a:srgbClr val="EB8024"/>
              </a:buClr>
              <a:buFont typeface="Arial"/>
              <a:buChar char="•"/>
              <a:defRPr sz="2000">
                <a:latin typeface="+mn-lt"/>
                <a:cs typeface="Arial (Headings)"/>
              </a:defRPr>
            </a:lvl3pPr>
            <a:lvl4pPr marL="2228690" indent="-285607">
              <a:buClr>
                <a:srgbClr val="EB8024"/>
              </a:buClr>
              <a:buFont typeface="Arial"/>
              <a:buChar char="•"/>
              <a:defRPr sz="2000">
                <a:latin typeface="+mn-lt"/>
                <a:cs typeface="Arial (Headings)"/>
              </a:defRPr>
            </a:lvl4pPr>
            <a:lvl5pPr marL="2876384" indent="-285607">
              <a:buClr>
                <a:srgbClr val="EB8024"/>
              </a:buClr>
              <a:buFont typeface="Arial"/>
              <a:buChar char="•"/>
              <a:defRPr sz="2000">
                <a:latin typeface="+mn-lt"/>
                <a:cs typeface="Arial (Headings)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6575" y="642255"/>
            <a:ext cx="1891527" cy="6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6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053" y="884589"/>
            <a:ext cx="9339274" cy="18154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3104" y="3024082"/>
            <a:ext cx="9343223" cy="5354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2" y="1008019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3967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104" y="2940404"/>
            <a:ext cx="9343223" cy="2081820"/>
          </a:xfrm>
        </p:spPr>
        <p:txBody>
          <a:bodyPr anchor="b"/>
          <a:lstStyle>
            <a:lvl1pPr algn="l">
              <a:defRPr sz="567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3104" y="5076137"/>
            <a:ext cx="9343223" cy="1219498"/>
          </a:xfrm>
        </p:spPr>
        <p:txBody>
          <a:bodyPr anchor="t"/>
          <a:lstStyle>
            <a:lvl1pPr marL="0" indent="0" algn="l">
              <a:buNone/>
              <a:defRPr sz="28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48035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2" y="4488113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95" y="4598119"/>
            <a:ext cx="829125" cy="51751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189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53106" y="3028485"/>
            <a:ext cx="4532056" cy="533976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4892" y="3028485"/>
            <a:ext cx="4531435" cy="533976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82" y="1008019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95" y="1116574"/>
            <a:ext cx="829125" cy="51751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930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0822" y="3155933"/>
            <a:ext cx="4074341" cy="816771"/>
          </a:xfrm>
        </p:spPr>
        <p:txBody>
          <a:bodyPr anchor="b">
            <a:noAutofit/>
          </a:bodyPr>
          <a:lstStyle>
            <a:lvl1pPr marL="0" indent="0">
              <a:buNone/>
              <a:defRPr sz="3402" b="0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3103" y="3972705"/>
            <a:ext cx="4532058" cy="44019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6814" y="3151358"/>
            <a:ext cx="4072417" cy="816771"/>
          </a:xfrm>
        </p:spPr>
        <p:txBody>
          <a:bodyPr anchor="b">
            <a:noAutofit/>
          </a:bodyPr>
          <a:lstStyle>
            <a:lvl1pPr marL="0" indent="0">
              <a:buNone/>
              <a:defRPr sz="3402" b="0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9800" y="3968130"/>
            <a:ext cx="4529433" cy="44019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2" y="1008019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95" y="1116574"/>
            <a:ext cx="829125" cy="51751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035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051" y="884589"/>
            <a:ext cx="9339276" cy="18154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82" y="1008019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370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82" y="1008019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661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104" y="632268"/>
            <a:ext cx="3727070" cy="1383787"/>
          </a:xfrm>
        </p:spPr>
        <p:txBody>
          <a:bodyPr anchor="b"/>
          <a:lstStyle>
            <a:lvl1pPr algn="l">
              <a:defRPr sz="283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244" y="632270"/>
            <a:ext cx="5373083" cy="7674958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3104" y="2265812"/>
            <a:ext cx="3727070" cy="6041411"/>
          </a:xfrm>
        </p:spPr>
        <p:txBody>
          <a:bodyPr/>
          <a:lstStyle>
            <a:lvl1pPr marL="0" indent="0">
              <a:buNone/>
              <a:defRPr sz="1984"/>
            </a:lvl1pPr>
            <a:lvl2pPr marL="648035" indent="0">
              <a:buNone/>
              <a:defRPr sz="1701"/>
            </a:lvl2pPr>
            <a:lvl3pPr marL="1296071" indent="0">
              <a:buNone/>
              <a:defRPr sz="1417"/>
            </a:lvl3pPr>
            <a:lvl4pPr marL="1944106" indent="0">
              <a:buNone/>
              <a:defRPr sz="1276"/>
            </a:lvl4pPr>
            <a:lvl5pPr marL="2592141" indent="0">
              <a:buNone/>
              <a:defRPr sz="1276"/>
            </a:lvl5pPr>
            <a:lvl6pPr marL="3240176" indent="0">
              <a:buNone/>
              <a:defRPr sz="1276"/>
            </a:lvl6pPr>
            <a:lvl7pPr marL="3888212" indent="0">
              <a:buNone/>
              <a:defRPr sz="1276"/>
            </a:lvl7pPr>
            <a:lvl8pPr marL="4536247" indent="0">
              <a:buNone/>
              <a:defRPr sz="1276"/>
            </a:lvl8pPr>
            <a:lvl9pPr marL="5184282" indent="0">
              <a:buNone/>
              <a:defRPr sz="127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2" y="1008019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2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104" y="6804184"/>
            <a:ext cx="9343223" cy="803272"/>
          </a:xfrm>
        </p:spPr>
        <p:txBody>
          <a:bodyPr anchor="b">
            <a:normAutofit/>
          </a:bodyPr>
          <a:lstStyle>
            <a:lvl1pPr algn="l">
              <a:defRPr sz="34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3104" y="899975"/>
            <a:ext cx="9343223" cy="5463885"/>
          </a:xfrm>
        </p:spPr>
        <p:txBody>
          <a:bodyPr anchor="t">
            <a:normAutofit/>
          </a:bodyPr>
          <a:lstStyle>
            <a:lvl1pPr marL="0" indent="0" algn="ctr">
              <a:buNone/>
              <a:defRPr sz="2268"/>
            </a:lvl1pPr>
            <a:lvl2pPr marL="648035" indent="0">
              <a:buNone/>
              <a:defRPr sz="2268"/>
            </a:lvl2pPr>
            <a:lvl3pPr marL="1296071" indent="0">
              <a:buNone/>
              <a:defRPr sz="2268"/>
            </a:lvl3pPr>
            <a:lvl4pPr marL="1944106" indent="0">
              <a:buNone/>
              <a:defRPr sz="2268"/>
            </a:lvl4pPr>
            <a:lvl5pPr marL="2592141" indent="0">
              <a:buNone/>
              <a:defRPr sz="2268"/>
            </a:lvl5pPr>
            <a:lvl6pPr marL="3240176" indent="0">
              <a:buNone/>
              <a:defRPr sz="2268"/>
            </a:lvl6pPr>
            <a:lvl7pPr marL="3888212" indent="0">
              <a:buNone/>
              <a:defRPr sz="2268"/>
            </a:lvl7pPr>
            <a:lvl8pPr marL="4536247" indent="0">
              <a:buNone/>
              <a:defRPr sz="2268"/>
            </a:lvl8pPr>
            <a:lvl9pPr marL="5184282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3104" y="7607457"/>
            <a:ext cx="9343223" cy="699768"/>
          </a:xfrm>
        </p:spPr>
        <p:txBody>
          <a:bodyPr>
            <a:normAutofit/>
          </a:bodyPr>
          <a:lstStyle>
            <a:lvl1pPr marL="0" indent="0">
              <a:buNone/>
              <a:defRPr sz="1701"/>
            </a:lvl1pPr>
            <a:lvl2pPr marL="648035" indent="0">
              <a:buNone/>
              <a:defRPr sz="1701"/>
            </a:lvl2pPr>
            <a:lvl3pPr marL="1296071" indent="0">
              <a:buNone/>
              <a:defRPr sz="1417"/>
            </a:lvl3pPr>
            <a:lvl4pPr marL="1944106" indent="0">
              <a:buNone/>
              <a:defRPr sz="1276"/>
            </a:lvl4pPr>
            <a:lvl5pPr marL="2592141" indent="0">
              <a:buNone/>
              <a:defRPr sz="1276"/>
            </a:lvl5pPr>
            <a:lvl6pPr marL="3240176" indent="0">
              <a:buNone/>
              <a:defRPr sz="1276"/>
            </a:lvl6pPr>
            <a:lvl7pPr marL="3888212" indent="0">
              <a:buNone/>
              <a:defRPr sz="1276"/>
            </a:lvl7pPr>
            <a:lvl8pPr marL="4536247" indent="0">
              <a:buNone/>
              <a:defRPr sz="1276"/>
            </a:lvl8pPr>
            <a:lvl9pPr marL="5184282" indent="0">
              <a:buNone/>
              <a:defRPr sz="127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2" y="6960179"/>
            <a:ext cx="1925281" cy="72002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595" y="7062836"/>
            <a:ext cx="829125" cy="51751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1661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24009"/>
            <a:ext cx="2808076" cy="940933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8944" y="404"/>
            <a:ext cx="2767074" cy="9713131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59207" cy="97202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57051" y="884589"/>
            <a:ext cx="9339276" cy="18154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3104" y="3024082"/>
            <a:ext cx="9343223" cy="550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16298" y="8695638"/>
            <a:ext cx="1086237" cy="524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3103" y="8696658"/>
            <a:ext cx="810232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95" y="1116574"/>
            <a:ext cx="82912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6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19" r:id="rId18"/>
    <p:sldLayoutId id="2147483820" r:id="rId19"/>
    <p:sldLayoutId id="2147483821" r:id="rId20"/>
    <p:sldLayoutId id="2147483822" r:id="rId21"/>
    <p:sldLayoutId id="2147483823" r:id="rId22"/>
    <p:sldLayoutId id="2147483824" r:id="rId23"/>
    <p:sldLayoutId id="2147483815" r:id="rId24"/>
    <p:sldLayoutId id="2147483816" r:id="rId25"/>
    <p:sldLayoutId id="2147483817" r:id="rId26"/>
    <p:sldLayoutId id="2147483818" r:id="rId27"/>
    <p:sldLayoutId id="2147483652" r:id="rId28"/>
    <p:sldLayoutId id="2147483778" r:id="rId29"/>
    <p:sldLayoutId id="2147483762" r:id="rId30"/>
    <p:sldLayoutId id="2147483779" r:id="rId31"/>
    <p:sldLayoutId id="2147483767" r:id="rId32"/>
    <p:sldLayoutId id="2147483749" r:id="rId33"/>
    <p:sldLayoutId id="2147483813" r:id="rId34"/>
    <p:sldLayoutId id="2147483814" r:id="rId35"/>
    <p:sldLayoutId id="2147483812" r:id="rId36"/>
  </p:sldLayoutIdLst>
  <p:hf hdr="0" ftr="0" dt="0"/>
  <p:txStyles>
    <p:titleStyle>
      <a:lvl1pPr algn="l" defTabSz="648035" rtl="0" eaLnBrk="1" latinLnBrk="0" hangingPunct="1">
        <a:spcBef>
          <a:spcPct val="0"/>
        </a:spcBef>
        <a:buNone/>
        <a:defRPr sz="5103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6026" indent="-486026" algn="l" defTabSz="648035" rtl="0" eaLnBrk="1" latinLnBrk="0" hangingPunct="1">
        <a:spcBef>
          <a:spcPts val="1417"/>
        </a:spcBef>
        <a:spcAft>
          <a:spcPts val="0"/>
        </a:spcAft>
        <a:buClr>
          <a:schemeClr val="accent1"/>
        </a:buClr>
        <a:buFont typeface="Wingdings 3" charset="2"/>
        <a:buChar char=""/>
        <a:defRPr sz="255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3057" indent="-405022" algn="l" defTabSz="648035" rtl="0" eaLnBrk="1" latinLnBrk="0" hangingPunct="1">
        <a:spcBef>
          <a:spcPts val="1417"/>
        </a:spcBef>
        <a:spcAft>
          <a:spcPts val="0"/>
        </a:spcAft>
        <a:buClr>
          <a:schemeClr val="accent1"/>
        </a:buClr>
        <a:buFont typeface="Wingdings 3" charset="2"/>
        <a:buChar char=""/>
        <a:defRPr sz="22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0088" indent="-324018" algn="l" defTabSz="648035" rtl="0" eaLnBrk="1" latinLnBrk="0" hangingPunct="1">
        <a:spcBef>
          <a:spcPts val="1417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68123" indent="-324018" algn="l" defTabSz="648035" rtl="0" eaLnBrk="1" latinLnBrk="0" hangingPunct="1">
        <a:spcBef>
          <a:spcPts val="1417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16159" indent="-324018" algn="l" defTabSz="648035" rtl="0" eaLnBrk="1" latinLnBrk="0" hangingPunct="1">
        <a:spcBef>
          <a:spcPts val="1417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64194" indent="-324018" algn="l" defTabSz="648035" rtl="0" eaLnBrk="1" latinLnBrk="0" hangingPunct="1">
        <a:spcBef>
          <a:spcPts val="1417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12229" indent="-324018" algn="l" defTabSz="648035" rtl="0" eaLnBrk="1" latinLnBrk="0" hangingPunct="1">
        <a:spcBef>
          <a:spcPts val="1417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60265" indent="-324018" algn="l" defTabSz="648035" rtl="0" eaLnBrk="1" latinLnBrk="0" hangingPunct="1">
        <a:spcBef>
          <a:spcPts val="1417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08300" indent="-324018" algn="l" defTabSz="648035" rtl="0" eaLnBrk="1" latinLnBrk="0" hangingPunct="1">
        <a:spcBef>
          <a:spcPts val="1417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648035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648035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648035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648035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648035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648035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648035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648035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hyperlink" Target="https://www.opendaylight.org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en.wikipedia.org/wiki/Software-defined_networking" TargetMode="External"/><Relationship Id="rId5" Type="http://schemas.openxmlformats.org/officeDocument/2006/relationships/hyperlink" Target="https://en.wikipedia.org/wiki/Network_function_virtualization" TargetMode="External"/><Relationship Id="rId4" Type="http://schemas.openxmlformats.org/officeDocument/2006/relationships/hyperlink" Target="https://en.wikipedia.org/wiki/Microservic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441C7-4C6C-45F5-A52A-84A492F6AD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43812" y="4019552"/>
            <a:ext cx="10171154" cy="773325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/>
              <a:t>ODL MICROSERVICES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A73E-C62D-4D2B-ADEE-48101B6B1F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HACK-IV</a:t>
            </a:r>
          </a:p>
        </p:txBody>
      </p:sp>
      <p:sp>
        <p:nvSpPr>
          <p:cNvPr id="4" name="Text Placeholder 1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4001262" y="5334002"/>
            <a:ext cx="6342888" cy="2114548"/>
          </a:xfrm>
        </p:spPr>
        <p:txBody>
          <a:bodyPr>
            <a:normAutofit/>
          </a:bodyPr>
          <a:lstStyle/>
          <a:p>
            <a:r>
              <a:rPr lang="en-IN" sz="2400" dirty="0"/>
              <a:t>Shivanand Mathapati</a:t>
            </a:r>
          </a:p>
          <a:p>
            <a:r>
              <a:rPr lang="en-IN" sz="2400" dirty="0"/>
              <a:t>Bairaginath Behera</a:t>
            </a:r>
          </a:p>
          <a:p>
            <a:r>
              <a:rPr lang="en-IN" sz="2400" dirty="0"/>
              <a:t>Kavitha K</a:t>
            </a:r>
          </a:p>
        </p:txBody>
      </p:sp>
    </p:spTree>
    <p:extLst>
      <p:ext uri="{BB962C8B-B14F-4D97-AF65-F5344CB8AC3E}">
        <p14:creationId xmlns:p14="http://schemas.microsoft.com/office/powerpoint/2010/main" val="295314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Gained very good exposure on </a:t>
            </a:r>
            <a:r>
              <a:rPr lang="en-US" dirty="0" err="1"/>
              <a:t>OpenDaylight</a:t>
            </a:r>
            <a:r>
              <a:rPr lang="en-US" dirty="0"/>
              <a:t> controller.</a:t>
            </a:r>
          </a:p>
          <a:p>
            <a:r>
              <a:rPr lang="en-US" dirty="0"/>
              <a:t>Good hands-on on creating and deploying pluggable Microservices.</a:t>
            </a:r>
          </a:p>
          <a:p>
            <a:r>
              <a:rPr lang="en-US" dirty="0"/>
              <a:t>It is a good Learning on Docker container.</a:t>
            </a:r>
          </a:p>
          <a:p>
            <a:endParaRPr lang="en-US" dirty="0"/>
          </a:p>
          <a:p>
            <a:r>
              <a:rPr lang="en-US" dirty="0"/>
              <a:t>Resolved Environment Issues during setup creation -</a:t>
            </a:r>
          </a:p>
          <a:p>
            <a:pPr lvl="1"/>
            <a:r>
              <a:rPr lang="en-US" sz="2400" dirty="0"/>
              <a:t>Setting up the </a:t>
            </a:r>
            <a:r>
              <a:rPr lang="en-US" sz="2400" dirty="0" err="1"/>
              <a:t>VirtualBox</a:t>
            </a:r>
            <a:r>
              <a:rPr lang="en-US" sz="2400" dirty="0"/>
              <a:t> VM environments.</a:t>
            </a:r>
          </a:p>
          <a:p>
            <a:pPr lvl="1"/>
            <a:r>
              <a:rPr lang="en-US" sz="2400" dirty="0"/>
              <a:t>Resolution of IP conflict due to cloned MAC address.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441C7-4C6C-45F5-A52A-84A492F6AD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914402"/>
            <a:ext cx="10152866" cy="773325"/>
          </a:xfrm>
        </p:spPr>
        <p:txBody>
          <a:bodyPr/>
          <a:lstStyle/>
          <a:p>
            <a:r>
              <a:rPr lang="en-IN" b="1" dirty="0"/>
              <a:t>Learnings [ODL Microservices]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A73E-C62D-4D2B-ADEE-48101B6B1F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HACK-IV</a:t>
            </a:r>
          </a:p>
        </p:txBody>
      </p:sp>
    </p:spTree>
    <p:extLst>
      <p:ext uri="{BB962C8B-B14F-4D97-AF65-F5344CB8AC3E}">
        <p14:creationId xmlns:p14="http://schemas.microsoft.com/office/powerpoint/2010/main" val="202816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Single Sign In &amp; OAuth2 for Authentication and Authorization of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webservices</a:t>
            </a:r>
            <a:r>
              <a:rPr lang="en-US" dirty="0"/>
              <a:t>.</a:t>
            </a:r>
          </a:p>
          <a:p>
            <a:r>
              <a:rPr lang="en-US" dirty="0"/>
              <a:t>Load balancing &amp; High Availability of Microservices.</a:t>
            </a:r>
          </a:p>
          <a:p>
            <a:r>
              <a:rPr lang="en-US" dirty="0"/>
              <a:t>UI Validation.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441C7-4C6C-45F5-A52A-84A492F6AD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914402"/>
            <a:ext cx="10152866" cy="773325"/>
          </a:xfrm>
        </p:spPr>
        <p:txBody>
          <a:bodyPr/>
          <a:lstStyle/>
          <a:p>
            <a:r>
              <a:rPr lang="en-IN" b="1" dirty="0"/>
              <a:t>Future Enhancements [ODL Microservices]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A73E-C62D-4D2B-ADEE-48101B6B1F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HACK-IV</a:t>
            </a:r>
          </a:p>
        </p:txBody>
      </p:sp>
    </p:spTree>
    <p:extLst>
      <p:ext uri="{BB962C8B-B14F-4D97-AF65-F5344CB8AC3E}">
        <p14:creationId xmlns:p14="http://schemas.microsoft.com/office/powerpoint/2010/main" val="62234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https://www.opendaylight.org/</a:t>
            </a:r>
            <a:endParaRPr lang="en-US" dirty="0"/>
          </a:p>
          <a:p>
            <a:r>
              <a:rPr lang="en-US" dirty="0">
                <a:hlinkClick r:id="rId3"/>
              </a:rPr>
              <a:t>https://docs.docker.com/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https://en.wikipedia.org/wiki/Microservices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https://en.wikipedia.org/wiki/Network_function_virtualization</a:t>
            </a:r>
            <a:endParaRPr lang="en-US" dirty="0"/>
          </a:p>
          <a:p>
            <a:r>
              <a:rPr lang="en-US" dirty="0">
                <a:hlinkClick r:id="rId6"/>
              </a:rPr>
              <a:t>https://en.wikipedia.org/wiki/Software-defined_networking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441C7-4C6C-45F5-A52A-84A492F6AD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914402"/>
            <a:ext cx="10152866" cy="773325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A73E-C62D-4D2B-ADEE-48101B6B1F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HACK-IV</a:t>
            </a:r>
          </a:p>
        </p:txBody>
      </p:sp>
    </p:spTree>
    <p:extLst>
      <p:ext uri="{BB962C8B-B14F-4D97-AF65-F5344CB8AC3E}">
        <p14:creationId xmlns:p14="http://schemas.microsoft.com/office/powerpoint/2010/main" val="321793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b="1" dirty="0"/>
              <a:t>ODL Microservices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463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441C7-4C6C-45F5-A52A-84A492F6AD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A73E-C62D-4D2B-ADEE-48101B6B1F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HACK-IV</a:t>
            </a:r>
          </a:p>
        </p:txBody>
      </p:sp>
      <p:sp>
        <p:nvSpPr>
          <p:cNvPr id="9" name="Text Placeholder 3">
            <a:extLst/>
          </p:cNvPr>
          <p:cNvSpPr>
            <a:spLocks noGrp="1"/>
          </p:cNvSpPr>
          <p:nvPr>
            <p:ph type="body" sz="quarter" idx="30"/>
          </p:nvPr>
        </p:nvSpPr>
        <p:spPr>
          <a:xfrm>
            <a:off x="438912" y="2152650"/>
            <a:ext cx="12038486" cy="703026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Creation of Microservices using ODL Platform for Controlling &amp; Monitoring the Network Elements.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/>
              <a:t>Node Creation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/>
              <a:t>Links Creation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/>
              <a:t>Network Topology view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/>
              <a:t>Get the Node configuration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/>
              <a:t>Update the Node configuration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00650" y="3486150"/>
            <a:ext cx="184731" cy="461665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indent="0"/>
            <a:endParaRPr lang="en-US" sz="2400" dirty="0">
              <a:latin typeface="+mj-lt"/>
              <a:ea typeface="BentonSans"/>
              <a:cs typeface="BentonSans"/>
              <a:sym typeface="BentonSans"/>
            </a:endParaRPr>
          </a:p>
        </p:txBody>
      </p:sp>
    </p:spTree>
    <p:extLst>
      <p:ext uri="{BB962C8B-B14F-4D97-AF65-F5344CB8AC3E}">
        <p14:creationId xmlns:p14="http://schemas.microsoft.com/office/powerpoint/2010/main" val="197991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441C7-4C6C-45F5-A52A-84A492F6AD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 b="1" dirty="0"/>
              <a:t>Tasks completed so for </a:t>
            </a:r>
            <a:r>
              <a:rPr lang="en-IN" sz="2000" b="1" dirty="0"/>
              <a:t>(</a:t>
            </a:r>
            <a:r>
              <a:rPr lang="en-IN" sz="2400" dirty="0"/>
              <a:t>as of 1 June 2018</a:t>
            </a:r>
            <a:r>
              <a:rPr lang="en-IN" sz="2000" b="1" dirty="0"/>
              <a:t>)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A73E-C62D-4D2B-ADEE-48101B6B1F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HACK-IV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9EBCC-2FDB-4E79-928E-AE31D4D644A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8912" y="2152650"/>
            <a:ext cx="12038486" cy="703026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Customized &amp; deployed Docker based simulator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Deployed Lightweight simulator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Deployed the ODL Controller (Southbound) to communicate to the NEs(Beryllium)</a:t>
            </a:r>
          </a:p>
          <a:p>
            <a:endParaRPr lang="en-IN" dirty="0"/>
          </a:p>
          <a:p>
            <a:r>
              <a:rPr lang="en-IN" dirty="0"/>
              <a:t>Percentage completed is about 50%</a:t>
            </a:r>
          </a:p>
        </p:txBody>
      </p:sp>
    </p:spTree>
    <p:extLst>
      <p:ext uri="{BB962C8B-B14F-4D97-AF65-F5344CB8AC3E}">
        <p14:creationId xmlns:p14="http://schemas.microsoft.com/office/powerpoint/2010/main" val="194894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441C7-4C6C-45F5-A52A-84A492F6AD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 b="1" dirty="0"/>
              <a:t>Goals to achieve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A73E-C62D-4D2B-ADEE-48101B6B1F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HACK-IV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9EBCC-2FDB-4E79-928E-AE31D4D644A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8912" y="2152650"/>
            <a:ext cx="12038486" cy="703026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Create &amp; deploy microservice for Northbound interfaces which implement business logic to talk to ODL Controller.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API for links creation.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API for Node creation.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Create &amp; deploy microservice UI to monitor the Network Topology  &amp; 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Configuring the Node properties.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7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441C7-4C6C-45F5-A52A-84A492F6AD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 b="1" dirty="0"/>
              <a:t>Tasks completed before Hack100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A73E-C62D-4D2B-ADEE-48101B6B1F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HACK-IV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9EBCC-2FDB-4E79-928E-AE31D4D644A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8912" y="2152650"/>
            <a:ext cx="12038486" cy="703026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Customized &amp; deployed Docker based simulator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Deployed Lightweight simulator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Deployed the ODL Controller (Southbound) to communicate to the NEs(Beryllium)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5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441C7-4C6C-45F5-A52A-84A492F6AD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 b="1" dirty="0"/>
              <a:t>Tasks completed in Hack100 </a:t>
            </a:r>
            <a:r>
              <a:rPr lang="en-IN" sz="2400" dirty="0"/>
              <a:t>(23 hours)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A73E-C62D-4D2B-ADEE-48101B6B1F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HACK-IV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9EBCC-2FDB-4E79-928E-AE31D4D644A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8912" y="2152650"/>
            <a:ext cx="12038486" cy="703026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Create &amp; deploy microservice for </a:t>
            </a:r>
            <a:r>
              <a:rPr lang="en-IN" b="1" dirty="0"/>
              <a:t>Northbound</a:t>
            </a:r>
            <a:r>
              <a:rPr lang="en-IN" dirty="0"/>
              <a:t> interfaces which implement business logic to talk to </a:t>
            </a:r>
            <a:r>
              <a:rPr lang="en-IN" b="1" dirty="0"/>
              <a:t>ODL Controller</a:t>
            </a:r>
            <a:r>
              <a:rPr lang="en-IN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API for links creation.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API for Node creation.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Create &amp; deploy microservice </a:t>
            </a:r>
            <a:r>
              <a:rPr lang="en-IN" b="1" dirty="0"/>
              <a:t>UI</a:t>
            </a:r>
            <a:r>
              <a:rPr lang="en-IN" dirty="0"/>
              <a:t> to monitor the </a:t>
            </a:r>
            <a:r>
              <a:rPr lang="en-IN" b="1" dirty="0"/>
              <a:t>Network Topology </a:t>
            </a:r>
            <a:r>
              <a:rPr lang="en-IN" dirty="0"/>
              <a:t>&amp; NE details.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Configuring the Node properties.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Additional Goas achieved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Enhanced the Docker &amp; Lightweight ODL simulators to create bulk NEs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Colour coding of different NE types on Network Topology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43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441C7-4C6C-45F5-A52A-84A492F6AD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914402"/>
            <a:ext cx="10152866" cy="773325"/>
          </a:xfrm>
        </p:spPr>
        <p:txBody>
          <a:bodyPr/>
          <a:lstStyle/>
          <a:p>
            <a:r>
              <a:rPr lang="en-IN" b="1" dirty="0"/>
              <a:t>Demo [ODL Microservices]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A73E-C62D-4D2B-ADEE-48101B6B1F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HACK-IV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9EBCC-2FDB-4E79-928E-AE31D4D644A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8912" y="2152650"/>
            <a:ext cx="12038486" cy="209549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/>
              <a:t>Start the Docker simulator</a:t>
            </a:r>
          </a:p>
          <a:p>
            <a:pPr lvl="1"/>
            <a:r>
              <a:rPr lang="en-IN" dirty="0"/>
              <a:t>API to launch specified number of devices is supported.</a:t>
            </a:r>
            <a:br>
              <a:rPr lang="en-IN" dirty="0"/>
            </a:br>
            <a:r>
              <a:rPr lang="en-IN" dirty="0" err="1"/>
              <a:t>ubuntu@sdnhubvm</a:t>
            </a:r>
            <a:r>
              <a:rPr lang="en-IN" dirty="0"/>
              <a:t>:~</a:t>
            </a:r>
            <a:r>
              <a:rPr lang="en-IN" dirty="0" err="1"/>
              <a:t>netconf</a:t>
            </a:r>
            <a:r>
              <a:rPr lang="en-IN" dirty="0"/>
              <a:t>-exercise$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./spawn_router.sh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&lt;count of devices to be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creted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IN" dirty="0"/>
            </a:br>
            <a:r>
              <a:rPr lang="en-IN" dirty="0"/>
              <a:t>Ex.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./spawn_router.sh 50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91756C-F57F-4D7F-90CD-5DD4C466EF37}"/>
              </a:ext>
            </a:extLst>
          </p:cNvPr>
          <p:cNvSpPr txBox="1">
            <a:spLocks/>
          </p:cNvSpPr>
          <p:nvPr/>
        </p:nvSpPr>
        <p:spPr>
          <a:xfrm>
            <a:off x="457200" y="4713072"/>
            <a:ext cx="12038486" cy="21639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/>
          <a:lstStyle>
            <a:lvl1pPr marL="285607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1pPr>
            <a:lvl2pPr marL="933301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2pPr>
            <a:lvl3pPr marL="1580996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3pPr>
            <a:lvl4pPr marL="2228690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4pPr>
            <a:lvl5pPr marL="2876384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5pPr>
            <a:lvl6pPr marL="3562320" indent="-323848" algn="l" defTabSz="647695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0015" indent="-323848" algn="l" defTabSz="647695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57710" indent="-323848" algn="l" defTabSz="647695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5404" indent="-323848" algn="l" defTabSz="647695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Start the Lightweight simulator</a:t>
            </a:r>
          </a:p>
          <a:p>
            <a:pPr lvl="1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to launch specified number of devices is supported.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ubuntu@sdnhubvm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:~/checkouts/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odl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-microservice$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-Xmx1G -</a:t>
            </a:r>
            <a:r>
              <a:rPr lang="en-I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XX:MaxPermSize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=256M -jar netconf-testtool-1.0.0-Beryllium-executable.jar --device-count 10 --debug true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4D43167-1086-434E-85D1-8E12CCA92C27}"/>
              </a:ext>
            </a:extLst>
          </p:cNvPr>
          <p:cNvSpPr txBox="1">
            <a:spLocks/>
          </p:cNvSpPr>
          <p:nvPr/>
        </p:nvSpPr>
        <p:spPr>
          <a:xfrm>
            <a:off x="435670" y="7170852"/>
            <a:ext cx="12038486" cy="15745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/>
          <a:lstStyle>
            <a:lvl1pPr marL="285607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1pPr>
            <a:lvl2pPr marL="933301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2pPr>
            <a:lvl3pPr marL="1580996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3pPr>
            <a:lvl4pPr marL="2228690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4pPr>
            <a:lvl5pPr marL="2876384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5pPr>
            <a:lvl6pPr marL="3562320" indent="-323848" algn="l" defTabSz="647695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0015" indent="-323848" algn="l" defTabSz="647695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57710" indent="-323848" algn="l" defTabSz="647695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5404" indent="-323848" algn="l" defTabSz="647695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Start the </a:t>
            </a:r>
            <a:r>
              <a:rPr lang="en-IN" b="1" dirty="0" err="1"/>
              <a:t>OpenDaylight</a:t>
            </a:r>
            <a:r>
              <a:rPr lang="en-IN" dirty="0"/>
              <a:t> </a:t>
            </a:r>
            <a:r>
              <a:rPr lang="en-IN" b="1" dirty="0"/>
              <a:t>Controller</a:t>
            </a:r>
            <a:r>
              <a:rPr lang="en-IN" dirty="0"/>
              <a:t> (</a:t>
            </a:r>
            <a:r>
              <a:rPr lang="en-IN" b="1" dirty="0"/>
              <a:t>Southbound</a:t>
            </a:r>
            <a:r>
              <a:rPr lang="en-IN" dirty="0"/>
              <a:t>)</a:t>
            </a:r>
          </a:p>
          <a:p>
            <a:pPr lvl="1"/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ubuntu@sdnhubvm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:~/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SDNHub_Opendaylight_Tutorial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/distribution/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opendaylight-karaf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/target/assembly/bin$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./</a:t>
            </a:r>
            <a:r>
              <a:rPr lang="en-I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karaf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4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441C7-4C6C-45F5-A52A-84A492F6AD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914402"/>
            <a:ext cx="10152866" cy="773325"/>
          </a:xfrm>
        </p:spPr>
        <p:txBody>
          <a:bodyPr/>
          <a:lstStyle/>
          <a:p>
            <a:r>
              <a:rPr lang="en-IN" b="1" dirty="0"/>
              <a:t>Demo [ODL Microservices]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A73E-C62D-4D2B-ADEE-48101B6B1F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HACK-IV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446A38F-D83B-4BE0-A0C1-6D73B67D2B5B}"/>
              </a:ext>
            </a:extLst>
          </p:cNvPr>
          <p:cNvSpPr txBox="1">
            <a:spLocks/>
          </p:cNvSpPr>
          <p:nvPr/>
        </p:nvSpPr>
        <p:spPr>
          <a:xfrm>
            <a:off x="435670" y="2145586"/>
            <a:ext cx="12038486" cy="19126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/>
          <a:lstStyle>
            <a:lvl1pPr marL="285607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1pPr>
            <a:lvl2pPr marL="933301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2pPr>
            <a:lvl3pPr marL="1580996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3pPr>
            <a:lvl4pPr marL="2228690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4pPr>
            <a:lvl5pPr marL="2876384" indent="-285607" algn="l" defTabSz="647695" rtl="0" eaLnBrk="1" latinLnBrk="0" hangingPunct="1">
              <a:spcBef>
                <a:spcPct val="20000"/>
              </a:spcBef>
              <a:buClr>
                <a:srgbClr val="EB802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 (Headings)"/>
              </a:defRPr>
            </a:lvl5pPr>
            <a:lvl6pPr marL="3562320" indent="-323848" algn="l" defTabSz="647695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0015" indent="-323848" algn="l" defTabSz="647695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57710" indent="-323848" algn="l" defTabSz="647695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5404" indent="-323848" algn="l" defTabSz="647695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Start the Spring-Boot </a:t>
            </a:r>
            <a:r>
              <a:rPr lang="en-IN" dirty="0" err="1"/>
              <a:t>RESTFul</a:t>
            </a:r>
            <a:r>
              <a:rPr lang="en-IN" dirty="0"/>
              <a:t> </a:t>
            </a:r>
            <a:r>
              <a:rPr lang="en-IN" dirty="0" err="1"/>
              <a:t>WebServer</a:t>
            </a:r>
            <a:r>
              <a:rPr lang="en-IN" dirty="0"/>
              <a:t> (</a:t>
            </a:r>
            <a:r>
              <a:rPr lang="en-IN" b="1" dirty="0"/>
              <a:t>Northbound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ubuntu@sdnhubvm</a:t>
            </a:r>
            <a:r>
              <a:rPr lang="en-IN" dirty="0"/>
              <a:t>:~/checkouts/</a:t>
            </a:r>
            <a:r>
              <a:rPr lang="en-IN" dirty="0" err="1"/>
              <a:t>odl</a:t>
            </a:r>
            <a:r>
              <a:rPr lang="en-IN" dirty="0"/>
              <a:t>-microservice/northbound/target$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northbound-0.0.1-SNAPSHOT.jar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07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/>
          </a:bodyPr>
          <a:lstStyle/>
          <a:p>
            <a:r>
              <a:rPr lang="en-IN" dirty="0"/>
              <a:t>Launch the UI to demo following use cases.</a:t>
            </a:r>
          </a:p>
          <a:p>
            <a:pPr lvl="1"/>
            <a:r>
              <a:rPr lang="en-IN" dirty="0"/>
              <a:t>Register 2 NEs(1 Docker NE &amp; 1 Lightweight NE)</a:t>
            </a:r>
          </a:p>
          <a:p>
            <a:pPr lvl="1"/>
            <a:r>
              <a:rPr lang="en-IN" dirty="0"/>
              <a:t>Create Links between the registered NEs</a:t>
            </a:r>
          </a:p>
          <a:p>
            <a:pPr lvl="1"/>
            <a:r>
              <a:rPr lang="en-IN" dirty="0"/>
              <a:t>Access the Network Topology view on GUI</a:t>
            </a:r>
          </a:p>
          <a:p>
            <a:pPr lvl="1"/>
            <a:r>
              <a:rPr lang="en-IN" dirty="0"/>
              <a:t>Click on NE to view the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deviceName</a:t>
            </a:r>
            <a:r>
              <a:rPr lang="en-IN" dirty="0"/>
              <a:t>,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IP Address, Port &amp; Connection status</a:t>
            </a:r>
            <a:r>
              <a:rPr lang="en-IN" dirty="0"/>
              <a:t>.</a:t>
            </a:r>
          </a:p>
          <a:p>
            <a:pPr lvl="2"/>
            <a:r>
              <a:rPr lang="en-IN" dirty="0"/>
              <a:t>Colour coded different NE types.</a:t>
            </a:r>
          </a:p>
          <a:p>
            <a:pPr lvl="2"/>
            <a:r>
              <a:rPr lang="en-IN" dirty="0"/>
              <a:t>Colour coded disconnected NEs to easily distinguish them among working set of NEs.</a:t>
            </a:r>
          </a:p>
          <a:p>
            <a:pPr lvl="1"/>
            <a:r>
              <a:rPr lang="en-IN" dirty="0"/>
              <a:t>Getting the NE interface configurations on UI.</a:t>
            </a:r>
          </a:p>
          <a:p>
            <a:pPr lvl="1"/>
            <a:r>
              <a:rPr lang="en-IN" dirty="0"/>
              <a:t>Modifying the NE interface configurations on UI.</a:t>
            </a:r>
          </a:p>
          <a:p>
            <a:pPr lvl="1"/>
            <a:r>
              <a:rPr lang="en-IN" dirty="0"/>
              <a:t>Login to NE NETCONF CLI to view the updated configurations.</a:t>
            </a:r>
          </a:p>
          <a:p>
            <a:pPr lvl="1"/>
            <a:endParaRPr lang="en-IN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441C7-4C6C-45F5-A52A-84A492F6AD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914402"/>
            <a:ext cx="10152866" cy="773325"/>
          </a:xfrm>
        </p:spPr>
        <p:txBody>
          <a:bodyPr/>
          <a:lstStyle/>
          <a:p>
            <a:r>
              <a:rPr lang="en-IN" b="1" dirty="0"/>
              <a:t>Demo [ODL Microservices]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A73E-C62D-4D2B-ADEE-48101B6B1F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HACK-IV</a:t>
            </a:r>
          </a:p>
        </p:txBody>
      </p:sp>
    </p:spTree>
    <p:extLst>
      <p:ext uri="{BB962C8B-B14F-4D97-AF65-F5344CB8AC3E}">
        <p14:creationId xmlns:p14="http://schemas.microsoft.com/office/powerpoint/2010/main" val="40818465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57036045D59C468F23ED5CAE37EC2F" ma:contentTypeVersion="0" ma:contentTypeDescription="Create a new document." ma:contentTypeScope="" ma:versionID="b1130b813bf75c4d924c6d53e8dc8c5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DCBE31-9BC0-438D-9A42-28BE4CF44AE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F719C1-869D-4C87-8AA2-F8EF7BE764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B86D56A-D448-4E37-9A51-99F876B175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2837</TotalTime>
  <Words>585</Words>
  <Application>Microsoft Office PowerPoint</Application>
  <PresentationFormat>Custom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(Headings)</vt:lpstr>
      <vt:lpstr>BentonSans</vt:lpstr>
      <vt:lpstr>BentonSans Book</vt:lpstr>
      <vt:lpstr>Calibri</vt:lpstr>
      <vt:lpstr>Century Gothic</vt:lpstr>
      <vt:lpstr>Courier New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MING 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Hack-IV</dc:title>
  <dc:creator>Ravikanth Pasumarthy</dc:creator>
  <cp:lastModifiedBy>Shivanand Mathapati</cp:lastModifiedBy>
  <cp:revision>86</cp:revision>
  <cp:lastPrinted>2016-03-09T02:56:02Z</cp:lastPrinted>
  <dcterms:created xsi:type="dcterms:W3CDTF">2018-04-23T11:00:56Z</dcterms:created>
  <dcterms:modified xsi:type="dcterms:W3CDTF">2018-06-02T10:26:37Z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0x010100B157036045D59C468F23ED5CAE37EC2F</vt:lpwstr>
  </property>
  <property fmtid="{D5CDD505-2E9C-101B-9397-08002B2CF9AE}" pid="3" name="Order">
    <vt:r8>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</Properties>
</file>