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6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033" autoAdjust="0"/>
  </p:normalViewPr>
  <p:slideViewPr>
    <p:cSldViewPr snapToGrid="0" snapToObjects="1">
      <p:cViewPr>
        <p:scale>
          <a:sx n="66" d="100"/>
          <a:sy n="6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561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44604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600" y="1229361"/>
            <a:ext cx="7107034" cy="18037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4800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E-Commerce Data Analysis and Insights.</a:t>
            </a:r>
            <a:endParaRPr lang="en-US" sz="4800" dirty="0"/>
          </a:p>
        </p:txBody>
      </p:sp>
      <p:sp>
        <p:nvSpPr>
          <p:cNvPr id="6" name="Text 3"/>
          <p:cNvSpPr/>
          <p:nvPr/>
        </p:nvSpPr>
        <p:spPr>
          <a:xfrm>
            <a:off x="6319599" y="3635299"/>
            <a:ext cx="7477601" cy="25802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This presentation explores key findings and trends from an</a:t>
            </a:r>
          </a:p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e-commerce data analysis. The analysis covers various aspects of customer behavior, order patterns, and revenue generation.</a:t>
            </a:r>
            <a:endParaRPr lang="en-US" sz="2000" dirty="0"/>
          </a:p>
        </p:txBody>
      </p:sp>
      <p:sp>
        <p:nvSpPr>
          <p:cNvPr id="7" name="Shape 4"/>
          <p:cNvSpPr/>
          <p:nvPr/>
        </p:nvSpPr>
        <p:spPr>
          <a:xfrm>
            <a:off x="6319599" y="5686663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786087" y="5669994"/>
            <a:ext cx="897104" cy="2736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3FAFC1-ACF6-DAAC-8957-B2B06395B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97" y="780584"/>
            <a:ext cx="11869806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160" y="0"/>
            <a:ext cx="700024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135749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Thank You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427220"/>
            <a:ext cx="74776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 appreciate your time and attention. Your feedback and support are invaluable to us.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11151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3267670"/>
            <a:ext cx="746724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Cleaning and Preparation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037993" y="4295299"/>
            <a:ext cx="1055441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data cleaning process involved identifying and correcting inconsistencies, missing values, and data type errors. This ensured data accuracy and reliability for further analysis.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1151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926431"/>
            <a:ext cx="69850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Customer Spending Analysis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2039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90110" y="3245644"/>
            <a:ext cx="10132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2039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High Spenders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684389"/>
            <a:ext cx="3820001" cy="8192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Customers with total spending greater than 350,000 are identified.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2039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20701" y="3245644"/>
            <a:ext cx="168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2039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Segmentation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684389"/>
            <a:ext cx="38200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This analysis helps segment customers based on their spending habits.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15624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655106" y="5197912"/>
            <a:ext cx="1713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15624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Targeted Marketing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5636657"/>
            <a:ext cx="858428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Insights can be used for targeted marketing campaigns to retain high-value customers.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295393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366365" y="64198"/>
            <a:ext cx="659463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Payment Methods Analysis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72" y="937717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745256" y="104183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Credit Card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780218" y="1654054"/>
            <a:ext cx="329588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most popular payment method, accounting for a significant portion of transactions.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72" y="4894476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745256" y="303802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</a:rPr>
              <a:t>PayPal</a:t>
            </a:r>
          </a:p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80099" y="3830084"/>
            <a:ext cx="329600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widely used payment method, offering convenience and security.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172" y="3107493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709683" y="50282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</a:rPr>
              <a:t>Wallet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80218" y="5806392"/>
            <a:ext cx="329600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popular online payment platform, providing a secure and convenient way to make payments.</a:t>
            </a:r>
            <a:endParaRPr lang="en-US" sz="17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83AB0F-599D-7D46-E1B8-64C408FA43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1619" y="937717"/>
            <a:ext cx="6296628" cy="60419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1482409" y="596993"/>
            <a:ext cx="562367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Revenue by City (India)</a:t>
            </a:r>
            <a:endParaRPr lang="en-US" sz="4374" dirty="0"/>
          </a:p>
        </p:txBody>
      </p:sp>
      <p:sp>
        <p:nvSpPr>
          <p:cNvPr id="10" name="Text 8"/>
          <p:cNvSpPr/>
          <p:nvPr/>
        </p:nvSpPr>
        <p:spPr>
          <a:xfrm>
            <a:off x="5743932" y="4224576"/>
            <a:ext cx="3156347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71F7E90-DE9B-82A2-69ED-F3D42DB94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187" y="1623664"/>
            <a:ext cx="5976173" cy="58998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2037993" y="694482"/>
            <a:ext cx="6830616" cy="9954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Top Customers by Spending</a:t>
            </a:r>
            <a:endParaRPr lang="en-US" sz="4374" dirty="0"/>
          </a:p>
        </p:txBody>
      </p:sp>
      <p:sp>
        <p:nvSpPr>
          <p:cNvPr id="7" name="Text 5"/>
          <p:cNvSpPr/>
          <p:nvPr/>
        </p:nvSpPr>
        <p:spPr>
          <a:xfrm>
            <a:off x="2268141" y="3428405"/>
            <a:ext cx="165961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b="1" dirty="0"/>
          </a:p>
        </p:txBody>
      </p:sp>
      <p:sp>
        <p:nvSpPr>
          <p:cNvPr id="26" name="Text 24"/>
          <p:cNvSpPr/>
          <p:nvPr/>
        </p:nvSpPr>
        <p:spPr>
          <a:xfrm>
            <a:off x="4379714" y="5606534"/>
            <a:ext cx="165580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D0F7B69-AD75-DA26-913A-8EB1E5114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593" y="2151491"/>
            <a:ext cx="6264305" cy="43071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4490799" y="637939"/>
            <a:ext cx="5554980" cy="10997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City Revenue Buckets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997571" y="1968417"/>
            <a:ext cx="4542115" cy="2243962"/>
          </a:xfrm>
          <a:prstGeom prst="roundRect">
            <a:avLst>
              <a:gd name="adj" fmla="val 5155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74850" y="2189678"/>
            <a:ext cx="2215950" cy="4085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High Revenue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274849" y="2598234"/>
            <a:ext cx="4081347" cy="15165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Cities (</a:t>
            </a:r>
            <a:r>
              <a:rPr lang="en-US" sz="1750" dirty="0"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San Francisco, Brandenburg, New York, Johannesburg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)  with revenue exceeding a certain threshold, indicating strong market potential.</a:t>
            </a:r>
          </a:p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862584" y="1968417"/>
            <a:ext cx="4542115" cy="2243962"/>
          </a:xfrm>
          <a:prstGeom prst="roundRect">
            <a:avLst>
              <a:gd name="adj" fmla="val 5155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8303115" y="2189678"/>
            <a:ext cx="2301696" cy="4085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Medium Revenue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8303115" y="2598234"/>
            <a:ext cx="4052435" cy="141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624"/>
              </a:lnSpc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Cities (</a:t>
            </a:r>
            <a:r>
              <a:rPr lang="en-IN" sz="1600" dirty="0"/>
              <a:t>Bhopal, Berlin, Lisbon, Jacksonville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) with moderate revenue levels, representing a stable market presence.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615088" y="5013246"/>
            <a:ext cx="9306401" cy="1273254"/>
          </a:xfrm>
          <a:prstGeom prst="roundRect">
            <a:avLst>
              <a:gd name="adj" fmla="val 785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233531" y="5013246"/>
            <a:ext cx="2069583" cy="6366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  Low Revenue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3836020" y="5479733"/>
            <a:ext cx="7047570" cy="701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624"/>
              </a:lnSpc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Cities (</a:t>
            </a:r>
            <a:r>
              <a:rPr lang="en-IN" sz="1600" dirty="0"/>
              <a:t>Belfast, Amsterdam, San Francisco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) with lower revenue, suggesting </a:t>
            </a:r>
          </a:p>
          <a:p>
            <a:pPr>
              <a:lnSpc>
                <a:spcPts val="2624"/>
              </a:lnSpc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                             potential for growth and expansion.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1151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48216"/>
            <a:ext cx="8622506" cy="10902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Monthly Revenue Analysis for 2020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260163" y="2843561"/>
            <a:ext cx="2777490" cy="5450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January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4482790"/>
            <a:ext cx="3073718" cy="12747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Revenue for the month of January.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5778222" y="2843561"/>
            <a:ext cx="2777490" cy="5450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February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8222" y="4482790"/>
            <a:ext cx="3073837" cy="12747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Revenue for the month of February.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9296400" y="2843561"/>
            <a:ext cx="2777490" cy="5450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March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482790"/>
            <a:ext cx="3073837" cy="12747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Revenue for the month of March.</a:t>
            </a:r>
            <a:endParaRPr lang="en-US" sz="1750" dirty="0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F28978F0-EC2B-FD23-F2C2-77E791810278}"/>
              </a:ext>
            </a:extLst>
          </p:cNvPr>
          <p:cNvSpPr/>
          <p:nvPr/>
        </p:nvSpPr>
        <p:spPr>
          <a:xfrm>
            <a:off x="2175133" y="3372390"/>
            <a:ext cx="2958608" cy="954195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205323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7FC27A0A-D73C-34BC-F3D8-0D2B5B5BB37D}"/>
              </a:ext>
            </a:extLst>
          </p:cNvPr>
          <p:cNvSpPr/>
          <p:nvPr/>
        </p:nvSpPr>
        <p:spPr>
          <a:xfrm>
            <a:off x="5687663" y="3388638"/>
            <a:ext cx="2958608" cy="954195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310858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F2813202-98A2-67CA-38D8-D2F550744579}"/>
              </a:ext>
            </a:extLst>
          </p:cNvPr>
          <p:cNvSpPr/>
          <p:nvPr/>
        </p:nvSpPr>
        <p:spPr>
          <a:xfrm>
            <a:off x="9109634" y="3327350"/>
            <a:ext cx="2958608" cy="954195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105104</a:t>
            </a: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5EC5A785-3805-DB03-8419-E80699C71FF6}"/>
              </a:ext>
            </a:extLst>
          </p:cNvPr>
          <p:cNvSpPr/>
          <p:nvPr/>
        </p:nvSpPr>
        <p:spPr>
          <a:xfrm>
            <a:off x="2620537" y="345688"/>
            <a:ext cx="9690409" cy="1650380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orders placed from India, Italy, Australia, United States, Belgium and Greece for the Years 2020 and 2021.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314CCEC-9F99-F047-42E9-86E33EB61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77" y="2765310"/>
            <a:ext cx="9311269" cy="40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3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329</Words>
  <Application>Microsoft Office PowerPoint</Application>
  <PresentationFormat>Custom</PresentationFormat>
  <Paragraphs>54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Kanit</vt:lpstr>
      <vt:lpstr>Martel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neha bairagi</cp:lastModifiedBy>
  <cp:revision>27</cp:revision>
  <dcterms:created xsi:type="dcterms:W3CDTF">2024-06-14T18:54:18Z</dcterms:created>
  <dcterms:modified xsi:type="dcterms:W3CDTF">2024-06-17T11:12:29Z</dcterms:modified>
</cp:coreProperties>
</file>