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743200" cy="3657600"/>
  <p:notesSz cx="6858000" cy="9144000"/>
  <p:defaultTextStyle>
    <a:defPPr>
      <a:defRPr lang="en-US"/>
    </a:defPPr>
    <a:lvl1pPr marL="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00FB92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50"/>
  </p:normalViewPr>
  <p:slideViewPr>
    <p:cSldViewPr snapToGrid="0" snapToObjects="1" showGuides="1">
      <p:cViewPr>
        <p:scale>
          <a:sx n="142" d="100"/>
          <a:sy n="142" d="100"/>
        </p:scale>
        <p:origin x="2152" y="1032"/>
      </p:cViewPr>
      <p:guideLst>
        <p:guide orient="horz" pos="1152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598593"/>
            <a:ext cx="2331720" cy="1273387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921087"/>
            <a:ext cx="2057400" cy="883073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7FF-6658-4D44-BA9C-73D8F33589A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3924-425C-D542-8C41-19511E4A1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7FF-6658-4D44-BA9C-73D8F33589A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3924-425C-D542-8C41-19511E4A1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94733"/>
            <a:ext cx="591503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94733"/>
            <a:ext cx="1740218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7FF-6658-4D44-BA9C-73D8F33589A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3924-425C-D542-8C41-19511E4A1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7FF-6658-4D44-BA9C-73D8F33589A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3924-425C-D542-8C41-19511E4A1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911861"/>
            <a:ext cx="2366010" cy="15214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2447714"/>
            <a:ext cx="2366010" cy="800100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7FF-6658-4D44-BA9C-73D8F33589A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3924-425C-D542-8C41-19511E4A1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973666"/>
            <a:ext cx="116586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973666"/>
            <a:ext cx="116586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7FF-6658-4D44-BA9C-73D8F33589A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3924-425C-D542-8C41-19511E4A1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94734"/>
            <a:ext cx="236601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896620"/>
            <a:ext cx="1160502" cy="439420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336040"/>
            <a:ext cx="1160502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896620"/>
            <a:ext cx="1166217" cy="439420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336040"/>
            <a:ext cx="1166217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7FF-6658-4D44-BA9C-73D8F33589A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3924-425C-D542-8C41-19511E4A1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7FF-6658-4D44-BA9C-73D8F33589A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3924-425C-D542-8C41-19511E4A1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7FF-6658-4D44-BA9C-73D8F33589A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3924-425C-D542-8C41-19511E4A1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243840"/>
            <a:ext cx="884753" cy="85344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526627"/>
            <a:ext cx="1388745" cy="2599267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097280"/>
            <a:ext cx="884753" cy="2032847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7FF-6658-4D44-BA9C-73D8F33589A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3924-425C-D542-8C41-19511E4A1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243840"/>
            <a:ext cx="884753" cy="85344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526627"/>
            <a:ext cx="1388745" cy="2599267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097280"/>
            <a:ext cx="884753" cy="2032847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7FF-6658-4D44-BA9C-73D8F33589A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3924-425C-D542-8C41-19511E4A1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94734"/>
            <a:ext cx="236601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973666"/>
            <a:ext cx="236601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3390054"/>
            <a:ext cx="6172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FE7FF-6658-4D44-BA9C-73D8F33589A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3390054"/>
            <a:ext cx="92583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3390054"/>
            <a:ext cx="6172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3924-425C-D542-8C41-19511E4A1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-28439" y="2529706"/>
            <a:ext cx="2752939" cy="1068474"/>
            <a:chOff x="365925" y="613262"/>
            <a:chExt cx="2752939" cy="1068474"/>
          </a:xfrm>
        </p:grpSpPr>
        <p:sp>
          <p:nvSpPr>
            <p:cNvPr id="150" name="TextBox 149"/>
            <p:cNvSpPr txBox="1"/>
            <p:nvPr/>
          </p:nvSpPr>
          <p:spPr>
            <a:xfrm>
              <a:off x="365925" y="778648"/>
              <a:ext cx="35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FB92"/>
                  </a:solidFill>
                </a:rPr>
                <a:t>*</a:t>
              </a:r>
              <a:endParaRPr lang="en-US" sz="3600" b="1" dirty="0">
                <a:solidFill>
                  <a:srgbClr val="00FB92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498285" y="682668"/>
              <a:ext cx="138188" cy="13818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02199" y="1036383"/>
              <a:ext cx="350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F0"/>
                  </a:solidFill>
                </a:rPr>
                <a:t>+</a:t>
              </a:r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24200" y="1504376"/>
              <a:ext cx="93477" cy="93477"/>
            </a:xfrm>
            <a:prstGeom prst="rect">
              <a:avLst/>
            </a:prstGeom>
            <a:noFill/>
            <a:ln w="317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60693" y="613262"/>
              <a:ext cx="1381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Single model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61371" y="870997"/>
              <a:ext cx="20967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Edge point (2-model mean)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55527" y="1130672"/>
              <a:ext cx="21267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Face point (3-model mean)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55525" y="1404737"/>
              <a:ext cx="2463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Ensemble mean (4-model mean)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-1544" y="899"/>
            <a:ext cx="248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Model interpolation </a:t>
            </a:r>
            <a:r>
              <a:rPr lang="en-US" sz="1200" smtClean="0">
                <a:latin typeface="Helvetica" charset="0"/>
                <a:ea typeface="Helvetica" charset="0"/>
                <a:cs typeface="Helvetica" charset="0"/>
              </a:rPr>
              <a:t>diagram (points represent spatial patterns)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383433" y="624672"/>
            <a:ext cx="2302611" cy="2135874"/>
            <a:chOff x="670446" y="678914"/>
            <a:chExt cx="2302611" cy="2135874"/>
          </a:xfrm>
        </p:grpSpPr>
        <p:cxnSp>
          <p:nvCxnSpPr>
            <p:cNvPr id="160" name="Straight Connector 159"/>
            <p:cNvCxnSpPr/>
            <p:nvPr/>
          </p:nvCxnSpPr>
          <p:spPr>
            <a:xfrm flipH="1">
              <a:off x="1223104" y="2152792"/>
              <a:ext cx="1511712" cy="7373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407461" y="1649503"/>
              <a:ext cx="1565596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1866035" y="1367442"/>
              <a:ext cx="350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F0"/>
                  </a:solidFill>
                </a:rPr>
                <a:t>+</a:t>
              </a:r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 rot="647955">
              <a:off x="1796582" y="1899980"/>
              <a:ext cx="35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FB92"/>
                  </a:solidFill>
                </a:rPr>
                <a:t>*</a:t>
              </a:r>
              <a:endParaRPr lang="en-US" sz="3600" b="1" dirty="0">
                <a:solidFill>
                  <a:srgbClr val="00FB92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 rot="2292889">
              <a:off x="1999681" y="2115510"/>
              <a:ext cx="350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F0"/>
                  </a:solidFill>
                </a:rPr>
                <a:t>+</a:t>
              </a:r>
              <a:endParaRPr lang="en-US" sz="24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1407459" y="678914"/>
              <a:ext cx="0" cy="97058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670446" y="1649503"/>
              <a:ext cx="737015" cy="71695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2255492" y="2163852"/>
              <a:ext cx="486697" cy="538317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 flipV="1">
              <a:off x="1223104" y="2174914"/>
              <a:ext cx="1032388" cy="527255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 flipV="1">
              <a:off x="1978960" y="733259"/>
              <a:ext cx="276534" cy="1970754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1978959" y="733259"/>
              <a:ext cx="755857" cy="142875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1232322" y="733259"/>
              <a:ext cx="746635" cy="1441655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2665722" y="2083698"/>
              <a:ext cx="138188" cy="13818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980445" y="1762237"/>
              <a:ext cx="93477" cy="93477"/>
            </a:xfrm>
            <a:prstGeom prst="rect">
              <a:avLst/>
            </a:prstGeom>
            <a:noFill/>
            <a:ln w="317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 rot="20481885">
              <a:off x="2164336" y="1611265"/>
              <a:ext cx="350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F0"/>
                  </a:solidFill>
                </a:rPr>
                <a:t>+</a:t>
              </a:r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175" name="Triangle 174"/>
            <p:cNvSpPr/>
            <p:nvPr/>
          </p:nvSpPr>
          <p:spPr>
            <a:xfrm rot="1584403">
              <a:off x="1538152" y="920421"/>
              <a:ext cx="1135352" cy="1613454"/>
            </a:xfrm>
            <a:prstGeom prst="triangle">
              <a:avLst>
                <a:gd name="adj" fmla="val 1411"/>
              </a:avLst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 rot="647955">
              <a:off x="1332793" y="1309783"/>
              <a:ext cx="35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FB92"/>
                  </a:solidFill>
                </a:rPr>
                <a:t>*</a:t>
              </a:r>
              <a:endParaRPr lang="en-US" sz="3600" b="1" dirty="0">
                <a:solidFill>
                  <a:srgbClr val="00FB92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 rot="647955">
              <a:off x="1472118" y="2168457"/>
              <a:ext cx="35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FB92"/>
                  </a:solidFill>
                </a:rPr>
                <a:t>*</a:t>
              </a:r>
              <a:endParaRPr lang="en-US" sz="3600" b="1" dirty="0">
                <a:solidFill>
                  <a:srgbClr val="00FB92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 rot="647955">
              <a:off x="2312941" y="2160370"/>
              <a:ext cx="35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FB92"/>
                  </a:solidFill>
                </a:rPr>
                <a:t>*</a:t>
              </a:r>
              <a:endParaRPr lang="en-US" sz="3600" b="1" dirty="0">
                <a:solidFill>
                  <a:srgbClr val="00FB92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 rot="647955">
              <a:off x="1917375" y="1593867"/>
              <a:ext cx="35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FB92"/>
                  </a:solidFill>
                </a:rPr>
                <a:t>*</a:t>
              </a:r>
              <a:endParaRPr lang="en-US" sz="3600" b="1" dirty="0">
                <a:solidFill>
                  <a:srgbClr val="00FB92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 rot="647955">
              <a:off x="2183358" y="1262920"/>
              <a:ext cx="35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FB92"/>
                  </a:solidFill>
                </a:rPr>
                <a:t>*</a:t>
              </a:r>
              <a:endParaRPr lang="en-US" sz="3600" b="1" dirty="0">
                <a:solidFill>
                  <a:srgbClr val="00FB92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 rot="647955">
              <a:off x="1658717" y="1531404"/>
              <a:ext cx="350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F0"/>
                  </a:solidFill>
                </a:rPr>
                <a:t>+</a:t>
              </a:r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1154008" y="2091071"/>
              <a:ext cx="138188" cy="13818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2186398" y="2633075"/>
              <a:ext cx="138188" cy="13818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1911151" y="678914"/>
              <a:ext cx="138188" cy="13818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18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41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Baird</dc:creator>
  <cp:lastModifiedBy>Baird</cp:lastModifiedBy>
  <cp:revision>22</cp:revision>
  <cp:lastPrinted>2017-07-18T06:34:26Z</cp:lastPrinted>
  <dcterms:created xsi:type="dcterms:W3CDTF">2017-07-18T05:46:46Z</dcterms:created>
  <dcterms:modified xsi:type="dcterms:W3CDTF">2017-07-18T06:35:39Z</dcterms:modified>
</cp:coreProperties>
</file>