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3" r:id="rId2"/>
    <p:sldId id="290" r:id="rId3"/>
    <p:sldId id="319" r:id="rId4"/>
    <p:sldId id="320" r:id="rId5"/>
    <p:sldId id="321" r:id="rId6"/>
    <p:sldId id="322" r:id="rId7"/>
    <p:sldId id="351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4" r:id="rId19"/>
    <p:sldId id="335" r:id="rId20"/>
    <p:sldId id="336" r:id="rId21"/>
    <p:sldId id="338" r:id="rId22"/>
    <p:sldId id="339" r:id="rId23"/>
    <p:sldId id="340" r:id="rId24"/>
    <p:sldId id="342" r:id="rId25"/>
    <p:sldId id="343" r:id="rId26"/>
    <p:sldId id="344" r:id="rId27"/>
    <p:sldId id="345" r:id="rId28"/>
    <p:sldId id="347" r:id="rId29"/>
    <p:sldId id="348" r:id="rId30"/>
    <p:sldId id="349" r:id="rId31"/>
    <p:sldId id="312" r:id="rId32"/>
    <p:sldId id="394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327B9-6D6D-4E4A-94FD-90A46F9567C3}" type="doc">
      <dgm:prSet loTypeId="urn:microsoft.com/office/officeart/2005/8/layout/vList6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7181D959-ADB3-484C-9A89-5E7F84154FB2}">
      <dgm:prSet phldrT="[文本]" custT="1"/>
      <dgm:spPr>
        <a:solidFill>
          <a:srgbClr val="009ADA"/>
        </a:solidFill>
      </dgm:spPr>
      <dgm:t>
        <a:bodyPr/>
        <a:lstStyle/>
        <a:p>
          <a:pPr algn="l"/>
          <a:r>
            <a: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rPr>
            <a:t>用例</a:t>
          </a:r>
          <a:r>
            <a: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rPr>
            <a:t>1</a:t>
          </a:r>
          <a:r>
            <a: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rPr>
            <a:t>：游戏输出字符串</a:t>
          </a:r>
        </a:p>
      </dgm:t>
    </dgm:pt>
    <dgm:pt modelId="{DC4212B5-A719-4A0F-9BCA-03C0BD8C1980}" type="parTrans" cxnId="{13AD3A51-DE96-4B69-B46B-E63E13377684}">
      <dgm:prSet/>
      <dgm:spPr/>
      <dgm:t>
        <a:bodyPr/>
        <a:lstStyle/>
        <a:p>
          <a:endParaRPr lang="zh-CN" altLang="en-US" b="1"/>
        </a:p>
      </dgm:t>
    </dgm:pt>
    <dgm:pt modelId="{0A4D3203-3F21-4EAB-A181-355147948BC9}" type="sibTrans" cxnId="{13AD3A51-DE96-4B69-B46B-E63E13377684}">
      <dgm:prSet/>
      <dgm:spPr/>
      <dgm:t>
        <a:bodyPr/>
        <a:lstStyle/>
        <a:p>
          <a:endParaRPr lang="zh-CN" altLang="en-US" b="1"/>
        </a:p>
      </dgm:t>
    </dgm:pt>
    <dgm:pt modelId="{66A5CC3C-E36E-4367-9855-7492FADC3E00}">
      <dgm:prSet phldrT="[文本]" custT="1"/>
      <dgm:spPr>
        <a:solidFill>
          <a:srgbClr val="0099D8"/>
        </a:solidFill>
      </dgm:spPr>
      <dgm:t>
        <a:bodyPr/>
        <a:lstStyle/>
        <a:p>
          <a:pPr algn="l"/>
          <a:r>
            <a: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rPr>
            <a:t>用例</a:t>
          </a:r>
          <a:r>
            <a: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rPr>
            <a:t>2</a:t>
          </a:r>
          <a:r>
            <a: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rPr>
            <a:t>：确认输入并输出结果</a:t>
          </a:r>
        </a:p>
      </dgm:t>
    </dgm:pt>
    <dgm:pt modelId="{57C00BC8-62BC-42F6-8E2D-00E57C2271CD}" type="parTrans" cxnId="{3BF162A4-9E99-48E8-988E-E5A75C104AED}">
      <dgm:prSet/>
      <dgm:spPr/>
      <dgm:t>
        <a:bodyPr/>
        <a:lstStyle/>
        <a:p>
          <a:endParaRPr lang="zh-CN" altLang="en-US" b="1"/>
        </a:p>
      </dgm:t>
    </dgm:pt>
    <dgm:pt modelId="{47E2BFCF-FFBB-4D7F-B15E-91E05C3EF2BE}" type="sibTrans" cxnId="{3BF162A4-9E99-48E8-988E-E5A75C104AED}">
      <dgm:prSet/>
      <dgm:spPr/>
      <dgm:t>
        <a:bodyPr/>
        <a:lstStyle/>
        <a:p>
          <a:endParaRPr lang="zh-CN" altLang="en-US" b="1"/>
        </a:p>
      </dgm:t>
    </dgm:pt>
    <dgm:pt modelId="{FD0ABB32-A98F-427C-BA26-01691928D4CD}">
      <dgm:prSet phldrT="[文本]" custT="1"/>
      <dgm:spPr>
        <a:solidFill>
          <a:srgbClr val="009ADA"/>
        </a:solidFill>
      </dgm:spPr>
      <dgm:t>
        <a:bodyPr/>
        <a:lstStyle/>
        <a:p>
          <a:pPr algn="l"/>
          <a:r>
            <a: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rPr>
            <a:t>用例</a:t>
          </a:r>
          <a:r>
            <a: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rPr>
            <a:t>3</a:t>
          </a:r>
          <a:r>
            <a: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rPr>
            <a:t>：玩家玩游戏</a:t>
          </a:r>
        </a:p>
      </dgm:t>
    </dgm:pt>
    <dgm:pt modelId="{E02816AB-B47E-4AEB-BBE5-01E2C50E623F}" type="parTrans" cxnId="{17C78832-CA32-40F3-A134-8FC1E625E979}">
      <dgm:prSet/>
      <dgm:spPr/>
      <dgm:t>
        <a:bodyPr/>
        <a:lstStyle/>
        <a:p>
          <a:endParaRPr lang="zh-CN" altLang="en-US" b="1"/>
        </a:p>
      </dgm:t>
    </dgm:pt>
    <dgm:pt modelId="{A029405C-2B73-4657-9A8D-10309784EE69}" type="sibTrans" cxnId="{17C78832-CA32-40F3-A134-8FC1E625E979}">
      <dgm:prSet/>
      <dgm:spPr/>
      <dgm:t>
        <a:bodyPr/>
        <a:lstStyle/>
        <a:p>
          <a:endParaRPr lang="zh-CN" altLang="en-US" b="1"/>
        </a:p>
      </dgm:t>
    </dgm:pt>
    <dgm:pt modelId="{D751BDE5-0092-49EA-AE42-1934D9DC93AB}">
      <dgm:prSet phldrT="[文本]" custT="1"/>
      <dgm:spPr>
        <a:solidFill>
          <a:srgbClr val="0099D8"/>
        </a:solidFill>
      </dgm:spPr>
      <dgm:t>
        <a:bodyPr/>
        <a:lstStyle/>
        <a:p>
          <a:pPr algn="l"/>
          <a:r>
            <a: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rPr>
            <a:t>用例</a:t>
          </a:r>
          <a:r>
            <a: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rPr>
            <a:t>4</a:t>
          </a:r>
          <a:r>
            <a: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rPr>
            <a:t>：初始化各个级别的具体参数</a:t>
          </a:r>
        </a:p>
      </dgm:t>
    </dgm:pt>
    <dgm:pt modelId="{0F518FE6-3FBD-4AD3-B7AF-D5082E1C5E9B}" type="parTrans" cxnId="{C4390CC9-A38C-4811-AD9C-FAEE299526E4}">
      <dgm:prSet/>
      <dgm:spPr/>
      <dgm:t>
        <a:bodyPr/>
        <a:lstStyle/>
        <a:p>
          <a:endParaRPr lang="zh-CN" altLang="en-US" b="1"/>
        </a:p>
      </dgm:t>
    </dgm:pt>
    <dgm:pt modelId="{46B58487-B0F0-448B-AF2B-F071676650CB}" type="sibTrans" cxnId="{C4390CC9-A38C-4811-AD9C-FAEE299526E4}">
      <dgm:prSet/>
      <dgm:spPr/>
      <dgm:t>
        <a:bodyPr/>
        <a:lstStyle/>
        <a:p>
          <a:endParaRPr lang="zh-CN" altLang="en-US" b="1"/>
        </a:p>
      </dgm:t>
    </dgm:pt>
    <dgm:pt modelId="{1F0A4BFA-4612-45A8-A300-CD58ADD1D1FE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[20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7D8C13D2-E8F3-4352-97A5-12B5B617BD0A}" type="parTrans" cxnId="{F72002A3-ED89-4416-98B3-D748B70CE032}">
      <dgm:prSet/>
      <dgm:spPr/>
      <dgm:t>
        <a:bodyPr/>
        <a:lstStyle/>
        <a:p>
          <a:endParaRPr lang="zh-CN" altLang="en-US" b="1"/>
        </a:p>
      </dgm:t>
    </dgm:pt>
    <dgm:pt modelId="{7A3F6389-50E4-4CC7-AE16-AEC3F929F8C8}" type="sibTrans" cxnId="{F72002A3-ED89-4416-98B3-D748B70CE032}">
      <dgm:prSet/>
      <dgm:spPr/>
      <dgm:t>
        <a:bodyPr/>
        <a:lstStyle/>
        <a:p>
          <a:endParaRPr lang="zh-CN" altLang="en-US" b="1"/>
        </a:p>
      </dgm:t>
    </dgm:pt>
    <dgm:pt modelId="{B6941124-3FF0-4327-A9CA-FEE8E750A400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[25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3E1FCB89-ED93-4544-9465-42B3BE98265E}" type="parTrans" cxnId="{DABEE516-2415-4FF9-AD97-A38E23132631}">
      <dgm:prSet/>
      <dgm:spPr/>
      <dgm:t>
        <a:bodyPr/>
        <a:lstStyle/>
        <a:p>
          <a:endParaRPr lang="zh-CN" altLang="en-US" b="1"/>
        </a:p>
      </dgm:t>
    </dgm:pt>
    <dgm:pt modelId="{DB013B67-A0C6-407B-9202-6724F4A5501E}" type="sibTrans" cxnId="{DABEE516-2415-4FF9-AD97-A38E23132631}">
      <dgm:prSet/>
      <dgm:spPr/>
      <dgm:t>
        <a:bodyPr/>
        <a:lstStyle/>
        <a:p>
          <a:endParaRPr lang="zh-CN" altLang="en-US" b="1"/>
        </a:p>
      </dgm:t>
    </dgm:pt>
    <dgm:pt modelId="{9B6935E0-3493-41B2-BCD6-4DA3B6843CC5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[25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E6290593-0C4F-41DF-8139-3F906E7A1085}" type="parTrans" cxnId="{2DF9FFF1-60F6-4535-9928-11EAA139DC2E}">
      <dgm:prSet/>
      <dgm:spPr/>
      <dgm:t>
        <a:bodyPr/>
        <a:lstStyle/>
        <a:p>
          <a:endParaRPr lang="zh-CN" altLang="en-US" b="1"/>
        </a:p>
      </dgm:t>
    </dgm:pt>
    <dgm:pt modelId="{5134B423-D704-44FF-A46E-4BC388675B1C}" type="sibTrans" cxnId="{2DF9FFF1-60F6-4535-9928-11EAA139DC2E}">
      <dgm:prSet/>
      <dgm:spPr/>
      <dgm:t>
        <a:bodyPr/>
        <a:lstStyle/>
        <a:p>
          <a:endParaRPr lang="zh-CN" altLang="en-US" b="1"/>
        </a:p>
      </dgm:t>
    </dgm:pt>
    <dgm:pt modelId="{93BE69D5-B5EB-4EEE-9D35-41E4D00907E1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[15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8F19866B-FA3A-49A4-9E6C-5CCC4F95B9E2}" type="sibTrans" cxnId="{4233F791-D1B1-4C8C-90F4-AFA9835DB1C5}">
      <dgm:prSet/>
      <dgm:spPr/>
      <dgm:t>
        <a:bodyPr/>
        <a:lstStyle/>
        <a:p>
          <a:endParaRPr lang="zh-CN" altLang="en-US" b="1"/>
        </a:p>
      </dgm:t>
    </dgm:pt>
    <dgm:pt modelId="{1F2CE0F6-7CAE-4453-A5FA-AD9C50CC8696}" type="parTrans" cxnId="{4233F791-D1B1-4C8C-90F4-AFA9835DB1C5}">
      <dgm:prSet/>
      <dgm:spPr/>
      <dgm:t>
        <a:bodyPr/>
        <a:lstStyle/>
        <a:p>
          <a:endParaRPr lang="zh-CN" altLang="en-US" b="1"/>
        </a:p>
      </dgm:t>
    </dgm:pt>
    <dgm:pt modelId="{5C62265C-9991-4467-891F-E30F21623AB3}" type="pres">
      <dgm:prSet presAssocID="{0B5327B9-6D6D-4E4A-94FD-90A46F9567C3}" presName="Name0" presStyleCnt="0">
        <dgm:presLayoutVars>
          <dgm:dir/>
          <dgm:animLvl val="lvl"/>
          <dgm:resizeHandles/>
        </dgm:presLayoutVars>
      </dgm:prSet>
      <dgm:spPr/>
    </dgm:pt>
    <dgm:pt modelId="{AE7D720A-1217-409D-B724-B39559A20C70}" type="pres">
      <dgm:prSet presAssocID="{7181D959-ADB3-484C-9A89-5E7F84154FB2}" presName="linNode" presStyleCnt="0"/>
      <dgm:spPr/>
    </dgm:pt>
    <dgm:pt modelId="{D55734E2-BC45-4A3D-9B87-6856C7460F44}" type="pres">
      <dgm:prSet presAssocID="{7181D959-ADB3-484C-9A89-5E7F84154FB2}" presName="parentShp" presStyleLbl="node1" presStyleIdx="0" presStyleCnt="4" custScaleX="367745">
        <dgm:presLayoutVars>
          <dgm:bulletEnabled val="1"/>
        </dgm:presLayoutVars>
      </dgm:prSet>
      <dgm:spPr/>
    </dgm:pt>
    <dgm:pt modelId="{E70077F5-4542-4828-A364-617969E72FC0}" type="pres">
      <dgm:prSet presAssocID="{7181D959-ADB3-484C-9A89-5E7F84154FB2}" presName="childShp" presStyleLbl="bgAccFollowNode1" presStyleIdx="0" presStyleCnt="4" custScaleX="201852" custScaleY="93552">
        <dgm:presLayoutVars>
          <dgm:bulletEnabled val="1"/>
        </dgm:presLayoutVars>
      </dgm:prSet>
      <dgm:spPr/>
    </dgm:pt>
    <dgm:pt modelId="{D2426C2F-9F3D-4CBE-970C-E16152DD0756}" type="pres">
      <dgm:prSet presAssocID="{0A4D3203-3F21-4EAB-A181-355147948BC9}" presName="spacing" presStyleCnt="0"/>
      <dgm:spPr/>
    </dgm:pt>
    <dgm:pt modelId="{0A68E5C7-7EA0-4839-A4AE-0D0683BDDC7C}" type="pres">
      <dgm:prSet presAssocID="{66A5CC3C-E36E-4367-9855-7492FADC3E00}" presName="linNode" presStyleCnt="0"/>
      <dgm:spPr/>
    </dgm:pt>
    <dgm:pt modelId="{D778396F-8ED5-462B-8210-088278052A67}" type="pres">
      <dgm:prSet presAssocID="{66A5CC3C-E36E-4367-9855-7492FADC3E00}" presName="parentShp" presStyleLbl="node1" presStyleIdx="1" presStyleCnt="4" custScaleX="355170">
        <dgm:presLayoutVars>
          <dgm:bulletEnabled val="1"/>
        </dgm:presLayoutVars>
      </dgm:prSet>
      <dgm:spPr/>
    </dgm:pt>
    <dgm:pt modelId="{D614626F-637F-4689-846B-E4ADFC5CC960}" type="pres">
      <dgm:prSet presAssocID="{66A5CC3C-E36E-4367-9855-7492FADC3E00}" presName="childShp" presStyleLbl="bgAccFollowNode1" presStyleIdx="1" presStyleCnt="4" custScaleX="201924" custScaleY="79106" custLinFactNeighborX="6946" custLinFactNeighborY="-3399">
        <dgm:presLayoutVars>
          <dgm:bulletEnabled val="1"/>
        </dgm:presLayoutVars>
      </dgm:prSet>
      <dgm:spPr/>
    </dgm:pt>
    <dgm:pt modelId="{4613599F-42BC-459C-9ECE-EB1FAE85B206}" type="pres">
      <dgm:prSet presAssocID="{47E2BFCF-FFBB-4D7F-B15E-91E05C3EF2BE}" presName="spacing" presStyleCnt="0"/>
      <dgm:spPr/>
    </dgm:pt>
    <dgm:pt modelId="{279B1D2C-8368-4A91-B7CC-804CE3AD12C1}" type="pres">
      <dgm:prSet presAssocID="{FD0ABB32-A98F-427C-BA26-01691928D4CD}" presName="linNode" presStyleCnt="0"/>
      <dgm:spPr/>
    </dgm:pt>
    <dgm:pt modelId="{CAE68641-6B62-4843-BD7D-17087B09BD26}" type="pres">
      <dgm:prSet presAssocID="{FD0ABB32-A98F-427C-BA26-01691928D4CD}" presName="parentShp" presStyleLbl="node1" presStyleIdx="2" presStyleCnt="4" custScaleX="367168">
        <dgm:presLayoutVars>
          <dgm:bulletEnabled val="1"/>
        </dgm:presLayoutVars>
      </dgm:prSet>
      <dgm:spPr/>
    </dgm:pt>
    <dgm:pt modelId="{879594D6-BDB7-4A4A-9842-D832B64990B1}" type="pres">
      <dgm:prSet presAssocID="{FD0ABB32-A98F-427C-BA26-01691928D4CD}" presName="childShp" presStyleLbl="bgAccFollowNode1" presStyleIdx="2" presStyleCnt="4" custScaleX="202069" custScaleY="102335">
        <dgm:presLayoutVars>
          <dgm:bulletEnabled val="1"/>
        </dgm:presLayoutVars>
      </dgm:prSet>
      <dgm:spPr/>
    </dgm:pt>
    <dgm:pt modelId="{47255FD8-3040-4CEB-BF35-8E3442105BBA}" type="pres">
      <dgm:prSet presAssocID="{A029405C-2B73-4657-9A8D-10309784EE69}" presName="spacing" presStyleCnt="0"/>
      <dgm:spPr/>
    </dgm:pt>
    <dgm:pt modelId="{8E141196-A284-4B80-A492-C8227618405C}" type="pres">
      <dgm:prSet presAssocID="{D751BDE5-0092-49EA-AE42-1934D9DC93AB}" presName="linNode" presStyleCnt="0"/>
      <dgm:spPr/>
    </dgm:pt>
    <dgm:pt modelId="{7AF2844A-35AE-4114-87E5-C222F4B628BC}" type="pres">
      <dgm:prSet presAssocID="{D751BDE5-0092-49EA-AE42-1934D9DC93AB}" presName="parentShp" presStyleLbl="node1" presStyleIdx="3" presStyleCnt="4" custScaleX="366835">
        <dgm:presLayoutVars>
          <dgm:bulletEnabled val="1"/>
        </dgm:presLayoutVars>
      </dgm:prSet>
      <dgm:spPr/>
    </dgm:pt>
    <dgm:pt modelId="{39E067F2-D052-430E-A05A-8F969B076D2A}" type="pres">
      <dgm:prSet presAssocID="{D751BDE5-0092-49EA-AE42-1934D9DC93AB}" presName="childShp" presStyleLbl="bgAccFollowNode1" presStyleIdx="3" presStyleCnt="4" custScaleX="199055" custScaleY="85594">
        <dgm:presLayoutVars>
          <dgm:bulletEnabled val="1"/>
        </dgm:presLayoutVars>
      </dgm:prSet>
      <dgm:spPr/>
    </dgm:pt>
  </dgm:ptLst>
  <dgm:cxnLst>
    <dgm:cxn modelId="{3AFAE808-3AE2-4416-91DD-E57E3C9280EA}" type="presOf" srcId="{1F0A4BFA-4612-45A8-A300-CD58ADD1D1FE}" destId="{E70077F5-4542-4828-A364-617969E72FC0}" srcOrd="0" destOrd="0" presId="urn:microsoft.com/office/officeart/2005/8/layout/vList6"/>
    <dgm:cxn modelId="{DABEE516-2415-4FF9-AD97-A38E23132631}" srcId="{66A5CC3C-E36E-4367-9855-7492FADC3E00}" destId="{B6941124-3FF0-4327-A9CA-FEE8E750A400}" srcOrd="0" destOrd="0" parTransId="{3E1FCB89-ED93-4544-9465-42B3BE98265E}" sibTransId="{DB013B67-A0C6-407B-9202-6724F4A5501E}"/>
    <dgm:cxn modelId="{17C78832-CA32-40F3-A134-8FC1E625E979}" srcId="{0B5327B9-6D6D-4E4A-94FD-90A46F9567C3}" destId="{FD0ABB32-A98F-427C-BA26-01691928D4CD}" srcOrd="2" destOrd="0" parTransId="{E02816AB-B47E-4AEB-BBE5-01E2C50E623F}" sibTransId="{A029405C-2B73-4657-9A8D-10309784EE69}"/>
    <dgm:cxn modelId="{B5F0943A-A4EE-40E7-A898-3B61DAC63D8E}" type="presOf" srcId="{9B6935E0-3493-41B2-BCD6-4DA3B6843CC5}" destId="{879594D6-BDB7-4A4A-9842-D832B64990B1}" srcOrd="0" destOrd="0" presId="urn:microsoft.com/office/officeart/2005/8/layout/vList6"/>
    <dgm:cxn modelId="{938CAF42-4D6D-4CDB-A5D6-B0EF98713531}" type="presOf" srcId="{93BE69D5-B5EB-4EEE-9D35-41E4D00907E1}" destId="{39E067F2-D052-430E-A05A-8F969B076D2A}" srcOrd="0" destOrd="0" presId="urn:microsoft.com/office/officeart/2005/8/layout/vList6"/>
    <dgm:cxn modelId="{13AD3A51-DE96-4B69-B46B-E63E13377684}" srcId="{0B5327B9-6D6D-4E4A-94FD-90A46F9567C3}" destId="{7181D959-ADB3-484C-9A89-5E7F84154FB2}" srcOrd="0" destOrd="0" parTransId="{DC4212B5-A719-4A0F-9BCA-03C0BD8C1980}" sibTransId="{0A4D3203-3F21-4EAB-A181-355147948BC9}"/>
    <dgm:cxn modelId="{06D8F352-C9A1-4178-AE4D-198A76E29AB0}" type="presOf" srcId="{FD0ABB32-A98F-427C-BA26-01691928D4CD}" destId="{CAE68641-6B62-4843-BD7D-17087B09BD26}" srcOrd="0" destOrd="0" presId="urn:microsoft.com/office/officeart/2005/8/layout/vList6"/>
    <dgm:cxn modelId="{B9CFF17D-E20F-409F-AAC3-98D950AB9B77}" type="presOf" srcId="{7181D959-ADB3-484C-9A89-5E7F84154FB2}" destId="{D55734E2-BC45-4A3D-9B87-6856C7460F44}" srcOrd="0" destOrd="0" presId="urn:microsoft.com/office/officeart/2005/8/layout/vList6"/>
    <dgm:cxn modelId="{1C270F8C-40CD-4A9A-9EC9-D307AA5ACFE5}" type="presOf" srcId="{0B5327B9-6D6D-4E4A-94FD-90A46F9567C3}" destId="{5C62265C-9991-4467-891F-E30F21623AB3}" srcOrd="0" destOrd="0" presId="urn:microsoft.com/office/officeart/2005/8/layout/vList6"/>
    <dgm:cxn modelId="{4233F791-D1B1-4C8C-90F4-AFA9835DB1C5}" srcId="{D751BDE5-0092-49EA-AE42-1934D9DC93AB}" destId="{93BE69D5-B5EB-4EEE-9D35-41E4D00907E1}" srcOrd="0" destOrd="0" parTransId="{1F2CE0F6-7CAE-4453-A5FA-AD9C50CC8696}" sibTransId="{8F19866B-FA3A-49A4-9E6C-5CCC4F95B9E2}"/>
    <dgm:cxn modelId="{F72002A3-ED89-4416-98B3-D748B70CE032}" srcId="{7181D959-ADB3-484C-9A89-5E7F84154FB2}" destId="{1F0A4BFA-4612-45A8-A300-CD58ADD1D1FE}" srcOrd="0" destOrd="0" parTransId="{7D8C13D2-E8F3-4352-97A5-12B5B617BD0A}" sibTransId="{7A3F6389-50E4-4CC7-AE16-AEC3F929F8C8}"/>
    <dgm:cxn modelId="{3BF162A4-9E99-48E8-988E-E5A75C104AED}" srcId="{0B5327B9-6D6D-4E4A-94FD-90A46F9567C3}" destId="{66A5CC3C-E36E-4367-9855-7492FADC3E00}" srcOrd="1" destOrd="0" parTransId="{57C00BC8-62BC-42F6-8E2D-00E57C2271CD}" sibTransId="{47E2BFCF-FFBB-4D7F-B15E-91E05C3EF2BE}"/>
    <dgm:cxn modelId="{16AC85C0-5DD7-4770-8CF9-C0553D2519B4}" type="presOf" srcId="{B6941124-3FF0-4327-A9CA-FEE8E750A400}" destId="{D614626F-637F-4689-846B-E4ADFC5CC960}" srcOrd="0" destOrd="0" presId="urn:microsoft.com/office/officeart/2005/8/layout/vList6"/>
    <dgm:cxn modelId="{C4390CC9-A38C-4811-AD9C-FAEE299526E4}" srcId="{0B5327B9-6D6D-4E4A-94FD-90A46F9567C3}" destId="{D751BDE5-0092-49EA-AE42-1934D9DC93AB}" srcOrd="3" destOrd="0" parTransId="{0F518FE6-3FBD-4AD3-B7AF-D5082E1C5E9B}" sibTransId="{46B58487-B0F0-448B-AF2B-F071676650CB}"/>
    <dgm:cxn modelId="{A34FCCDD-17E7-4C0E-A4A6-9324661201C4}" type="presOf" srcId="{66A5CC3C-E36E-4367-9855-7492FADC3E00}" destId="{D778396F-8ED5-462B-8210-088278052A67}" srcOrd="0" destOrd="0" presId="urn:microsoft.com/office/officeart/2005/8/layout/vList6"/>
    <dgm:cxn modelId="{2DF9FFF1-60F6-4535-9928-11EAA139DC2E}" srcId="{FD0ABB32-A98F-427C-BA26-01691928D4CD}" destId="{9B6935E0-3493-41B2-BCD6-4DA3B6843CC5}" srcOrd="0" destOrd="0" parTransId="{E6290593-0C4F-41DF-8139-3F906E7A1085}" sibTransId="{5134B423-D704-44FF-A46E-4BC388675B1C}"/>
    <dgm:cxn modelId="{A6EC7BFF-268B-4B48-A85D-03792D4CB1A5}" type="presOf" srcId="{D751BDE5-0092-49EA-AE42-1934D9DC93AB}" destId="{7AF2844A-35AE-4114-87E5-C222F4B628BC}" srcOrd="0" destOrd="0" presId="urn:microsoft.com/office/officeart/2005/8/layout/vList6"/>
    <dgm:cxn modelId="{51884E55-BEFD-4DE6-A526-896007998800}" type="presParOf" srcId="{5C62265C-9991-4467-891F-E30F21623AB3}" destId="{AE7D720A-1217-409D-B724-B39559A20C70}" srcOrd="0" destOrd="0" presId="urn:microsoft.com/office/officeart/2005/8/layout/vList6"/>
    <dgm:cxn modelId="{25D16036-7239-4120-AC0C-87A4D5203272}" type="presParOf" srcId="{AE7D720A-1217-409D-B724-B39559A20C70}" destId="{D55734E2-BC45-4A3D-9B87-6856C7460F44}" srcOrd="0" destOrd="0" presId="urn:microsoft.com/office/officeart/2005/8/layout/vList6"/>
    <dgm:cxn modelId="{50B2F99C-911B-42AF-8039-1C46B6978612}" type="presParOf" srcId="{AE7D720A-1217-409D-B724-B39559A20C70}" destId="{E70077F5-4542-4828-A364-617969E72FC0}" srcOrd="1" destOrd="0" presId="urn:microsoft.com/office/officeart/2005/8/layout/vList6"/>
    <dgm:cxn modelId="{FD0CCDAB-B005-4587-A142-F5BF824385D7}" type="presParOf" srcId="{5C62265C-9991-4467-891F-E30F21623AB3}" destId="{D2426C2F-9F3D-4CBE-970C-E16152DD0756}" srcOrd="1" destOrd="0" presId="urn:microsoft.com/office/officeart/2005/8/layout/vList6"/>
    <dgm:cxn modelId="{73185B4A-EFC6-4675-8035-EF72263DE62B}" type="presParOf" srcId="{5C62265C-9991-4467-891F-E30F21623AB3}" destId="{0A68E5C7-7EA0-4839-A4AE-0D0683BDDC7C}" srcOrd="2" destOrd="0" presId="urn:microsoft.com/office/officeart/2005/8/layout/vList6"/>
    <dgm:cxn modelId="{D340F3C8-D4AD-424E-BC4D-AFBBD90899D8}" type="presParOf" srcId="{0A68E5C7-7EA0-4839-A4AE-0D0683BDDC7C}" destId="{D778396F-8ED5-462B-8210-088278052A67}" srcOrd="0" destOrd="0" presId="urn:microsoft.com/office/officeart/2005/8/layout/vList6"/>
    <dgm:cxn modelId="{DC125E0A-F927-455C-8442-7023298FF8CC}" type="presParOf" srcId="{0A68E5C7-7EA0-4839-A4AE-0D0683BDDC7C}" destId="{D614626F-637F-4689-846B-E4ADFC5CC960}" srcOrd="1" destOrd="0" presId="urn:microsoft.com/office/officeart/2005/8/layout/vList6"/>
    <dgm:cxn modelId="{8117CF92-9B2C-433F-9173-25C986BD7C6D}" type="presParOf" srcId="{5C62265C-9991-4467-891F-E30F21623AB3}" destId="{4613599F-42BC-459C-9ECE-EB1FAE85B206}" srcOrd="3" destOrd="0" presId="urn:microsoft.com/office/officeart/2005/8/layout/vList6"/>
    <dgm:cxn modelId="{B085DA83-9DFB-46C2-A4B1-B18C1825A055}" type="presParOf" srcId="{5C62265C-9991-4467-891F-E30F21623AB3}" destId="{279B1D2C-8368-4A91-B7CC-804CE3AD12C1}" srcOrd="4" destOrd="0" presId="urn:microsoft.com/office/officeart/2005/8/layout/vList6"/>
    <dgm:cxn modelId="{3078CDAF-97E7-45A6-90FC-B675997BFBE6}" type="presParOf" srcId="{279B1D2C-8368-4A91-B7CC-804CE3AD12C1}" destId="{CAE68641-6B62-4843-BD7D-17087B09BD26}" srcOrd="0" destOrd="0" presId="urn:microsoft.com/office/officeart/2005/8/layout/vList6"/>
    <dgm:cxn modelId="{03A5758C-2D28-41D4-9A0B-79AA1EA0A08D}" type="presParOf" srcId="{279B1D2C-8368-4A91-B7CC-804CE3AD12C1}" destId="{879594D6-BDB7-4A4A-9842-D832B64990B1}" srcOrd="1" destOrd="0" presId="urn:microsoft.com/office/officeart/2005/8/layout/vList6"/>
    <dgm:cxn modelId="{259E6576-3054-418B-8BD9-9F717782AD0A}" type="presParOf" srcId="{5C62265C-9991-4467-891F-E30F21623AB3}" destId="{47255FD8-3040-4CEB-BF35-8E3442105BBA}" srcOrd="5" destOrd="0" presId="urn:microsoft.com/office/officeart/2005/8/layout/vList6"/>
    <dgm:cxn modelId="{948988D7-EFBC-428F-A323-0CC5203B460E}" type="presParOf" srcId="{5C62265C-9991-4467-891F-E30F21623AB3}" destId="{8E141196-A284-4B80-A492-C8227618405C}" srcOrd="6" destOrd="0" presId="urn:microsoft.com/office/officeart/2005/8/layout/vList6"/>
    <dgm:cxn modelId="{746BA12A-BD4E-4643-A066-AB3E04D4CAD1}" type="presParOf" srcId="{8E141196-A284-4B80-A492-C8227618405C}" destId="{7AF2844A-35AE-4114-87E5-C222F4B628BC}" srcOrd="0" destOrd="0" presId="urn:microsoft.com/office/officeart/2005/8/layout/vList6"/>
    <dgm:cxn modelId="{5DDC9B23-58A5-4A2F-B1D7-F0099E06965E}" type="presParOf" srcId="{8E141196-A284-4B80-A492-C8227618405C}" destId="{39E067F2-D052-430E-A05A-8F969B076D2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077F5-4542-4828-A364-617969E72FC0}">
      <dsp:nvSpPr>
        <dsp:cNvPr id="0" name=""/>
        <dsp:cNvSpPr/>
      </dsp:nvSpPr>
      <dsp:spPr>
        <a:xfrm>
          <a:off x="4348666" y="19730"/>
          <a:ext cx="3577924" cy="5562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[20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348666" y="89262"/>
        <a:ext cx="3369328" cy="417192"/>
      </dsp:txXfrm>
    </dsp:sp>
    <dsp:sp modelId="{D55734E2-BC45-4A3D-9B87-6856C7460F44}">
      <dsp:nvSpPr>
        <dsp:cNvPr id="0" name=""/>
        <dsp:cNvSpPr/>
      </dsp:nvSpPr>
      <dsp:spPr>
        <a:xfrm>
          <a:off x="3027" y="561"/>
          <a:ext cx="4345638" cy="594595"/>
        </a:xfrm>
        <a:prstGeom prst="roundRect">
          <a:avLst/>
        </a:prstGeom>
        <a:solidFill>
          <a:srgbClr val="009AD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黑体" pitchFamily="2" charset="-122"/>
              <a:ea typeface="黑体" pitchFamily="2" charset="-122"/>
            </a:rPr>
            <a:t>用例</a:t>
          </a:r>
          <a:r>
            <a:rPr lang="en-US" altLang="zh-CN" sz="2000" b="1" kern="1200" dirty="0">
              <a:latin typeface="黑体" pitchFamily="2" charset="-122"/>
              <a:ea typeface="黑体" pitchFamily="2" charset="-122"/>
            </a:rPr>
            <a:t>1</a:t>
          </a:r>
          <a:r>
            <a:rPr lang="zh-CN" altLang="en-US" sz="2000" b="1" kern="1200" dirty="0">
              <a:latin typeface="黑体" pitchFamily="2" charset="-122"/>
              <a:ea typeface="黑体" pitchFamily="2" charset="-122"/>
            </a:rPr>
            <a:t>：游戏输出字符串</a:t>
          </a:r>
        </a:p>
      </dsp:txBody>
      <dsp:txXfrm>
        <a:off x="32053" y="29587"/>
        <a:ext cx="4287586" cy="536543"/>
      </dsp:txXfrm>
    </dsp:sp>
    <dsp:sp modelId="{D614626F-637F-4689-846B-E4ADFC5CC960}">
      <dsp:nvSpPr>
        <dsp:cNvPr id="0" name=""/>
        <dsp:cNvSpPr/>
      </dsp:nvSpPr>
      <dsp:spPr>
        <a:xfrm>
          <a:off x="4280053" y="696523"/>
          <a:ext cx="3649564" cy="4703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[25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280053" y="755318"/>
        <a:ext cx="3473179" cy="352770"/>
      </dsp:txXfrm>
    </dsp:sp>
    <dsp:sp modelId="{D778396F-8ED5-462B-8210-088278052A67}">
      <dsp:nvSpPr>
        <dsp:cNvPr id="0" name=""/>
        <dsp:cNvSpPr/>
      </dsp:nvSpPr>
      <dsp:spPr>
        <a:xfrm>
          <a:off x="251" y="654616"/>
          <a:ext cx="4279550" cy="594595"/>
        </a:xfrm>
        <a:prstGeom prst="roundRect">
          <a:avLst/>
        </a:prstGeom>
        <a:solidFill>
          <a:srgbClr val="0099D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黑体" pitchFamily="2" charset="-122"/>
              <a:ea typeface="黑体" pitchFamily="2" charset="-122"/>
            </a:rPr>
            <a:t>用例</a:t>
          </a:r>
          <a:r>
            <a:rPr lang="en-US" altLang="zh-CN" sz="2000" b="1" kern="1200" dirty="0">
              <a:latin typeface="黑体" pitchFamily="2" charset="-122"/>
              <a:ea typeface="黑体" pitchFamily="2" charset="-122"/>
            </a:rPr>
            <a:t>2</a:t>
          </a:r>
          <a:r>
            <a:rPr lang="zh-CN" altLang="en-US" sz="2000" b="1" kern="1200" dirty="0">
              <a:latin typeface="黑体" pitchFamily="2" charset="-122"/>
              <a:ea typeface="黑体" pitchFamily="2" charset="-122"/>
            </a:rPr>
            <a:t>：确认输入并输出结果</a:t>
          </a:r>
        </a:p>
      </dsp:txBody>
      <dsp:txXfrm>
        <a:off x="29277" y="683642"/>
        <a:ext cx="4221498" cy="536543"/>
      </dsp:txXfrm>
    </dsp:sp>
    <dsp:sp modelId="{879594D6-BDB7-4A4A-9842-D832B64990B1}">
      <dsp:nvSpPr>
        <dsp:cNvPr id="0" name=""/>
        <dsp:cNvSpPr/>
      </dsp:nvSpPr>
      <dsp:spPr>
        <a:xfrm>
          <a:off x="4343333" y="1308671"/>
          <a:ext cx="3581770" cy="60847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[25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343333" y="1384731"/>
        <a:ext cx="3353590" cy="456359"/>
      </dsp:txXfrm>
    </dsp:sp>
    <dsp:sp modelId="{CAE68641-6B62-4843-BD7D-17087B09BD26}">
      <dsp:nvSpPr>
        <dsp:cNvPr id="0" name=""/>
        <dsp:cNvSpPr/>
      </dsp:nvSpPr>
      <dsp:spPr>
        <a:xfrm>
          <a:off x="4513" y="1315613"/>
          <a:ext cx="4338820" cy="594595"/>
        </a:xfrm>
        <a:prstGeom prst="roundRect">
          <a:avLst/>
        </a:prstGeom>
        <a:solidFill>
          <a:srgbClr val="009AD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黑体" pitchFamily="2" charset="-122"/>
              <a:ea typeface="黑体" pitchFamily="2" charset="-122"/>
            </a:rPr>
            <a:t>用例</a:t>
          </a:r>
          <a:r>
            <a:rPr lang="en-US" altLang="zh-CN" sz="2000" b="1" kern="1200" dirty="0">
              <a:latin typeface="黑体" pitchFamily="2" charset="-122"/>
              <a:ea typeface="黑体" pitchFamily="2" charset="-122"/>
            </a:rPr>
            <a:t>3</a:t>
          </a:r>
          <a:r>
            <a:rPr lang="zh-CN" altLang="en-US" sz="2000" b="1" kern="1200" dirty="0">
              <a:latin typeface="黑体" pitchFamily="2" charset="-122"/>
              <a:ea typeface="黑体" pitchFamily="2" charset="-122"/>
            </a:rPr>
            <a:t>：玩家玩游戏</a:t>
          </a:r>
        </a:p>
      </dsp:txBody>
      <dsp:txXfrm>
        <a:off x="33539" y="1344639"/>
        <a:ext cx="4280768" cy="536543"/>
      </dsp:txXfrm>
    </dsp:sp>
    <dsp:sp modelId="{39E067F2-D052-430E-A05A-8F969B076D2A}">
      <dsp:nvSpPr>
        <dsp:cNvPr id="0" name=""/>
        <dsp:cNvSpPr/>
      </dsp:nvSpPr>
      <dsp:spPr>
        <a:xfrm>
          <a:off x="4371249" y="2019439"/>
          <a:ext cx="3556092" cy="5089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[15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371249" y="2083056"/>
        <a:ext cx="3365240" cy="381704"/>
      </dsp:txXfrm>
    </dsp:sp>
    <dsp:sp modelId="{7AF2844A-35AE-4114-87E5-C222F4B628BC}">
      <dsp:nvSpPr>
        <dsp:cNvPr id="0" name=""/>
        <dsp:cNvSpPr/>
      </dsp:nvSpPr>
      <dsp:spPr>
        <a:xfrm>
          <a:off x="2276" y="1976611"/>
          <a:ext cx="4368973" cy="594595"/>
        </a:xfrm>
        <a:prstGeom prst="roundRect">
          <a:avLst/>
        </a:prstGeom>
        <a:solidFill>
          <a:srgbClr val="0099D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黑体" pitchFamily="2" charset="-122"/>
              <a:ea typeface="黑体" pitchFamily="2" charset="-122"/>
            </a:rPr>
            <a:t>用例</a:t>
          </a:r>
          <a:r>
            <a:rPr lang="en-US" altLang="zh-CN" sz="2000" b="1" kern="1200" dirty="0">
              <a:latin typeface="黑体" pitchFamily="2" charset="-122"/>
              <a:ea typeface="黑体" pitchFamily="2" charset="-122"/>
            </a:rPr>
            <a:t>4</a:t>
          </a:r>
          <a:r>
            <a:rPr lang="zh-CN" altLang="en-US" sz="2000" b="1" kern="1200" dirty="0">
              <a:latin typeface="黑体" pitchFamily="2" charset="-122"/>
              <a:ea typeface="黑体" pitchFamily="2" charset="-122"/>
            </a:rPr>
            <a:t>：初始化各个级别的具体参数</a:t>
          </a:r>
        </a:p>
      </dsp:txBody>
      <dsp:txXfrm>
        <a:off x="31302" y="2005637"/>
        <a:ext cx="4310921" cy="536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/32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32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项目实战：</a:t>
            </a:r>
            <a:r>
              <a:rPr lang="en-US" altLang="zh-CN" sz="5400" dirty="0" err="1">
                <a:sym typeface="+mn-ea"/>
              </a:rPr>
              <a:t>QuickHit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问题分析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dirty="0"/>
              <a:t>主要功能分析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游戏输出字符串</a:t>
            </a:r>
            <a:endParaRPr lang="en-US" altLang="zh-CN" sz="1800" dirty="0"/>
          </a:p>
          <a:p>
            <a:pPr lvl="1"/>
            <a:r>
              <a:rPr lang="zh-CN" altLang="en-US" sz="1800" dirty="0"/>
              <a:t>生成字符串、输出字符串、返回字符串</a:t>
            </a:r>
            <a:endParaRPr lang="en-US" altLang="zh-CN" sz="1800" dirty="0"/>
          </a:p>
          <a:p>
            <a:pPr lvl="1"/>
            <a:r>
              <a:rPr lang="zh-CN" altLang="en-US" sz="1800" dirty="0"/>
              <a:t>生成长度固定但内容随机的字符串</a:t>
            </a:r>
            <a:endParaRPr lang="en-US" altLang="zh-CN" sz="1800" dirty="0"/>
          </a:p>
          <a:p>
            <a:r>
              <a:rPr lang="zh-CN" altLang="en-US" sz="1800" dirty="0"/>
              <a:t>确认输入并输出结果</a:t>
            </a:r>
            <a:endParaRPr lang="en-US" altLang="zh-CN" sz="1800" dirty="0"/>
          </a:p>
          <a:p>
            <a:pPr lvl="1"/>
            <a:r>
              <a:rPr lang="zh-CN" altLang="en-US" sz="1800" dirty="0"/>
              <a:t>输入</a:t>
            </a:r>
            <a:endParaRPr lang="en-US" altLang="zh-CN" sz="1800" dirty="0"/>
          </a:p>
          <a:p>
            <a:pPr lvl="2"/>
            <a:r>
              <a:rPr lang="zh-CN" altLang="en-US" sz="1800" dirty="0"/>
              <a:t>正确、未超时</a:t>
            </a:r>
            <a:endParaRPr lang="en-US" altLang="zh-CN" sz="1800" dirty="0"/>
          </a:p>
          <a:p>
            <a:pPr lvl="1"/>
            <a:r>
              <a:rPr lang="zh-CN" altLang="en-US" sz="1800" dirty="0"/>
              <a:t>输出</a:t>
            </a:r>
            <a:endParaRPr lang="en-US" altLang="zh-CN" sz="1800" dirty="0"/>
          </a:p>
          <a:p>
            <a:pPr lvl="2"/>
            <a:r>
              <a:rPr lang="zh-CN" altLang="en-US" sz="1800" dirty="0"/>
              <a:t>当前级别、当前积分、已用时间</a:t>
            </a:r>
            <a:endParaRPr lang="en-US" altLang="zh-CN" sz="1800" dirty="0"/>
          </a:p>
          <a:p>
            <a:pPr lvl="1"/>
            <a:r>
              <a:rPr lang="zh-CN" altLang="en-US" sz="1800" dirty="0"/>
              <a:t>计算玩家的当前级别、当前积分和已用时间</a:t>
            </a:r>
            <a:endParaRPr lang="en-US" altLang="zh-CN" sz="1800" dirty="0"/>
          </a:p>
          <a:p>
            <a:r>
              <a:rPr lang="zh-CN" altLang="en-US" sz="1800" dirty="0"/>
              <a:t>玩游戏</a:t>
            </a:r>
            <a:endParaRPr lang="en-US" altLang="zh-CN" sz="1800" dirty="0"/>
          </a:p>
          <a:p>
            <a:pPr lvl="1"/>
            <a:r>
              <a:rPr lang="en-US" altLang="zh-CN" sz="1800" dirty="0"/>
              <a:t>6</a:t>
            </a:r>
            <a:r>
              <a:rPr lang="zh-CN" altLang="en-US" sz="1800" dirty="0"/>
              <a:t>个级别循环实现</a:t>
            </a:r>
            <a:endParaRPr lang="en-US" altLang="zh-CN" sz="1800" dirty="0"/>
          </a:p>
          <a:p>
            <a:pPr lvl="1"/>
            <a:r>
              <a:rPr lang="zh-CN" altLang="en-US" sz="1800" dirty="0"/>
              <a:t>每次晋级后积分清零、计时清零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B1A51-4265-4678-B1BD-4E1FAF64C2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问题分析</a:t>
            </a:r>
            <a:r>
              <a:rPr lang="en-US" altLang="zh-CN" dirty="0"/>
              <a:t>3</a:t>
            </a:r>
            <a:r>
              <a:rPr lang="zh-CN" altLang="en-US" dirty="0"/>
              <a:t>：界面交互设计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玩家输入正确与输入超时界面</a:t>
            </a:r>
            <a:endParaRPr lang="en-US" altLang="zh-CN" dirty="0"/>
          </a:p>
          <a:p>
            <a:r>
              <a:rPr lang="zh-CN" altLang="en-US" dirty="0"/>
              <a:t>玩家输入错误界面</a:t>
            </a:r>
          </a:p>
        </p:txBody>
      </p:sp>
      <p:pic>
        <p:nvPicPr>
          <p:cNvPr id="4" name="图片 3" descr="图5.5  玩家输入正确与输入超时界面截图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8"/>
            <a:ext cx="5080390" cy="207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图5.6  玩家输入错误界面截图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7" y="2089544"/>
            <a:ext cx="5175762" cy="175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27EBE-DEBC-4BAF-9F1D-933C96D1AF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065610"/>
            <a:ext cx="7931150" cy="3936206"/>
          </a:xfrm>
        </p:spPr>
        <p:txBody>
          <a:bodyPr/>
          <a:lstStyle/>
          <a:p>
            <a:r>
              <a:rPr lang="zh-CN" altLang="en-US" dirty="0"/>
              <a:t>技术实现中需要考虑的问题</a:t>
            </a:r>
          </a:p>
          <a:p>
            <a:pPr lvl="1"/>
            <a:r>
              <a:rPr lang="zh-CN" altLang="en-US" dirty="0"/>
              <a:t>需要哪些类，每个类有哪些职责</a:t>
            </a:r>
          </a:p>
          <a:p>
            <a:pPr lvl="1"/>
            <a:r>
              <a:rPr lang="zh-CN" altLang="en-US" dirty="0"/>
              <a:t>采用哪些技术</a:t>
            </a:r>
          </a:p>
          <a:p>
            <a:pPr lvl="1"/>
            <a:r>
              <a:rPr lang="zh-CN" altLang="en-US" dirty="0"/>
              <a:t>命名规范</a:t>
            </a: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4</a:t>
            </a:r>
            <a:r>
              <a:rPr lang="zh-CN" altLang="en-US" dirty="0"/>
              <a:t>：技术分析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A9EA5-2FCC-48B2-AA71-2ADCAA6D1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开发计划</a:t>
            </a:r>
          </a:p>
        </p:txBody>
      </p:sp>
      <p:graphicFrame>
        <p:nvGraphicFramePr>
          <p:cNvPr id="22" name="图示 21"/>
          <p:cNvGraphicFramePr/>
          <p:nvPr/>
        </p:nvGraphicFramePr>
        <p:xfrm>
          <a:off x="714348" y="1125131"/>
          <a:ext cx="7929618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EAF2D2-E8A1-4580-B684-D89825078A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1</a:t>
            </a:r>
            <a:r>
              <a:rPr lang="zh-CN"/>
              <a:t>：游戏输出字符串</a:t>
            </a:r>
            <a:r>
              <a:rPr lang="en-US" altLang="zh-CN"/>
              <a:t>4-1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在控制台输出随机字符串</a:t>
            </a:r>
            <a:endParaRPr lang="en-US" altLang="zh-CN"/>
          </a:p>
        </p:txBody>
      </p:sp>
      <p:pic>
        <p:nvPicPr>
          <p:cNvPr id="4" name="图片 3" descr="图5.5  玩家输入正确与输入超时界面截图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1" y="2117526"/>
            <a:ext cx="6048375" cy="24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631950" y="2931790"/>
            <a:ext cx="3876154" cy="21602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619250" y="3363838"/>
            <a:ext cx="3744838" cy="203631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1619250" y="3795886"/>
            <a:ext cx="3816846" cy="21602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631950" y="4227934"/>
            <a:ext cx="2652018" cy="21602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011996-56D3-4D81-9EDC-39A85A7331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1</a:t>
            </a:r>
            <a:r>
              <a:rPr lang="zh-CN"/>
              <a:t>：游戏输出字符串</a:t>
            </a:r>
            <a:r>
              <a:rPr lang="en-US" altLang="zh-CN"/>
              <a:t>4-2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</a:p>
          <a:p>
            <a:pPr lvl="1"/>
            <a:r>
              <a:rPr lang="zh-CN" altLang="en-US" dirty="0"/>
              <a:t>生成字符串</a:t>
            </a:r>
            <a:endParaRPr lang="en-US" altLang="zh-CN" dirty="0"/>
          </a:p>
          <a:p>
            <a:pPr lvl="1"/>
            <a:r>
              <a:rPr lang="zh-CN" altLang="en-US" dirty="0"/>
              <a:t>输出字符串</a:t>
            </a:r>
            <a:endParaRPr lang="en-US" altLang="zh-CN" dirty="0"/>
          </a:p>
          <a:p>
            <a:pPr lvl="1"/>
            <a:r>
              <a:rPr lang="zh-CN" altLang="en-US" dirty="0"/>
              <a:t>返回字符串</a:t>
            </a:r>
            <a:endParaRPr lang="en-US" altLang="zh-CN" dirty="0"/>
          </a:p>
          <a:p>
            <a:r>
              <a:rPr lang="zh-CN" altLang="en-US" dirty="0"/>
              <a:t>难点提示</a:t>
            </a:r>
          </a:p>
          <a:p>
            <a:pPr lvl="1"/>
            <a:r>
              <a:rPr lang="en-US" altLang="zh-CN" sz="2000" dirty="0"/>
              <a:t>Game</a:t>
            </a:r>
            <a:r>
              <a:rPr lang="zh-CN" altLang="en-US" sz="2000" dirty="0"/>
              <a:t>类中的</a:t>
            </a:r>
            <a:r>
              <a:rPr lang="en-US" altLang="zh-CN" sz="2000" dirty="0"/>
              <a:t>player</a:t>
            </a:r>
            <a:r>
              <a:rPr lang="zh-CN" altLang="en-US" sz="2000" dirty="0"/>
              <a:t>属性，代表玩家，查询</a:t>
            </a:r>
            <a:r>
              <a:rPr lang="en-US" altLang="zh-CN" sz="2000" dirty="0"/>
              <a:t>player</a:t>
            </a:r>
            <a:r>
              <a:rPr lang="zh-CN" altLang="en-US" sz="2000" dirty="0"/>
              <a:t>的级别号，根据级别号到</a:t>
            </a:r>
            <a:r>
              <a:rPr lang="en-US" altLang="zh-CN" sz="2000" dirty="0" err="1"/>
              <a:t>LevelParam</a:t>
            </a:r>
            <a:r>
              <a:rPr lang="zh-CN" altLang="en-US" sz="2000" dirty="0"/>
              <a:t>类中获取该级别的字符串长度</a:t>
            </a:r>
          </a:p>
          <a:p>
            <a:pPr lvl="1"/>
            <a:r>
              <a:rPr lang="zh-CN" altLang="en-US" sz="2000" dirty="0"/>
              <a:t>字符串长度固定可以通过</a:t>
            </a:r>
            <a:r>
              <a:rPr lang="en-US" altLang="zh-CN" sz="2000" dirty="0"/>
              <a:t>for</a:t>
            </a:r>
            <a:r>
              <a:rPr lang="zh-CN" altLang="en-US" sz="2000" dirty="0"/>
              <a:t>循环来实现，而随机内容可以通过获取随机数，而不同随机数对应不同字符来实现</a:t>
            </a:r>
            <a:r>
              <a:rPr lang="en-US" altLang="zh-CN" sz="2000" dirty="0"/>
              <a:t>	</a:t>
            </a:r>
          </a:p>
          <a:p>
            <a:pPr lvl="1"/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9B2EA5-CCCE-4ED7-A78D-469401E68A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1</a:t>
            </a:r>
            <a:r>
              <a:rPr lang="zh-CN"/>
              <a:t>：游戏输出字符串</a:t>
            </a:r>
            <a:r>
              <a:rPr lang="en-US" altLang="zh-CN"/>
              <a:t>4-3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  <a:endParaRPr lang="en-US" altLang="zh-CN" dirty="0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2555776" y="843558"/>
            <a:ext cx="5544616" cy="39333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Random random = new Random();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通过循环生成要输出的字符串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 (int i = 0; i &lt; strLength; i++) {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rand =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random.nextInt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strLength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产生随机数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//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根据随机数拼接字符串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switch (rand) {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case 0: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buffer.append("&gt;");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break;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case 1: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buffer.append("&lt;");</a:t>
            </a: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break;…}}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6F74BE-A45C-4079-B259-09904A8100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60718"/>
            <a:ext cx="8229600" cy="675084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/>
              <a:t>：游戏输出字符串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代码审查</a:t>
            </a:r>
          </a:p>
          <a:p>
            <a:pPr lvl="1"/>
            <a:r>
              <a:rPr lang="zh-CN" altLang="en-US" dirty="0"/>
              <a:t>游戏输出字符串</a:t>
            </a:r>
          </a:p>
          <a:p>
            <a:endParaRPr lang="en-US" altLang="zh-CN" dirty="0"/>
          </a:p>
          <a:p>
            <a:r>
              <a:rPr lang="zh-CN" altLang="en-US" dirty="0">
                <a:ea typeface="黑体" panose="02010609060101010101" pitchFamily="49" charset="-122"/>
              </a:rPr>
              <a:t>要求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互相验证完成的程序功能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小组长检查本组完成情况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" name="组合 17"/>
          <p:cNvGrpSpPr/>
          <p:nvPr/>
        </p:nvGrpSpPr>
        <p:grpSpPr>
          <a:xfrm>
            <a:off x="128414" y="642922"/>
            <a:ext cx="771178" cy="488668"/>
            <a:chOff x="4714876" y="5214950"/>
            <a:chExt cx="1574190" cy="561239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0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79712" y="4553256"/>
            <a:ext cx="4750511" cy="394758"/>
            <a:chOff x="1403648" y="3781252"/>
            <a:chExt cx="5842480" cy="336934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81252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12729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4"/>
            <p:cNvSpPr txBox="1"/>
            <p:nvPr/>
          </p:nvSpPr>
          <p:spPr bwMode="auto">
            <a:xfrm>
              <a:off x="2801337" y="3829223"/>
              <a:ext cx="3407103" cy="28896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：游戏输出字符串</a:t>
              </a:r>
              <a:endParaRPr lang="en-US" altLang="zh-CN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2534C8-0741-4675-A1F3-8EB0CC01E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2</a:t>
            </a:r>
            <a:r>
              <a:rPr lang="zh-CN"/>
              <a:t>：确认输入并输出结果</a:t>
            </a:r>
            <a:r>
              <a:rPr lang="en-US" altLang="zh-CN"/>
              <a:t>4-1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确认用户输入并输出结果 </a:t>
            </a:r>
          </a:p>
        </p:txBody>
      </p:sp>
      <p:pic>
        <p:nvPicPr>
          <p:cNvPr id="4" name="图片 3" descr="图5.5  玩家输入正确与输入超时界面截图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1" y="1869282"/>
            <a:ext cx="6048375" cy="24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619251" y="2680097"/>
            <a:ext cx="3889375" cy="161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1619251" y="3112294"/>
            <a:ext cx="3673475" cy="161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619250" y="3562350"/>
            <a:ext cx="3816350" cy="16311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619250" y="3994547"/>
            <a:ext cx="2592388" cy="161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2247F-CE47-46BE-9135-9EB604801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2</a:t>
            </a:r>
            <a:r>
              <a:rPr lang="zh-CN"/>
              <a:t>：确认输入并输出结果</a:t>
            </a:r>
            <a:r>
              <a:rPr lang="en-US" altLang="zh-CN"/>
              <a:t>4-2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</a:p>
          <a:p>
            <a:pPr marL="914400" lvl="1" indent="-457200"/>
            <a:r>
              <a:rPr lang="zh-CN" altLang="en-US" dirty="0"/>
              <a:t>确认玩家输入是否正确</a:t>
            </a:r>
          </a:p>
          <a:p>
            <a:pPr marL="914400" lvl="1" indent="-457200"/>
            <a:r>
              <a:rPr lang="zh-CN" altLang="en-US" dirty="0"/>
              <a:t>如果输入不正确，则直接输出错误信息并退出程序</a:t>
            </a:r>
          </a:p>
          <a:p>
            <a:pPr marL="914400" lvl="1" indent="-457200"/>
            <a:r>
              <a:rPr lang="zh-CN" altLang="en-US" dirty="0"/>
              <a:t>如果输入正确</a:t>
            </a:r>
          </a:p>
          <a:p>
            <a:pPr marL="1295400" lvl="2" indent="-381000"/>
            <a:r>
              <a:rPr lang="zh-CN" altLang="en-US" dirty="0"/>
              <a:t>如果超时，则直接输出错误信息并退出程序</a:t>
            </a:r>
          </a:p>
          <a:p>
            <a:pPr marL="1295400" lvl="2" indent="-381000"/>
            <a:r>
              <a:rPr lang="zh-CN" altLang="en-US" dirty="0"/>
              <a:t>如果没有超时</a:t>
            </a:r>
          </a:p>
          <a:p>
            <a:pPr marL="1752600" lvl="3" indent="-381000"/>
            <a:r>
              <a:rPr lang="zh-CN" altLang="en-US" dirty="0"/>
              <a:t>计算玩家当前积分</a:t>
            </a:r>
          </a:p>
          <a:p>
            <a:pPr marL="1752600" lvl="3" indent="-381000"/>
            <a:r>
              <a:rPr lang="zh-CN" altLang="en-US" dirty="0"/>
              <a:t>计算玩家已用时间</a:t>
            </a:r>
          </a:p>
          <a:p>
            <a:pPr marL="1752600" lvl="3" indent="-381000"/>
            <a:r>
              <a:rPr lang="zh-CN" altLang="en-US" dirty="0"/>
              <a:t>输出玩家当前级别、当前积分、已用时间</a:t>
            </a:r>
          </a:p>
          <a:p>
            <a:pPr marL="914400" lvl="1" indent="-457200"/>
            <a:r>
              <a:rPr lang="zh-CN" altLang="en-US" dirty="0"/>
              <a:t>判断用户是否已经闯过最后一关并处理 </a:t>
            </a:r>
            <a:endParaRPr lang="en-US" altLang="zh-CN" dirty="0"/>
          </a:p>
          <a:p>
            <a:pPr marL="914400" lvl="1" indent="-457200"/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5937ED-770C-4BC2-98AF-90B7F2F883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043AF9-6C7D-47AB-AEB6-CE6E98E14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2</a:t>
            </a:r>
            <a:r>
              <a:rPr lang="zh-CN"/>
              <a:t>：确认输入并输出结果</a:t>
            </a:r>
            <a:r>
              <a:rPr lang="en-US" altLang="zh-CN"/>
              <a:t>4-3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  <a:endParaRPr lang="en-US" altLang="zh-CN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900114" y="1542786"/>
            <a:ext cx="7697787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long currentTime = System.currentTimeMillis();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if ((currentTime - player.getStartTime()) / 1000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如果超时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&gt;LevelParam.levels[player.getLevelNo() - 1].getTimeLimit())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你输入太慢了，已经超时，退出！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System.exit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(1);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计算玩家当前积分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player.setCurScore(player.getCurScore()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+ LevelParam.levels[player.getLevelNo() - 1].getPerScore());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8C255A-E64D-4741-89A4-5BEA716C40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代码审查</a:t>
            </a:r>
          </a:p>
          <a:p>
            <a:pPr lvl="1"/>
            <a:r>
              <a:rPr lang="zh-CN" altLang="en-US" dirty="0"/>
              <a:t>审查确认输入并输出结果代码</a:t>
            </a:r>
          </a:p>
          <a:p>
            <a:endParaRPr lang="en-US" altLang="zh-CN" dirty="0"/>
          </a:p>
          <a:p>
            <a:r>
              <a:rPr lang="zh-CN" altLang="en-US" dirty="0">
                <a:ea typeface="黑体" panose="02010609060101010101" pitchFamily="49" charset="-122"/>
              </a:rPr>
              <a:t>要求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互相验证完成的程序功能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小组长检查本组完成情况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" name="组合 17"/>
          <p:cNvGrpSpPr/>
          <p:nvPr/>
        </p:nvGrpSpPr>
        <p:grpSpPr>
          <a:xfrm>
            <a:off x="128414" y="627534"/>
            <a:ext cx="987202" cy="364308"/>
            <a:chOff x="4714876" y="5214950"/>
            <a:chExt cx="1574190" cy="561239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0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2</a:t>
            </a:r>
            <a:r>
              <a:rPr lang="zh-CN" altLang="en-US" dirty="0"/>
              <a:t>：确认输入并输出结果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979712" y="4481248"/>
            <a:ext cx="4750511" cy="394758"/>
            <a:chOff x="1403648" y="3781252"/>
            <a:chExt cx="5842480" cy="336934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81252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12729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4"/>
            <p:cNvSpPr txBox="1"/>
            <p:nvPr/>
          </p:nvSpPr>
          <p:spPr bwMode="auto">
            <a:xfrm>
              <a:off x="2801337" y="3829223"/>
              <a:ext cx="3915744" cy="28896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：确认输入并输出结果</a:t>
              </a:r>
              <a:endParaRPr lang="en-US" altLang="zh-CN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BE7E7A-4314-4328-A4E8-6801B879A2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3</a:t>
            </a:r>
            <a:r>
              <a:rPr lang="zh-CN"/>
              <a:t>：玩家玩游戏</a:t>
            </a:r>
            <a:r>
              <a:rPr lang="en-US" altLang="zh-CN"/>
              <a:t>3-1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玩家玩游戏 </a:t>
            </a:r>
          </a:p>
        </p:txBody>
      </p:sp>
      <p:pic>
        <p:nvPicPr>
          <p:cNvPr id="4" name="图片 3" descr="图5.5  玩家输入正确与输入超时界面截图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1" y="1869282"/>
            <a:ext cx="6048375" cy="247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19251" y="2842022"/>
            <a:ext cx="3889375" cy="161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619251" y="3274219"/>
            <a:ext cx="3673475" cy="161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619250" y="3706417"/>
            <a:ext cx="3816350" cy="16311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139AC3-9562-4AEE-B235-A649DCCC3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dirty="0"/>
              <a:t>用例</a:t>
            </a:r>
            <a:r>
              <a:rPr lang="en-US" altLang="zh-CN" dirty="0"/>
              <a:t>3</a:t>
            </a:r>
            <a:r>
              <a:rPr lang="zh-CN" dirty="0"/>
              <a:t>：玩家玩游戏</a:t>
            </a:r>
            <a:r>
              <a:rPr lang="en-US" altLang="zh-CN" dirty="0"/>
              <a:t>3-2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</a:p>
          <a:p>
            <a:pPr marL="914400" lvl="1" indent="-457200"/>
            <a:r>
              <a:rPr lang="zh-CN" altLang="en-US" dirty="0"/>
              <a:t>创建</a:t>
            </a:r>
            <a:r>
              <a:rPr lang="en-US" altLang="zh-CN" dirty="0"/>
              <a:t>Game</a:t>
            </a:r>
            <a:r>
              <a:rPr lang="zh-CN" altLang="en-US" dirty="0"/>
              <a:t>对象并传入</a:t>
            </a:r>
            <a:r>
              <a:rPr lang="en-US" altLang="zh-CN" dirty="0"/>
              <a:t>player</a:t>
            </a:r>
            <a:r>
              <a:rPr lang="zh-CN" altLang="en-US" dirty="0"/>
              <a:t>属性</a:t>
            </a:r>
          </a:p>
          <a:p>
            <a:pPr marL="914400" lvl="1" indent="-457200"/>
            <a:r>
              <a:rPr lang="zh-CN" altLang="en-US" dirty="0"/>
              <a:t>外层循环（循环次数是</a:t>
            </a:r>
            <a:r>
              <a:rPr lang="en-US" altLang="zh-CN" dirty="0"/>
              <a:t>6</a:t>
            </a:r>
            <a:r>
              <a:rPr lang="zh-CN" altLang="en-US" dirty="0"/>
              <a:t>，每循环一次玩家级别升一级）</a:t>
            </a:r>
          </a:p>
          <a:p>
            <a:pPr marL="1295400" lvl="2" indent="-381000"/>
            <a:r>
              <a:rPr lang="zh-CN" altLang="en-US" dirty="0"/>
              <a:t>晋级</a:t>
            </a:r>
          </a:p>
          <a:p>
            <a:pPr marL="1295400" lvl="2" indent="-381000"/>
            <a:r>
              <a:rPr lang="zh-CN" altLang="en-US" dirty="0"/>
              <a:t>积分清零、计时清零</a:t>
            </a:r>
          </a:p>
          <a:p>
            <a:pPr marL="1295400" lvl="2" indent="-381000"/>
            <a:r>
              <a:rPr lang="zh-CN" altLang="en-US" dirty="0"/>
              <a:t>内层循环（循环次数是该级别的</a:t>
            </a:r>
            <a:r>
              <a:rPr lang="en-US" altLang="zh-CN" dirty="0" err="1"/>
              <a:t>strTime</a:t>
            </a:r>
            <a:r>
              <a:rPr lang="zh-CN" altLang="en-US" dirty="0"/>
              <a:t>，每循环一次完成一次人机交互）</a:t>
            </a:r>
          </a:p>
          <a:p>
            <a:pPr marL="1752600" lvl="3" indent="-381000"/>
            <a:r>
              <a:rPr lang="zh-CN" altLang="en-US" dirty="0"/>
              <a:t>游戏输出字符串</a:t>
            </a:r>
          </a:p>
          <a:p>
            <a:pPr marL="1752600" lvl="3" indent="-381000"/>
            <a:r>
              <a:rPr lang="zh-CN" altLang="en-US" dirty="0"/>
              <a:t>玩家输入字符串</a:t>
            </a:r>
          </a:p>
          <a:p>
            <a:pPr marL="1752600" lvl="3" indent="-381000"/>
            <a:r>
              <a:rPr lang="zh-CN" altLang="en-US" dirty="0"/>
              <a:t>游戏判断玩家输入并输出相应结果</a:t>
            </a:r>
            <a:endParaRPr lang="en-US" altLang="zh-CN" dirty="0"/>
          </a:p>
          <a:p>
            <a:pPr marL="914400" lvl="1" indent="-457200"/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E6A531-9379-4765-97D2-C64F08F9A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代码审查</a:t>
            </a:r>
          </a:p>
          <a:p>
            <a:pPr lvl="1"/>
            <a:r>
              <a:rPr lang="zh-CN" altLang="en-US" dirty="0"/>
              <a:t>审查玩家玩游戏代码</a:t>
            </a:r>
          </a:p>
          <a:p>
            <a:endParaRPr lang="en-US" altLang="zh-CN" dirty="0"/>
          </a:p>
          <a:p>
            <a:r>
              <a:rPr lang="zh-CN" altLang="en-US" dirty="0">
                <a:ea typeface="黑体" panose="02010609060101010101" pitchFamily="49" charset="-122"/>
              </a:rPr>
              <a:t>要求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互相验证完成的程序功能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小组长检查本组完成情况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" name="组合 17"/>
          <p:cNvGrpSpPr/>
          <p:nvPr/>
        </p:nvGrpSpPr>
        <p:grpSpPr>
          <a:xfrm>
            <a:off x="107504" y="699542"/>
            <a:ext cx="1131218" cy="420929"/>
            <a:chOff x="4714876" y="5214950"/>
            <a:chExt cx="1574190" cy="561239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0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：玩家玩游戏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979712" y="4481248"/>
            <a:ext cx="4750511" cy="394758"/>
            <a:chOff x="1403648" y="3781252"/>
            <a:chExt cx="5842480" cy="336934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81252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12729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4"/>
            <p:cNvSpPr txBox="1"/>
            <p:nvPr/>
          </p:nvSpPr>
          <p:spPr bwMode="auto">
            <a:xfrm>
              <a:off x="2801337" y="3829223"/>
              <a:ext cx="2898462" cy="28896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：玩家玩游戏</a:t>
              </a:r>
              <a:endParaRPr lang="en-US" altLang="zh-CN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42382-1B9D-405A-98C3-6FA72CFA6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dirty="0"/>
              <a:t>用例</a:t>
            </a:r>
            <a:r>
              <a:rPr lang="en-US" altLang="zh-CN" dirty="0"/>
              <a:t>4</a:t>
            </a:r>
            <a:r>
              <a:rPr lang="zh-CN" dirty="0"/>
              <a:t>：初始化各个级别具体参数</a:t>
            </a:r>
            <a:r>
              <a:rPr lang="en-US" altLang="zh-CN" dirty="0"/>
              <a:t>3-1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游戏开始之前初始化各个级别的具体参数信息</a:t>
            </a:r>
          </a:p>
          <a:p>
            <a:pPr lvl="2"/>
            <a:r>
              <a:rPr lang="zh-CN" altLang="en-US" dirty="0"/>
              <a:t>如各级别号</a:t>
            </a:r>
          </a:p>
          <a:p>
            <a:pPr lvl="2"/>
            <a:r>
              <a:rPr lang="zh-CN" altLang="en-US" dirty="0"/>
              <a:t>各级别一次输出字符串的长度</a:t>
            </a:r>
          </a:p>
          <a:p>
            <a:pPr lvl="2"/>
            <a:r>
              <a:rPr lang="zh-CN" altLang="en-US" dirty="0"/>
              <a:t>各级别输出字符串的次数</a:t>
            </a:r>
          </a:p>
          <a:p>
            <a:pPr lvl="2"/>
            <a:r>
              <a:rPr lang="zh-CN" altLang="en-US" dirty="0"/>
              <a:t>各级别闯关的时间限制</a:t>
            </a:r>
          </a:p>
          <a:p>
            <a:pPr lvl="2"/>
            <a:r>
              <a:rPr lang="zh-CN" altLang="en-US" dirty="0"/>
              <a:t>各级别正确输入一次的得分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FB6E6D-1B8B-4DD3-A1AF-04FAF7DF51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dirty="0"/>
              <a:t>用例</a:t>
            </a:r>
            <a:r>
              <a:rPr lang="en-US" altLang="zh-CN" dirty="0"/>
              <a:t>4</a:t>
            </a:r>
            <a:r>
              <a:rPr lang="zh-CN" dirty="0"/>
              <a:t>：初始化各个级别具体参数</a:t>
            </a:r>
            <a:r>
              <a:rPr lang="en-US" altLang="zh-CN" dirty="0"/>
              <a:t>3-2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难点提示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static</a:t>
            </a:r>
            <a:r>
              <a:rPr lang="zh-CN" altLang="en-US" dirty="0"/>
              <a:t>修饰属性和代码块</a:t>
            </a:r>
          </a:p>
          <a:p>
            <a:pPr lvl="2"/>
            <a:r>
              <a:rPr lang="en-US" altLang="zh-CN" dirty="0"/>
              <a:t>static</a:t>
            </a:r>
            <a:r>
              <a:rPr lang="zh-CN" altLang="en-US" dirty="0"/>
              <a:t>属性</a:t>
            </a:r>
          </a:p>
          <a:p>
            <a:pPr lvl="3"/>
            <a:r>
              <a:rPr lang="zh-CN" altLang="en-US" dirty="0"/>
              <a:t>属于这个类所有</a:t>
            </a:r>
          </a:p>
          <a:p>
            <a:pPr lvl="3"/>
            <a:r>
              <a:rPr lang="zh-CN" altLang="en-US" dirty="0"/>
              <a:t>通过“对象名</a:t>
            </a:r>
            <a:r>
              <a:rPr lang="en-US" altLang="zh-CN" dirty="0"/>
              <a:t>.static</a:t>
            </a:r>
            <a:r>
              <a:rPr lang="zh-CN" altLang="en-US" dirty="0"/>
              <a:t>属性名” 、“类名</a:t>
            </a:r>
            <a:r>
              <a:rPr lang="en-US" altLang="zh-CN" dirty="0"/>
              <a:t>.static</a:t>
            </a:r>
            <a:r>
              <a:rPr lang="zh-CN" altLang="en-US" dirty="0"/>
              <a:t>属性名” 访问</a:t>
            </a:r>
          </a:p>
          <a:p>
            <a:pPr lvl="2"/>
            <a:r>
              <a:rPr lang="en-US" altLang="zh-CN" dirty="0"/>
              <a:t>static</a:t>
            </a:r>
            <a:r>
              <a:rPr lang="zh-CN" altLang="en-US" dirty="0"/>
              <a:t>方法</a:t>
            </a:r>
          </a:p>
          <a:p>
            <a:pPr lvl="3"/>
            <a:r>
              <a:rPr lang="zh-CN" altLang="en-US" dirty="0"/>
              <a:t>通过“类名</a:t>
            </a:r>
            <a:r>
              <a:rPr lang="en-US" altLang="zh-CN" dirty="0"/>
              <a:t>.static</a:t>
            </a:r>
            <a:r>
              <a:rPr lang="zh-CN" altLang="en-US" dirty="0"/>
              <a:t>方法名”和“对象名</a:t>
            </a:r>
            <a:r>
              <a:rPr lang="en-US" altLang="zh-CN" dirty="0"/>
              <a:t>.static</a:t>
            </a:r>
            <a:r>
              <a:rPr lang="zh-CN" altLang="en-US" dirty="0"/>
              <a:t>方法名” 访问</a:t>
            </a:r>
          </a:p>
          <a:p>
            <a:pPr lvl="2"/>
            <a:r>
              <a:rPr lang="en-US" altLang="zh-CN" dirty="0"/>
              <a:t>static</a:t>
            </a:r>
            <a:r>
              <a:rPr lang="zh-CN" altLang="en-US" dirty="0"/>
              <a:t>代码块</a:t>
            </a:r>
          </a:p>
          <a:p>
            <a:pPr lvl="3"/>
            <a:r>
              <a:rPr lang="zh-CN" altLang="en-US" dirty="0"/>
              <a:t>主要作用是实现</a:t>
            </a:r>
            <a:r>
              <a:rPr lang="en-US" altLang="zh-CN" dirty="0"/>
              <a:t>static</a:t>
            </a:r>
            <a:r>
              <a:rPr lang="zh-CN" altLang="en-US" dirty="0"/>
              <a:t>属性的初始化</a:t>
            </a:r>
          </a:p>
          <a:p>
            <a:pPr lvl="3"/>
            <a:r>
              <a:rPr lang="zh-CN" altLang="en-US" dirty="0"/>
              <a:t>当类被载入的时候执行它，且只被执行一次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C18C13-4290-4BFD-9AA2-683F008A5A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dirty="0"/>
              <a:t>用例</a:t>
            </a:r>
            <a:r>
              <a:rPr lang="en-US" altLang="zh-CN" dirty="0"/>
              <a:t>4</a:t>
            </a:r>
            <a:r>
              <a:rPr lang="zh-CN" dirty="0"/>
              <a:t>：初始化各个级别具体参数</a:t>
            </a:r>
            <a:r>
              <a:rPr lang="en-US" altLang="zh-CN" dirty="0"/>
              <a:t>3-3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  <a:endParaRPr lang="en-US" altLang="zh-CN"/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857225" y="1542786"/>
            <a:ext cx="6667103" cy="3333220"/>
          </a:xfrm>
          <a:prstGeom prst="roundRect">
            <a:avLst>
              <a:gd name="adj" fmla="val 30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LevelParam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final static Level levels[]=new Level[6];//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对应六个级别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static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levels[0]=new Level(1, 2, 10, 30,1);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levels[1]=new Level(2, 3, 9, 26,2);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levels[2]=new Level(3, 4, 8, 22,5);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levels[3]=new Level(4, 5, 7, 18,8);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levels[4]=new Level(5, 6, 6, 15,10);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levels[5]=new Level(6, 7, 5, 12,15);}}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92AE26-A994-4239-8C33-7CC97145BD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代码审查</a:t>
            </a:r>
          </a:p>
          <a:p>
            <a:pPr lvl="1"/>
            <a:r>
              <a:rPr lang="zh-CN" altLang="en-US" dirty="0"/>
              <a:t>审查初始化各个级别的具体参数代码</a:t>
            </a:r>
          </a:p>
          <a:p>
            <a:endParaRPr lang="en-US" altLang="zh-CN" dirty="0"/>
          </a:p>
          <a:p>
            <a:r>
              <a:rPr lang="zh-CN" altLang="en-US" dirty="0">
                <a:ea typeface="黑体" panose="02010609060101010101" pitchFamily="49" charset="-122"/>
              </a:rPr>
              <a:t>要求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互相验证完成的程序功能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小组长检查本组完成情况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" name="组合 17"/>
          <p:cNvGrpSpPr/>
          <p:nvPr/>
        </p:nvGrpSpPr>
        <p:grpSpPr>
          <a:xfrm>
            <a:off x="128414" y="699542"/>
            <a:ext cx="987202" cy="432047"/>
            <a:chOff x="4714876" y="5214950"/>
            <a:chExt cx="1574190" cy="561239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0" cy="5334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：初始化各个级别具体参数</a:t>
            </a:r>
            <a:r>
              <a:rPr lang="en-US" altLang="zh-CN" dirty="0"/>
              <a:t>5-5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907704" y="4409240"/>
            <a:ext cx="4750511" cy="394758"/>
            <a:chOff x="1403648" y="3781252"/>
            <a:chExt cx="5842480" cy="336934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81252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12729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4"/>
            <p:cNvSpPr txBox="1"/>
            <p:nvPr/>
          </p:nvSpPr>
          <p:spPr bwMode="auto">
            <a:xfrm>
              <a:off x="2554928" y="3829223"/>
              <a:ext cx="4424385" cy="28896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：初始化各个级别具体参数</a:t>
              </a:r>
              <a:endParaRPr lang="en-US" altLang="zh-CN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E8759A-4E39-400F-A20F-F25A57674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讲解要点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完成情况、技能总结、经验分享、项目收获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表达要求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清晰流畅、有条理、重点突出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43BD5-AFB1-4CAB-97F6-ECB28795E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训练的技能点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面向对象设计的思想</a:t>
            </a:r>
          </a:p>
          <a:p>
            <a:r>
              <a:rPr lang="zh-CN" altLang="en-US"/>
              <a:t>使用类图理解类的关系</a:t>
            </a:r>
          </a:p>
          <a:p>
            <a:r>
              <a:rPr lang="zh-CN" altLang="en-US"/>
              <a:t>类的封装</a:t>
            </a:r>
          </a:p>
          <a:p>
            <a:r>
              <a:rPr lang="zh-CN" altLang="en-US"/>
              <a:t>构造方法的使用</a:t>
            </a:r>
          </a:p>
          <a:p>
            <a:r>
              <a:rPr lang="fr-FR" altLang="zh-CN"/>
              <a:t>this</a:t>
            </a:r>
            <a:r>
              <a:rPr lang="zh-CN" altLang="en-US"/>
              <a:t>、</a:t>
            </a:r>
            <a:r>
              <a:rPr lang="fr-FR" altLang="zh-CN"/>
              <a:t>static</a:t>
            </a:r>
            <a:r>
              <a:rPr lang="zh-CN" altLang="en-US"/>
              <a:t>关键字的使用</a:t>
            </a:r>
          </a:p>
        </p:txBody>
      </p:sp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656872"/>
            <a:ext cx="714380" cy="539829"/>
          </a:xfrm>
          <a:prstGeom prst="rect">
            <a:avLst/>
          </a:prstGeom>
          <a:noFill/>
        </p:spPr>
      </p:pic>
      <p:pic>
        <p:nvPicPr>
          <p:cNvPr id="5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226" y="960351"/>
            <a:ext cx="643477" cy="486251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031921"/>
            <a:ext cx="714380" cy="539829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406971"/>
            <a:ext cx="714380" cy="539829"/>
          </a:xfrm>
          <a:prstGeom prst="rect">
            <a:avLst/>
          </a:prstGeom>
          <a:noFill/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6337A4-3FC0-4331-A18B-DF5FAF56A2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技能总结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面向对象设计的思想</a:t>
            </a:r>
          </a:p>
          <a:p>
            <a:r>
              <a:rPr lang="zh-CN" altLang="en-US"/>
              <a:t>使用类图理解类的关系</a:t>
            </a:r>
          </a:p>
          <a:p>
            <a:r>
              <a:rPr lang="zh-CN" altLang="en-US"/>
              <a:t>类的封装</a:t>
            </a:r>
          </a:p>
          <a:p>
            <a:r>
              <a:rPr lang="zh-CN" altLang="en-US"/>
              <a:t>构造方法的使用</a:t>
            </a:r>
          </a:p>
          <a:p>
            <a:r>
              <a:rPr lang="fr-FR" altLang="zh-CN"/>
              <a:t>this</a:t>
            </a:r>
            <a:r>
              <a:rPr lang="zh-CN" altLang="en-US"/>
              <a:t>、</a:t>
            </a:r>
            <a:r>
              <a:rPr lang="fr-FR" altLang="zh-CN"/>
              <a:t>static</a:t>
            </a:r>
            <a:r>
              <a:rPr lang="zh-CN" altLang="en-US"/>
              <a:t>关键字的使用</a:t>
            </a:r>
          </a:p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655DFE-EC77-4CCE-B920-6EF4C50A6E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FAAE99-EB0B-404F-954D-B6A8D39D9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需求概述</a:t>
            </a:r>
            <a:endParaRPr lang="en-US" altLang="zh-CN" dirty="0"/>
          </a:p>
          <a:p>
            <a:pPr lvl="1"/>
            <a:r>
              <a:rPr lang="zh-CN" altLang="en-US" dirty="0"/>
              <a:t>根据输入速率和正确率将玩家分为不同级别</a:t>
            </a:r>
            <a:endParaRPr lang="en-US" altLang="zh-CN" dirty="0"/>
          </a:p>
          <a:p>
            <a:pPr lvl="1"/>
            <a:r>
              <a:rPr lang="zh-CN" altLang="en-US" dirty="0"/>
              <a:t>级别越高，一次显示的字符数越多，玩家正确输入一次的得分也越高</a:t>
            </a:r>
            <a:endParaRPr lang="en-US" altLang="zh-CN" dirty="0"/>
          </a:p>
          <a:p>
            <a:pPr lvl="1"/>
            <a:r>
              <a:rPr lang="zh-CN" altLang="en-US" dirty="0"/>
              <a:t>规定时间内完成规定次数的输入，正确率达到规定要求，则升级</a:t>
            </a:r>
            <a:endParaRPr lang="en-US" altLang="zh-CN" dirty="0"/>
          </a:p>
          <a:p>
            <a:pPr lvl="2"/>
            <a:r>
              <a:rPr lang="zh-CN" altLang="en-US" dirty="0"/>
              <a:t>玩家最高级别为</a:t>
            </a:r>
            <a:r>
              <a:rPr lang="en-US" altLang="zh-CN" dirty="0"/>
              <a:t>6</a:t>
            </a:r>
            <a:r>
              <a:rPr lang="zh-CN" altLang="en-US" dirty="0"/>
              <a:t>级、初始级别一律为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用户错误输入一次，游戏结束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979712" y="4481248"/>
            <a:ext cx="4750511" cy="394758"/>
            <a:chOff x="1403648" y="3781252"/>
            <a:chExt cx="5842480" cy="336934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81252"/>
              <a:ext cx="5271002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12729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4"/>
            <p:cNvSpPr txBox="1"/>
            <p:nvPr/>
          </p:nvSpPr>
          <p:spPr bwMode="auto">
            <a:xfrm>
              <a:off x="2801337" y="3829223"/>
              <a:ext cx="2531769" cy="288963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演示示例</a:t>
              </a:r>
              <a:r>
                <a:rPr lang="en-US" altLang="zh-CN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1600" b="1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QuickHit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F13DD-B625-4060-90E8-AE8DAAF238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dirty="0"/>
              <a:t>需要使用到的类</a:t>
            </a:r>
            <a:r>
              <a:rPr lang="en-US" altLang="zh-CN" dirty="0"/>
              <a:t>5-1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发现类</a:t>
            </a:r>
            <a:endParaRPr lang="en-US" altLang="zh-CN" dirty="0"/>
          </a:p>
          <a:p>
            <a:pPr lvl="1"/>
            <a:r>
              <a:rPr lang="zh-CN" altLang="en-US" dirty="0"/>
              <a:t>玩家（</a:t>
            </a:r>
            <a:r>
              <a:rPr lang="en-US" altLang="zh-CN" dirty="0"/>
              <a:t>Player</a:t>
            </a:r>
            <a:r>
              <a:rPr lang="zh-CN" altLang="en-US" dirty="0"/>
              <a:t>）类</a:t>
            </a:r>
            <a:endParaRPr lang="en-US" altLang="zh-CN" dirty="0"/>
          </a:p>
          <a:p>
            <a:pPr lvl="1"/>
            <a:r>
              <a:rPr lang="zh-CN" altLang="en-US" dirty="0"/>
              <a:t>游戏（</a:t>
            </a:r>
            <a:r>
              <a:rPr lang="en-US" altLang="zh-CN" dirty="0"/>
              <a:t>Game</a:t>
            </a:r>
            <a:r>
              <a:rPr lang="zh-CN" altLang="en-US" dirty="0"/>
              <a:t>）类</a:t>
            </a:r>
            <a:endParaRPr lang="en-US" altLang="zh-CN" dirty="0"/>
          </a:p>
          <a:p>
            <a:pPr lvl="1"/>
            <a:r>
              <a:rPr lang="zh-CN" altLang="en-US" dirty="0"/>
              <a:t>级别（</a:t>
            </a:r>
            <a:r>
              <a:rPr lang="en-US" altLang="zh-CN" dirty="0"/>
              <a:t>Level</a:t>
            </a:r>
            <a:r>
              <a:rPr lang="zh-CN" altLang="en-US" dirty="0"/>
              <a:t>）类</a:t>
            </a:r>
          </a:p>
        </p:txBody>
      </p:sp>
      <p:pic>
        <p:nvPicPr>
          <p:cNvPr id="5" name="图片 4" descr="图5.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9" y="2781006"/>
            <a:ext cx="5207043" cy="64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138C17-5740-480A-AB60-85454ECF06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dirty="0"/>
              <a:t>需要使用到的类</a:t>
            </a:r>
            <a:r>
              <a:rPr lang="en-US" altLang="zh-CN" dirty="0"/>
              <a:t>5-2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发现类的属性</a:t>
            </a:r>
            <a:endParaRPr lang="en-US" altLang="zh-CN" dirty="0"/>
          </a:p>
          <a:p>
            <a:pPr lvl="1"/>
            <a:r>
              <a:rPr lang="zh-CN" altLang="en-US" dirty="0"/>
              <a:t>玩家类（</a:t>
            </a:r>
            <a:r>
              <a:rPr lang="en-US" altLang="zh-CN" dirty="0"/>
              <a:t>Player</a:t>
            </a:r>
            <a:r>
              <a:rPr lang="zh-CN" altLang="en-US" dirty="0"/>
              <a:t>）的属性</a:t>
            </a:r>
            <a:endParaRPr lang="en-US" altLang="zh-CN" dirty="0"/>
          </a:p>
          <a:p>
            <a:pPr lvl="2"/>
            <a:r>
              <a:rPr lang="zh-CN" altLang="en-US" dirty="0"/>
              <a:t>玩家当前级别号（</a:t>
            </a:r>
            <a:r>
              <a:rPr lang="en-US" altLang="zh-CN" dirty="0" err="1"/>
              <a:t>levelNo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玩家当前级别积分（</a:t>
            </a:r>
            <a:r>
              <a:rPr lang="en-US" altLang="zh-CN" dirty="0" err="1"/>
              <a:t>currScore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当前级别开始时间（</a:t>
            </a:r>
            <a:r>
              <a:rPr lang="en-US" altLang="zh-CN" dirty="0" err="1"/>
              <a:t>startTime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当前级别已用时间（</a:t>
            </a:r>
            <a:r>
              <a:rPr lang="en-US" altLang="zh-CN" dirty="0" err="1"/>
              <a:t>elapsedTime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游戏类（</a:t>
            </a:r>
            <a:r>
              <a:rPr lang="en-US" altLang="zh-CN" dirty="0"/>
              <a:t>Game</a:t>
            </a:r>
            <a:r>
              <a:rPr lang="zh-CN" altLang="en-US" dirty="0"/>
              <a:t>）</a:t>
            </a:r>
          </a:p>
          <a:p>
            <a:pPr lvl="1"/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4452" y="1662790"/>
            <a:ext cx="1779515" cy="12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2003" y="3246918"/>
            <a:ext cx="1482696" cy="8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32ADCB-6D45-43BD-92FB-2F98A39940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需要使用到的类</a:t>
            </a:r>
            <a:r>
              <a:rPr lang="en-US" altLang="zh-CN" dirty="0"/>
              <a:t>5-3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级别类（</a:t>
            </a:r>
            <a:r>
              <a:rPr lang="en-US" altLang="zh-CN" dirty="0"/>
              <a:t>Level</a:t>
            </a:r>
            <a:r>
              <a:rPr lang="zh-CN" altLang="en-US" dirty="0"/>
              <a:t>）的属性</a:t>
            </a:r>
            <a:endParaRPr lang="en-US" altLang="zh-CN" dirty="0"/>
          </a:p>
          <a:p>
            <a:pPr lvl="2"/>
            <a:r>
              <a:rPr lang="zh-CN" altLang="en-US" dirty="0"/>
              <a:t>各级别号（</a:t>
            </a:r>
            <a:r>
              <a:rPr lang="en-US" altLang="zh-CN" dirty="0" err="1"/>
              <a:t>levelNo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各级别一次输出字符串的长度（</a:t>
            </a:r>
            <a:r>
              <a:rPr lang="en-US" altLang="zh-CN" dirty="0" err="1"/>
              <a:t>strLength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各级别输出字符串的次数（</a:t>
            </a:r>
            <a:r>
              <a:rPr lang="en-US" altLang="zh-CN" dirty="0" err="1"/>
              <a:t>strTimes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各级别闯关的时间限制（</a:t>
            </a:r>
            <a:r>
              <a:rPr lang="en-US" altLang="zh-CN" dirty="0" err="1"/>
              <a:t>timeLimit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各级别正确输入一次的得分（</a:t>
            </a:r>
            <a:r>
              <a:rPr lang="en-US" altLang="zh-CN" dirty="0" err="1"/>
              <a:t>perScore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0226" y="3147814"/>
            <a:ext cx="1775179" cy="14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FE2D2F-07F4-409D-8BCB-609E43F3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32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dirty="0"/>
              <a:t>需要使用到的类</a:t>
            </a:r>
            <a:r>
              <a:rPr lang="en-US" altLang="zh-CN" dirty="0"/>
              <a:t>5-4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57263"/>
            <a:ext cx="7931150" cy="3757628"/>
          </a:xfrm>
        </p:spPr>
        <p:txBody>
          <a:bodyPr/>
          <a:lstStyle/>
          <a:p>
            <a:r>
              <a:rPr lang="zh-CN" altLang="en-US" dirty="0"/>
              <a:t>发现类的方法</a:t>
            </a:r>
            <a:endParaRPr lang="en-US" altLang="zh-CN" dirty="0"/>
          </a:p>
          <a:p>
            <a:pPr lvl="1"/>
            <a:r>
              <a:rPr lang="zh-CN" altLang="en-US" sz="1800" dirty="0"/>
              <a:t>玩家类（</a:t>
            </a:r>
            <a:r>
              <a:rPr lang="en-US" altLang="zh-CN" sz="1800" dirty="0"/>
              <a:t>Player</a:t>
            </a:r>
            <a:r>
              <a:rPr lang="zh-CN" altLang="en-US" sz="1800" dirty="0"/>
              <a:t>）的方法</a:t>
            </a:r>
            <a:endParaRPr lang="en-US" altLang="zh-CN" sz="1800" dirty="0"/>
          </a:p>
          <a:p>
            <a:pPr lvl="2"/>
            <a:r>
              <a:rPr lang="zh-CN" altLang="en-US" sz="1800" dirty="0"/>
              <a:t>玩游戏</a:t>
            </a:r>
            <a:r>
              <a:rPr lang="en-US" altLang="zh-CN" sz="1800" dirty="0"/>
              <a:t>play()</a:t>
            </a:r>
          </a:p>
          <a:p>
            <a:pPr lvl="1"/>
            <a:r>
              <a:rPr lang="zh-CN" altLang="en-US" sz="1800" dirty="0"/>
              <a:t>游戏类（</a:t>
            </a:r>
            <a:r>
              <a:rPr lang="en-US" altLang="zh-CN" sz="1800" dirty="0"/>
              <a:t>Game</a:t>
            </a:r>
            <a:r>
              <a:rPr lang="zh-CN" altLang="en-US" sz="1800" dirty="0"/>
              <a:t>）的方法</a:t>
            </a:r>
            <a:endParaRPr lang="en-US" altLang="zh-CN" sz="1800" dirty="0"/>
          </a:p>
          <a:p>
            <a:pPr lvl="2"/>
            <a:r>
              <a:rPr lang="en-US" altLang="zh-CN" sz="1800" dirty="0"/>
              <a:t>String </a:t>
            </a:r>
            <a:r>
              <a:rPr lang="en-US" altLang="zh-CN" sz="1800" dirty="0" err="1"/>
              <a:t>printStr</a:t>
            </a:r>
            <a:r>
              <a:rPr lang="en-US" altLang="zh-CN" sz="1800" dirty="0"/>
              <a:t>()</a:t>
            </a:r>
          </a:p>
          <a:p>
            <a:pPr lvl="3"/>
            <a:r>
              <a:rPr lang="zh-CN" altLang="en-US" sz="1800" dirty="0"/>
              <a:t> 输出字符串，返回字符串用于和玩家输入比较</a:t>
            </a:r>
          </a:p>
          <a:p>
            <a:pPr lvl="2"/>
            <a:r>
              <a:rPr lang="en-US" altLang="zh-CN" sz="1800" dirty="0"/>
              <a:t>void </a:t>
            </a:r>
            <a:r>
              <a:rPr lang="en-US" altLang="zh-CN" sz="1800" dirty="0" err="1"/>
              <a:t>printResult</a:t>
            </a:r>
            <a:r>
              <a:rPr lang="en-US" altLang="zh-CN" sz="1800" dirty="0"/>
              <a:t>(String </a:t>
            </a:r>
            <a:r>
              <a:rPr lang="en-US" altLang="zh-CN" sz="1800" dirty="0" err="1"/>
              <a:t>out,String</a:t>
            </a:r>
            <a:r>
              <a:rPr lang="en-US" altLang="zh-CN" sz="1800" dirty="0"/>
              <a:t> in)</a:t>
            </a:r>
          </a:p>
          <a:p>
            <a:pPr lvl="3"/>
            <a:r>
              <a:rPr lang="zh-CN" altLang="en-US" sz="1800" dirty="0"/>
              <a:t>比较游戏输出</a:t>
            </a:r>
            <a:r>
              <a:rPr lang="en-US" altLang="zh-CN" sz="1800" dirty="0"/>
              <a:t>out</a:t>
            </a:r>
            <a:r>
              <a:rPr lang="zh-CN" altLang="en-US" sz="1800" dirty="0"/>
              <a:t>和玩家输入</a:t>
            </a:r>
            <a:r>
              <a:rPr lang="en-US" altLang="zh-CN" sz="1800" dirty="0"/>
              <a:t>in</a:t>
            </a:r>
            <a:r>
              <a:rPr lang="zh-CN" altLang="en-US" sz="1800" dirty="0"/>
              <a:t>，根据比较结果输出相应信息</a:t>
            </a:r>
          </a:p>
        </p:txBody>
      </p:sp>
      <p:pic>
        <p:nvPicPr>
          <p:cNvPr id="7" name="图片 6" descr="图5.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23878"/>
            <a:ext cx="5850000" cy="1350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A50DE-2C30-4ADB-AE50-26E98CE75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dirty="0"/>
              <a:t>需要使用到的类</a:t>
            </a:r>
            <a:r>
              <a:rPr lang="en-US" altLang="zh-CN" dirty="0"/>
              <a:t>5-5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优化设计</a:t>
            </a:r>
            <a:endParaRPr lang="en-US" altLang="zh-CN" dirty="0"/>
          </a:p>
          <a:p>
            <a:pPr lvl="1"/>
            <a:r>
              <a:rPr lang="zh-CN" altLang="en-US" dirty="0"/>
              <a:t>修改游戏类（</a:t>
            </a:r>
            <a:r>
              <a:rPr lang="en-US" altLang="zh-CN" dirty="0"/>
              <a:t>Game</a:t>
            </a:r>
            <a:r>
              <a:rPr lang="zh-CN" altLang="en-US" dirty="0"/>
              <a:t>），添加属性</a:t>
            </a:r>
            <a:endParaRPr lang="en-US" altLang="zh-CN" dirty="0"/>
          </a:p>
          <a:p>
            <a:pPr lvl="2"/>
            <a:r>
              <a:rPr lang="zh-CN" altLang="en-US" dirty="0"/>
              <a:t>玩家： </a:t>
            </a:r>
            <a:r>
              <a:rPr lang="en-US" altLang="zh-CN" dirty="0"/>
              <a:t>Player</a:t>
            </a:r>
          </a:p>
          <a:p>
            <a:pPr lvl="1"/>
            <a:r>
              <a:rPr lang="zh-CN" altLang="en-US" dirty="0"/>
              <a:t>添加类： </a:t>
            </a:r>
            <a:r>
              <a:rPr lang="en-US" altLang="zh-CN" dirty="0" err="1"/>
              <a:t>LevelParam</a:t>
            </a:r>
            <a:endParaRPr lang="en-US" altLang="zh-CN" dirty="0"/>
          </a:p>
          <a:p>
            <a:pPr lvl="2"/>
            <a:r>
              <a:rPr lang="en-US" altLang="zh-CN" dirty="0"/>
              <a:t>public final static Level </a:t>
            </a:r>
            <a:r>
              <a:rPr lang="en-US" altLang="zh-CN" dirty="0" err="1"/>
              <a:t>level</a:t>
            </a:r>
            <a:r>
              <a:rPr lang="en-US" altLang="zh-CN" dirty="0"/>
              <a:t>[6]</a:t>
            </a:r>
            <a:endParaRPr lang="zh-CN" altLang="en-US" dirty="0"/>
          </a:p>
        </p:txBody>
      </p:sp>
      <p:pic>
        <p:nvPicPr>
          <p:cNvPr id="7" name="图片 6" descr="图5.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7" y="3156950"/>
            <a:ext cx="6310579" cy="1215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45810-45BB-4E39-9A20-0417AD801D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/>
              <a:t>/32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1276</Words>
  <Application>Microsoft Office PowerPoint</Application>
  <PresentationFormat>全屏显示(16:9)</PresentationFormat>
  <Paragraphs>258</Paragraphs>
  <Slides>32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黑体</vt:lpstr>
      <vt:lpstr>微软雅黑</vt:lpstr>
      <vt:lpstr>Arial</vt:lpstr>
      <vt:lpstr>Calibri</vt:lpstr>
      <vt:lpstr>Webdings</vt:lpstr>
      <vt:lpstr>Wingdings</vt:lpstr>
      <vt:lpstr>1_自定义设计方案</vt:lpstr>
      <vt:lpstr>项目实战：QuickHit</vt:lpstr>
      <vt:lpstr>PowerPoint 演示文稿</vt:lpstr>
      <vt:lpstr>训练的技能点</vt:lpstr>
      <vt:lpstr>任务描述</vt:lpstr>
      <vt:lpstr>问题分析1：需要使用到的类5-1</vt:lpstr>
      <vt:lpstr>问题分析1：需要使用到的类5-2</vt:lpstr>
      <vt:lpstr>问题分析1：需要使用到的类5-3</vt:lpstr>
      <vt:lpstr>问题分析1：需要使用到的类5-4</vt:lpstr>
      <vt:lpstr>问题分析1：需要使用到的类5-5</vt:lpstr>
      <vt:lpstr>问题分析2：主要功能分析</vt:lpstr>
      <vt:lpstr>问题分析3：界面交互设计</vt:lpstr>
      <vt:lpstr>问题分析4：技术分析</vt:lpstr>
      <vt:lpstr>开发计划</vt:lpstr>
      <vt:lpstr>用例1：游戏输出字符串4-1</vt:lpstr>
      <vt:lpstr>用例1：游戏输出字符串4-2</vt:lpstr>
      <vt:lpstr>用例1：游戏输出字符串4-3</vt:lpstr>
      <vt:lpstr>用例1：游戏输出字符串4-4</vt:lpstr>
      <vt:lpstr>用例2：确认输入并输出结果4-1</vt:lpstr>
      <vt:lpstr>用例2：确认输入并输出结果4-2</vt:lpstr>
      <vt:lpstr>用例2：确认输入并输出结果4-3</vt:lpstr>
      <vt:lpstr>用例2：确认输入并输出结果4-4</vt:lpstr>
      <vt:lpstr>用例3：玩家玩游戏3-1</vt:lpstr>
      <vt:lpstr>用例3：玩家玩游戏3-2</vt:lpstr>
      <vt:lpstr>用例3：玩家玩游戏3-3</vt:lpstr>
      <vt:lpstr>用例4：初始化各个级别具体参数3-1</vt:lpstr>
      <vt:lpstr>用例4：初始化各个级别具体参数3-2</vt:lpstr>
      <vt:lpstr>用例4：初始化各个级别具体参数3-3</vt:lpstr>
      <vt:lpstr>用例4：初始化各个级别具体参数5-5</vt:lpstr>
      <vt:lpstr>项目总结</vt:lpstr>
      <vt:lpstr>技能总结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566</cp:revision>
  <dcterms:created xsi:type="dcterms:W3CDTF">2013-09-17T02:35:00Z</dcterms:created>
  <dcterms:modified xsi:type="dcterms:W3CDTF">2019-02-18T07:27:40Z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