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290" r:id="rId3"/>
    <p:sldId id="314" r:id="rId4"/>
    <p:sldId id="315" r:id="rId5"/>
    <p:sldId id="316" r:id="rId6"/>
    <p:sldId id="312" r:id="rId7"/>
    <p:sldId id="39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/7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en-US" altLang="zh-CN" sz="5400" dirty="0">
                <a:sym typeface="+mn-ea"/>
              </a:rPr>
              <a:t>TXT</a:t>
            </a:r>
            <a:r>
              <a:rPr lang="zh-CN" altLang="en-US" sz="5400" dirty="0">
                <a:sym typeface="+mn-ea"/>
              </a:rPr>
              <a:t>迷你小说阅读器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031C59-B681-401B-8E86-971FD24AB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/>
              <a:t>/7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6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6147" name="文本占位符 6146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C/S</a:t>
            </a:r>
            <a:r>
              <a:rPr lang="zh-CN" altLang="zh-CN" dirty="0"/>
              <a:t>架构</a:t>
            </a:r>
            <a:endParaRPr lang="zh-CN" altLang="en-US" dirty="0"/>
          </a:p>
          <a:p>
            <a:pPr lvl="1"/>
            <a:r>
              <a:rPr lang="en-US" altLang="zh-CN" dirty="0">
                <a:sym typeface="Arial" pitchFamily="34" charset="0"/>
              </a:rPr>
              <a:t>Socket</a:t>
            </a:r>
            <a:r>
              <a:rPr lang="zh-CN" altLang="en-US" dirty="0">
                <a:sym typeface="Arial" pitchFamily="34" charset="0"/>
              </a:rPr>
              <a:t>通信</a:t>
            </a:r>
          </a:p>
          <a:p>
            <a:r>
              <a:rPr lang="zh-CN" altLang="en-US" dirty="0">
                <a:sym typeface="Arial" pitchFamily="34" charset="0"/>
              </a:rPr>
              <a:t>主要功能</a:t>
            </a:r>
            <a:endParaRPr lang="zh-CN" altLang="en-US" dirty="0"/>
          </a:p>
          <a:p>
            <a:pPr lvl="1"/>
            <a:r>
              <a:rPr lang="zh-CN" altLang="en-US" dirty="0">
                <a:sym typeface="Arial" pitchFamily="34" charset="0"/>
              </a:rPr>
              <a:t>用户注册 </a:t>
            </a:r>
            <a:r>
              <a:rPr lang="en-US" altLang="zh-CN" dirty="0">
                <a:sym typeface="Arial" pitchFamily="34" charset="0"/>
              </a:rPr>
              <a:t>/ </a:t>
            </a:r>
            <a:r>
              <a:rPr lang="zh-CN" altLang="en-US" dirty="0">
                <a:sym typeface="Arial" pitchFamily="34" charset="0"/>
              </a:rPr>
              <a:t>登录</a:t>
            </a:r>
            <a:endParaRPr lang="zh-CN" altLang="en-US" dirty="0"/>
          </a:p>
          <a:p>
            <a:pPr lvl="1"/>
            <a:r>
              <a:rPr lang="zh-CN" altLang="en-US" dirty="0">
                <a:sym typeface="Arial" pitchFamily="34" charset="0"/>
              </a:rPr>
              <a:t>分类展示小说列表</a:t>
            </a:r>
            <a:endParaRPr lang="en-US" altLang="zh-CN" dirty="0"/>
          </a:p>
          <a:p>
            <a:pPr lvl="1"/>
            <a:r>
              <a:rPr lang="zh-CN" altLang="en-US" dirty="0">
                <a:sym typeface="Arial" pitchFamily="34" charset="0"/>
              </a:rPr>
              <a:t>在线阅读小说</a:t>
            </a:r>
            <a:endParaRPr lang="zh-CN" altLang="en-US" dirty="0"/>
          </a:p>
          <a:p>
            <a:pPr lvl="1"/>
            <a:r>
              <a:rPr lang="zh-CN" altLang="zh-CN" dirty="0">
                <a:sym typeface="宋体" pitchFamily="2" charset="-122"/>
              </a:rPr>
              <a:t>上传</a:t>
            </a:r>
            <a:r>
              <a:rPr lang="zh-CN" altLang="en-US" dirty="0">
                <a:sym typeface="Arial" pitchFamily="34" charset="0"/>
              </a:rPr>
              <a:t> </a:t>
            </a:r>
            <a:r>
              <a:rPr lang="en-US" altLang="zh-CN" dirty="0">
                <a:sym typeface="Arial" pitchFamily="34" charset="0"/>
              </a:rPr>
              <a:t>/ </a:t>
            </a:r>
            <a:r>
              <a:rPr lang="zh-CN" altLang="en-US" dirty="0">
                <a:sym typeface="宋体" pitchFamily="2" charset="-122"/>
              </a:rPr>
              <a:t>下载</a:t>
            </a:r>
            <a:r>
              <a:rPr lang="zh-CN" altLang="en-US" dirty="0">
                <a:sym typeface="Arial" pitchFamily="34" charset="0"/>
              </a:rPr>
              <a:t>小说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79F2EB-5D05-42CD-9DE7-749AADF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zh-CN" altLang="en-US"/>
              <a:t>/</a:t>
            </a:r>
            <a:r>
              <a:rPr lang="en-US" altLang="zh-CN"/>
              <a:t>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6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6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技术要求</a:t>
            </a:r>
          </a:p>
        </p:txBody>
      </p:sp>
      <p:sp>
        <p:nvSpPr>
          <p:cNvPr id="6146" name="文本占位符 61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集合</a:t>
            </a:r>
          </a:p>
          <a:p>
            <a:r>
              <a:rPr lang="zh-CN" altLang="en-US"/>
              <a:t>泛型</a:t>
            </a:r>
          </a:p>
          <a:p>
            <a:r>
              <a:rPr lang="zh-CN" altLang="en-US">
                <a:sym typeface="Arial" pitchFamily="34" charset="0"/>
              </a:rPr>
              <a:t>文件操作和</a:t>
            </a:r>
            <a:r>
              <a:rPr lang="zh-CN" altLang="en-US">
                <a:sym typeface="宋体" pitchFamily="2" charset="-122"/>
              </a:rPr>
              <a:t>流</a:t>
            </a:r>
            <a:r>
              <a:rPr lang="zh-CN" altLang="en-US">
                <a:sym typeface="Arial" pitchFamily="34" charset="0"/>
              </a:rPr>
              <a:t>操作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编程</a:t>
            </a:r>
          </a:p>
          <a:p>
            <a:r>
              <a:rPr lang="en-US" altLang="zh-CN"/>
              <a:t>DOM</a:t>
            </a:r>
          </a:p>
          <a:p>
            <a:r>
              <a:rPr lang="en-US" altLang="zh-CN"/>
              <a:t>OOAD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80319C-C6C2-4D1E-AAEE-3258CE43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zh-CN" altLang="en-US"/>
              <a:t>/</a:t>
            </a:r>
            <a:r>
              <a:rPr lang="en-US" altLang="zh-CN"/>
              <a:t>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17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需求讲解</a:t>
            </a:r>
            <a:endParaRPr lang="zh-CN" altLang="en-US" dirty="0"/>
          </a:p>
        </p:txBody>
      </p:sp>
      <p:sp>
        <p:nvSpPr>
          <p:cNvPr id="7170" name="文本占位符 61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功能的具体</a:t>
            </a:r>
            <a:r>
              <a:rPr lang="zh-CN" altLang="en-US">
                <a:sym typeface="Arial" pitchFamily="34" charset="0"/>
              </a:rPr>
              <a:t>实现</a:t>
            </a:r>
            <a:r>
              <a:rPr lang="zh-CN" altLang="en-US"/>
              <a:t>要求</a:t>
            </a:r>
          </a:p>
          <a:p>
            <a:r>
              <a:rPr lang="zh-CN" altLang="en-US"/>
              <a:t>明确客户端和服务器端的区别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82F3CF-6970-41FC-B832-E59D591D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zh-CN" altLang="en-US"/>
              <a:t>/</a:t>
            </a:r>
            <a:r>
              <a:rPr lang="en-US" altLang="zh-CN"/>
              <a:t>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09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37648B-EE86-4154-BD0A-A276B10A2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en-US" altLang="zh-CN"/>
              <a:t>/7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全屏显示(16:9)</PresentationFormat>
  <Paragraphs>32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Webdings</vt:lpstr>
      <vt:lpstr>Wingdings</vt:lpstr>
      <vt:lpstr>1_自定义设计方案</vt:lpstr>
      <vt:lpstr>TXT迷你小说阅读器</vt:lpstr>
      <vt:lpstr>PowerPoint 演示文稿</vt:lpstr>
      <vt:lpstr>项目背景</vt:lpstr>
      <vt:lpstr>技术要求</vt:lpstr>
      <vt:lpstr>需求讲解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569</cp:revision>
  <dcterms:created xsi:type="dcterms:W3CDTF">2013-09-17T02:35:00Z</dcterms:created>
  <dcterms:modified xsi:type="dcterms:W3CDTF">2019-02-18T07:56:27Z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