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83" r:id="rId2"/>
    <p:sldId id="290" r:id="rId3"/>
    <p:sldId id="505" r:id="rId4"/>
    <p:sldId id="463" r:id="rId5"/>
    <p:sldId id="464" r:id="rId6"/>
    <p:sldId id="658" r:id="rId7"/>
    <p:sldId id="659" r:id="rId8"/>
    <p:sldId id="660" r:id="rId9"/>
    <p:sldId id="661" r:id="rId10"/>
    <p:sldId id="662" r:id="rId11"/>
    <p:sldId id="663" r:id="rId12"/>
    <p:sldId id="685" r:id="rId13"/>
    <p:sldId id="686" r:id="rId14"/>
    <p:sldId id="687" r:id="rId15"/>
    <p:sldId id="671" r:id="rId16"/>
    <p:sldId id="664" r:id="rId17"/>
    <p:sldId id="665" r:id="rId18"/>
    <p:sldId id="666" r:id="rId19"/>
    <p:sldId id="677" r:id="rId20"/>
    <p:sldId id="667" r:id="rId21"/>
    <p:sldId id="672" r:id="rId22"/>
    <p:sldId id="673" r:id="rId23"/>
    <p:sldId id="678" r:id="rId24"/>
    <p:sldId id="633" r:id="rId25"/>
    <p:sldId id="675" r:id="rId26"/>
    <p:sldId id="676" r:id="rId27"/>
    <p:sldId id="679" r:id="rId28"/>
    <p:sldId id="680" r:id="rId29"/>
    <p:sldId id="681" r:id="rId30"/>
    <p:sldId id="682" r:id="rId31"/>
    <p:sldId id="683" r:id="rId32"/>
    <p:sldId id="684" r:id="rId33"/>
    <p:sldId id="489" r:id="rId34"/>
    <p:sldId id="487" r:id="rId35"/>
    <p:sldId id="312" r:id="rId36"/>
    <p:sldId id="394" r:id="rId3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8927" autoAdjust="0"/>
  </p:normalViewPr>
  <p:slideViewPr>
    <p:cSldViewPr>
      <p:cViewPr varScale="1">
        <p:scale>
          <a:sx n="106" d="100"/>
          <a:sy n="106" d="100"/>
        </p:scale>
        <p:origin x="552" y="90"/>
      </p:cViewPr>
      <p:guideLst>
        <p:guide orient="horz" pos="1638"/>
        <p:guide pos="2886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612266-0352-4BA0-8570-635293F644C6}" type="doc">
      <dgm:prSet loTypeId="urn:microsoft.com/office/officeart/2009/3/layout/RandomtoResultProcess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222E8DE9-D49B-4EB6-847C-272E472AC8CA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建立连接</a:t>
          </a:r>
        </a:p>
      </dgm:t>
    </dgm:pt>
    <dgm:pt modelId="{4C032466-BDA7-46E2-8BD0-A37335638792}" type="parTrans" cxnId="{921568B5-E827-4D24-976B-8F1513846ECA}">
      <dgm:prSet/>
      <dgm:spPr/>
      <dgm:t>
        <a:bodyPr/>
        <a:lstStyle/>
        <a:p>
          <a:endParaRPr lang="zh-CN" altLang="en-US"/>
        </a:p>
      </dgm:t>
    </dgm:pt>
    <dgm:pt modelId="{D58C0925-04F7-4439-AD30-4CAF04C99DBA}" type="sibTrans" cxnId="{921568B5-E827-4D24-976B-8F1513846ECA}">
      <dgm:prSet/>
      <dgm:spPr/>
      <dgm:t>
        <a:bodyPr/>
        <a:lstStyle/>
        <a:p>
          <a:endParaRPr lang="zh-CN" altLang="en-US"/>
        </a:p>
      </dgm:t>
    </dgm:pt>
    <dgm:pt modelId="{1473FFA3-8806-4A6D-A3F8-9C8F0C913F30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</a:t>
          </a:r>
        </a:p>
      </dgm:t>
    </dgm:pt>
    <dgm:pt modelId="{063931EF-0737-4F80-93CB-290F2808C5F7}" type="parTrans" cxnId="{04EDC900-0BA8-41B0-8474-EE145032814A}">
      <dgm:prSet/>
      <dgm:spPr/>
      <dgm:t>
        <a:bodyPr/>
        <a:lstStyle/>
        <a:p>
          <a:endParaRPr lang="zh-CN" altLang="en-US"/>
        </a:p>
      </dgm:t>
    </dgm:pt>
    <dgm:pt modelId="{DD3C9F98-C83E-4ADA-BBF6-2226BE9DCC0E}" type="sibTrans" cxnId="{04EDC900-0BA8-41B0-8474-EE145032814A}">
      <dgm:prSet/>
      <dgm:spPr/>
      <dgm:t>
        <a:bodyPr/>
        <a:lstStyle/>
        <a:p>
          <a:endParaRPr lang="zh-CN" altLang="en-US"/>
        </a:p>
      </dgm:t>
    </dgm:pt>
    <dgm:pt modelId="{929A7FD8-B9F3-4066-A72E-0BBD9AD97125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统一资源标识符（</a:t>
          </a:r>
          <a:r>
            <a:rPr lang="en-US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URL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</a:p>
      </dgm:t>
    </dgm:pt>
    <dgm:pt modelId="{17B23BD8-EA58-420E-B375-2871AF323538}" type="parTrans" cxnId="{B1D24CD5-7E45-4AB9-B0CE-2C24C36C9783}">
      <dgm:prSet/>
      <dgm:spPr/>
      <dgm:t>
        <a:bodyPr/>
        <a:lstStyle/>
        <a:p>
          <a:endParaRPr lang="zh-CN" altLang="en-US"/>
        </a:p>
      </dgm:t>
    </dgm:pt>
    <dgm:pt modelId="{4F0EBDA4-263E-4E38-A2F9-F0467A16F027}" type="sibTrans" cxnId="{B1D24CD5-7E45-4AB9-B0CE-2C24C36C9783}">
      <dgm:prSet/>
      <dgm:spPr/>
      <dgm:t>
        <a:bodyPr/>
        <a:lstStyle/>
        <a:p>
          <a:endParaRPr lang="zh-CN" altLang="en-US"/>
        </a:p>
      </dgm:t>
    </dgm:pt>
    <dgm:pt modelId="{41887489-EBB8-4AF0-B8B0-5490FC59A58D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服务器给予回应</a:t>
          </a:r>
        </a:p>
      </dgm:t>
    </dgm:pt>
    <dgm:pt modelId="{527B2144-FE74-4540-8BD7-A877F71F9505}" type="parTrans" cxnId="{3A250624-DA38-4D47-8EBE-787AB859B57E}">
      <dgm:prSet/>
      <dgm:spPr/>
      <dgm:t>
        <a:bodyPr/>
        <a:lstStyle/>
        <a:p>
          <a:endParaRPr lang="zh-CN" altLang="en-US"/>
        </a:p>
      </dgm:t>
    </dgm:pt>
    <dgm:pt modelId="{117F4EE4-839A-483D-96AC-BB0F701A1135}" type="sibTrans" cxnId="{3A250624-DA38-4D47-8EBE-787AB859B57E}">
      <dgm:prSet/>
      <dgm:spPr/>
      <dgm:t>
        <a:bodyPr/>
        <a:lstStyle/>
        <a:p>
          <a:endParaRPr lang="zh-CN" altLang="en-US"/>
        </a:p>
      </dgm:t>
    </dgm:pt>
    <dgm:pt modelId="{20A47FB9-2A3C-406E-BEF6-890B652E344C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协议版本号</a:t>
          </a:r>
        </a:p>
      </dgm:t>
    </dgm:pt>
    <dgm:pt modelId="{CE3BE748-F5AF-42C9-B1D9-634BC16E3305}" type="parTrans" cxnId="{F790E50F-3D7D-43E2-BC98-642EF5AB9AFB}">
      <dgm:prSet/>
      <dgm:spPr/>
      <dgm:t>
        <a:bodyPr/>
        <a:lstStyle/>
        <a:p>
          <a:endParaRPr lang="zh-CN" altLang="en-US"/>
        </a:p>
      </dgm:t>
    </dgm:pt>
    <dgm:pt modelId="{1EFF8582-9ACE-4999-8840-B0A74EF0C4B5}" type="sibTrans" cxnId="{F790E50F-3D7D-43E2-BC98-642EF5AB9AFB}">
      <dgm:prSet/>
      <dgm:spPr/>
      <dgm:t>
        <a:bodyPr/>
        <a:lstStyle/>
        <a:p>
          <a:endParaRPr lang="zh-CN" altLang="en-US"/>
        </a:p>
      </dgm:t>
    </dgm:pt>
    <dgm:pt modelId="{A58DB96B-C581-4976-B9C7-DE486C2F4AF5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客户端处理内容</a:t>
          </a:r>
        </a:p>
      </dgm:t>
    </dgm:pt>
    <dgm:pt modelId="{D29F14BC-8807-4459-8758-3280F8B5A7B0}" type="parTrans" cxnId="{3A2D9B95-9DE7-4D5C-BEFB-0C1392B194B5}">
      <dgm:prSet/>
      <dgm:spPr/>
      <dgm:t>
        <a:bodyPr/>
        <a:lstStyle/>
        <a:p>
          <a:endParaRPr lang="zh-CN" altLang="en-US"/>
        </a:p>
      </dgm:t>
    </dgm:pt>
    <dgm:pt modelId="{B0819377-E5FB-4576-B882-661D68D506F9}" type="sibTrans" cxnId="{3A2D9B95-9DE7-4D5C-BEFB-0C1392B194B5}">
      <dgm:prSet/>
      <dgm:spPr/>
      <dgm:t>
        <a:bodyPr/>
        <a:lstStyle/>
        <a:p>
          <a:endParaRPr lang="zh-CN" altLang="en-US"/>
        </a:p>
      </dgm:t>
    </dgm:pt>
    <dgm:pt modelId="{E9F4EA7B-81B0-4032-AC16-5DFB7C1E2403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寻址</a:t>
          </a:r>
        </a:p>
      </dgm:t>
    </dgm:pt>
    <dgm:pt modelId="{68DC6BF1-9466-43C9-83FB-310875DAEEBE}" type="parTrans" cxnId="{C19321B0-899E-4A8D-BE5B-6ED249F8C993}">
      <dgm:prSet/>
      <dgm:spPr/>
      <dgm:t>
        <a:bodyPr/>
        <a:lstStyle/>
        <a:p>
          <a:endParaRPr lang="zh-CN" altLang="en-US"/>
        </a:p>
      </dgm:t>
    </dgm:pt>
    <dgm:pt modelId="{00E2D388-B6E5-4E8A-A6DA-17C6DCDFF6AA}" type="sibTrans" cxnId="{C19321B0-899E-4A8D-BE5B-6ED249F8C993}">
      <dgm:prSet/>
      <dgm:spPr/>
      <dgm:t>
        <a:bodyPr/>
        <a:lstStyle/>
        <a:p>
          <a:endParaRPr lang="zh-CN" altLang="en-US"/>
        </a:p>
      </dgm:t>
    </dgm:pt>
    <dgm:pt modelId="{76A39240-DDDC-4102-9604-8C12B8F578C8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解析</a:t>
          </a:r>
        </a:p>
      </dgm:t>
    </dgm:pt>
    <dgm:pt modelId="{8D5E8FDC-95D8-4BB3-90DE-77DA3F2F07E0}" type="parTrans" cxnId="{3F948782-9EEF-4DE3-8412-49E906819D1F}">
      <dgm:prSet/>
      <dgm:spPr/>
      <dgm:t>
        <a:bodyPr/>
        <a:lstStyle/>
        <a:p>
          <a:endParaRPr lang="zh-CN" altLang="en-US"/>
        </a:p>
      </dgm:t>
    </dgm:pt>
    <dgm:pt modelId="{2E471A52-3C33-4FB0-8FDC-F9BECA7E1C69}" type="sibTrans" cxnId="{3F948782-9EEF-4DE3-8412-49E906819D1F}">
      <dgm:prSet/>
      <dgm:spPr/>
      <dgm:t>
        <a:bodyPr/>
        <a:lstStyle/>
        <a:p>
          <a:endParaRPr lang="zh-CN" altLang="en-US"/>
        </a:p>
      </dgm:t>
    </dgm:pt>
    <dgm:pt modelId="{A92EADE6-FED7-4305-B3AC-E94B54522A56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发送请求</a:t>
          </a:r>
        </a:p>
      </dgm:t>
    </dgm:pt>
    <dgm:pt modelId="{70AB1CE1-1306-4C05-947D-A3EE27EB919D}" type="sibTrans" cxnId="{399D6F39-C8DE-43B0-B24A-D8C3285E5195}">
      <dgm:prSet/>
      <dgm:spPr/>
      <dgm:t>
        <a:bodyPr/>
        <a:lstStyle/>
        <a:p>
          <a:endParaRPr lang="zh-CN" altLang="en-US"/>
        </a:p>
      </dgm:t>
    </dgm:pt>
    <dgm:pt modelId="{6093DBD6-F39C-4A71-95F1-DC82E26E085C}" type="parTrans" cxnId="{399D6F39-C8DE-43B0-B24A-D8C3285E5195}">
      <dgm:prSet/>
      <dgm:spPr/>
      <dgm:t>
        <a:bodyPr/>
        <a:lstStyle/>
        <a:p>
          <a:endParaRPr lang="zh-CN" altLang="en-US"/>
        </a:p>
      </dgm:t>
    </dgm:pt>
    <dgm:pt modelId="{76F2DBF9-BC65-4D61-AC50-0C36AD892335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建立连接</a:t>
          </a:r>
        </a:p>
      </dgm:t>
    </dgm:pt>
    <dgm:pt modelId="{9133AB10-3CEC-44D6-9A5D-043634591E96}" type="parTrans" cxnId="{CC923155-F7EA-48FF-A66D-53486EA0BE98}">
      <dgm:prSet/>
      <dgm:spPr/>
      <dgm:t>
        <a:bodyPr/>
        <a:lstStyle/>
        <a:p>
          <a:endParaRPr lang="zh-CN" altLang="en-US"/>
        </a:p>
      </dgm:t>
    </dgm:pt>
    <dgm:pt modelId="{30894BA4-D970-4D07-99AF-0B84E01C858D}" type="sibTrans" cxnId="{CC923155-F7EA-48FF-A66D-53486EA0BE98}">
      <dgm:prSet/>
      <dgm:spPr/>
      <dgm:t>
        <a:bodyPr/>
        <a:lstStyle/>
        <a:p>
          <a:endParaRPr lang="zh-CN" altLang="en-US"/>
        </a:p>
      </dgm:t>
    </dgm:pt>
    <dgm:pt modelId="{D4A8EF6D-3D29-4B80-A18F-D6995EF4B863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协议版本号</a:t>
          </a:r>
        </a:p>
      </dgm:t>
    </dgm:pt>
    <dgm:pt modelId="{FB90B4F4-55F6-42C8-A282-FEBB854664D5}" type="parTrans" cxnId="{9301605D-C1DE-4C20-BE1C-00DA07D51D43}">
      <dgm:prSet/>
      <dgm:spPr/>
      <dgm:t>
        <a:bodyPr/>
        <a:lstStyle/>
        <a:p>
          <a:endParaRPr lang="zh-CN" altLang="en-US"/>
        </a:p>
      </dgm:t>
    </dgm:pt>
    <dgm:pt modelId="{F53D0280-B7C0-4E8E-95BA-D527B890CD4C}" type="sibTrans" cxnId="{9301605D-C1DE-4C20-BE1C-00DA07D51D43}">
      <dgm:prSet/>
      <dgm:spPr/>
      <dgm:t>
        <a:bodyPr/>
        <a:lstStyle/>
        <a:p>
          <a:endParaRPr lang="zh-CN" altLang="en-US"/>
        </a:p>
      </dgm:t>
    </dgm:pt>
    <dgm:pt modelId="{AF804DD8-2E06-4FCA-BE4D-417AF90CAB5C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请求修饰符、客户机信息</a:t>
          </a:r>
        </a:p>
      </dgm:t>
    </dgm:pt>
    <dgm:pt modelId="{86E67894-A8A2-40D6-8FF1-FD3867E92271}" type="parTrans" cxnId="{33BB64D1-DB58-48C7-A829-41B40809D3DD}">
      <dgm:prSet/>
      <dgm:spPr/>
      <dgm:t>
        <a:bodyPr/>
        <a:lstStyle/>
        <a:p>
          <a:endParaRPr lang="zh-CN" altLang="en-US"/>
        </a:p>
      </dgm:t>
    </dgm:pt>
    <dgm:pt modelId="{044E76BC-E40E-4DB6-99B7-1E8F1F63EB3A}" type="sibTrans" cxnId="{33BB64D1-DB58-48C7-A829-41B40809D3DD}">
      <dgm:prSet/>
      <dgm:spPr/>
      <dgm:t>
        <a:bodyPr/>
        <a:lstStyle/>
        <a:p>
          <a:endParaRPr lang="zh-CN" altLang="en-US"/>
        </a:p>
      </dgm:t>
    </dgm:pt>
    <dgm:pt modelId="{9FF3F444-7D9B-41F3-9099-70863DD56FDA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内容。</a:t>
          </a:r>
        </a:p>
      </dgm:t>
    </dgm:pt>
    <dgm:pt modelId="{DE008E87-2583-4298-ACD4-A55C1D221F61}" type="parTrans" cxnId="{480B5B08-272A-4082-A45A-219A420F13FF}">
      <dgm:prSet/>
      <dgm:spPr/>
      <dgm:t>
        <a:bodyPr/>
        <a:lstStyle/>
        <a:p>
          <a:endParaRPr lang="zh-CN" altLang="en-US"/>
        </a:p>
      </dgm:t>
    </dgm:pt>
    <dgm:pt modelId="{66AC3E21-A0B3-4C70-BD3B-E5A9F7C28A22}" type="sibTrans" cxnId="{480B5B08-272A-4082-A45A-219A420F13FF}">
      <dgm:prSet/>
      <dgm:spPr/>
      <dgm:t>
        <a:bodyPr/>
        <a:lstStyle/>
        <a:p>
          <a:endParaRPr lang="zh-CN" altLang="en-US"/>
        </a:p>
      </dgm:t>
    </dgm:pt>
    <dgm:pt modelId="{4F1E3233-7237-4E58-BE85-C9063518E056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状态码</a:t>
          </a:r>
        </a:p>
      </dgm:t>
    </dgm:pt>
    <dgm:pt modelId="{951C0423-219A-4321-A43E-E130CEF3FBED}" type="parTrans" cxnId="{EDBE19F4-E611-411B-9A43-4EC4FBD428BB}">
      <dgm:prSet/>
      <dgm:spPr/>
      <dgm:t>
        <a:bodyPr/>
        <a:lstStyle/>
        <a:p>
          <a:endParaRPr lang="zh-CN" altLang="en-US"/>
        </a:p>
      </dgm:t>
    </dgm:pt>
    <dgm:pt modelId="{162D842F-3798-43D0-839D-95A9FD9E55C0}" type="sibTrans" cxnId="{EDBE19F4-E611-411B-9A43-4EC4FBD428BB}">
      <dgm:prSet/>
      <dgm:spPr/>
      <dgm:t>
        <a:bodyPr/>
        <a:lstStyle/>
        <a:p>
          <a:endParaRPr lang="zh-CN" altLang="en-US"/>
        </a:p>
      </dgm:t>
    </dgm:pt>
    <dgm:pt modelId="{32E03D16-9DC0-4197-9501-D63E4F28295E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服务器信息、实体信息</a:t>
          </a:r>
        </a:p>
      </dgm:t>
    </dgm:pt>
    <dgm:pt modelId="{396E87F3-6F5A-405B-BFEA-F76E90FDF861}" type="parTrans" cxnId="{0840A843-635B-4F35-9D9F-643305D74D50}">
      <dgm:prSet/>
      <dgm:spPr/>
      <dgm:t>
        <a:bodyPr/>
        <a:lstStyle/>
        <a:p>
          <a:endParaRPr lang="zh-CN" altLang="en-US"/>
        </a:p>
      </dgm:t>
    </dgm:pt>
    <dgm:pt modelId="{7C707095-267F-48F0-9797-517DC12BD2EC}" type="sibTrans" cxnId="{0840A843-635B-4F35-9D9F-643305D74D50}">
      <dgm:prSet/>
      <dgm:spPr/>
      <dgm:t>
        <a:bodyPr/>
        <a:lstStyle/>
        <a:p>
          <a:endParaRPr lang="zh-CN" altLang="en-US"/>
        </a:p>
      </dgm:t>
    </dgm:pt>
    <dgm:pt modelId="{8D0936F5-9F9C-44DD-9A3D-C423619DB8F8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内容</a:t>
          </a:r>
        </a:p>
      </dgm:t>
    </dgm:pt>
    <dgm:pt modelId="{EED3ADD4-DB1C-49C4-B75C-9F6ADA05629D}" type="parTrans" cxnId="{1EE5AF64-537E-4EAA-8397-1D4443354D6F}">
      <dgm:prSet/>
      <dgm:spPr/>
      <dgm:t>
        <a:bodyPr/>
        <a:lstStyle/>
        <a:p>
          <a:endParaRPr lang="zh-CN" altLang="en-US"/>
        </a:p>
      </dgm:t>
    </dgm:pt>
    <dgm:pt modelId="{0AB749D0-64E6-4B63-8DA9-A9CF50DA6FE5}" type="sibTrans" cxnId="{1EE5AF64-537E-4EAA-8397-1D4443354D6F}">
      <dgm:prSet/>
      <dgm:spPr/>
      <dgm:t>
        <a:bodyPr/>
        <a:lstStyle/>
        <a:p>
          <a:endParaRPr lang="zh-CN" altLang="en-US"/>
        </a:p>
      </dgm:t>
    </dgm:pt>
    <dgm:pt modelId="{1583A4E9-09E2-4428-8824-3807A33C7936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解析内容</a:t>
          </a:r>
        </a:p>
      </dgm:t>
    </dgm:pt>
    <dgm:pt modelId="{81377DDF-23AB-4872-9682-983E0179C7F5}" type="parTrans" cxnId="{D0182D33-C9B0-4CC7-8BEE-CD4F37840DF7}">
      <dgm:prSet/>
      <dgm:spPr/>
      <dgm:t>
        <a:bodyPr/>
        <a:lstStyle/>
        <a:p>
          <a:endParaRPr lang="zh-CN" altLang="en-US"/>
        </a:p>
      </dgm:t>
    </dgm:pt>
    <dgm:pt modelId="{5733DE79-5357-4CB2-A5EC-E804AB891049}" type="sibTrans" cxnId="{D0182D33-C9B0-4CC7-8BEE-CD4F37840DF7}">
      <dgm:prSet/>
      <dgm:spPr/>
      <dgm:t>
        <a:bodyPr/>
        <a:lstStyle/>
        <a:p>
          <a:endParaRPr lang="zh-CN" altLang="en-US"/>
        </a:p>
      </dgm:t>
    </dgm:pt>
    <dgm:pt modelId="{59110AFE-88EA-4BBD-8717-27D6BE5CEC80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断开连接</a:t>
          </a:r>
        </a:p>
      </dgm:t>
    </dgm:pt>
    <dgm:pt modelId="{74D09376-B6EA-4B37-A8F0-BA11428D55EF}" type="parTrans" cxnId="{F6976042-2E35-44E9-BEE9-0B37F554EC43}">
      <dgm:prSet/>
      <dgm:spPr/>
      <dgm:t>
        <a:bodyPr/>
        <a:lstStyle/>
        <a:p>
          <a:endParaRPr lang="zh-CN" altLang="en-US"/>
        </a:p>
      </dgm:t>
    </dgm:pt>
    <dgm:pt modelId="{A26A39FB-A81B-4D8E-BA41-F37982DB4274}" type="sibTrans" cxnId="{F6976042-2E35-44E9-BEE9-0B37F554EC43}">
      <dgm:prSet/>
      <dgm:spPr/>
      <dgm:t>
        <a:bodyPr/>
        <a:lstStyle/>
        <a:p>
          <a:endParaRPr lang="zh-CN" altLang="en-US"/>
        </a:p>
      </dgm:t>
    </dgm:pt>
    <dgm:pt modelId="{72050F96-0B11-4B36-AF59-D1406429D5C5}" type="pres">
      <dgm:prSet presAssocID="{57612266-0352-4BA0-8570-635293F644C6}" presName="Name0" presStyleCnt="0">
        <dgm:presLayoutVars>
          <dgm:dir/>
          <dgm:animOne val="branch"/>
          <dgm:animLvl val="lvl"/>
        </dgm:presLayoutVars>
      </dgm:prSet>
      <dgm:spPr/>
    </dgm:pt>
    <dgm:pt modelId="{1F8FCDC3-AF9A-4DC4-A1F3-991C5B7E2B03}" type="pres">
      <dgm:prSet presAssocID="{222E8DE9-D49B-4EB6-847C-272E472AC8CA}" presName="chaos" presStyleCnt="0"/>
      <dgm:spPr/>
    </dgm:pt>
    <dgm:pt modelId="{6E6B4868-78DE-4675-93B3-09EFA2373529}" type="pres">
      <dgm:prSet presAssocID="{222E8DE9-D49B-4EB6-847C-272E472AC8CA}" presName="parTx1" presStyleLbl="revTx" presStyleIdx="0" presStyleCnt="7"/>
      <dgm:spPr/>
    </dgm:pt>
    <dgm:pt modelId="{117EA141-09C2-4CDE-A3D1-0F6B999D2413}" type="pres">
      <dgm:prSet presAssocID="{222E8DE9-D49B-4EB6-847C-272E472AC8CA}" presName="desTx1" presStyleLbl="revTx" presStyleIdx="1" presStyleCnt="7">
        <dgm:presLayoutVars>
          <dgm:bulletEnabled val="1"/>
        </dgm:presLayoutVars>
      </dgm:prSet>
      <dgm:spPr/>
    </dgm:pt>
    <dgm:pt modelId="{DAE5ED29-125E-4D70-BC6C-2E8234392124}" type="pres">
      <dgm:prSet presAssocID="{222E8DE9-D49B-4EB6-847C-272E472AC8CA}" presName="c1" presStyleLbl="node1" presStyleIdx="0" presStyleCnt="19"/>
      <dgm:spPr/>
    </dgm:pt>
    <dgm:pt modelId="{175E3755-83CE-4026-A6E8-A254B0CF022E}" type="pres">
      <dgm:prSet presAssocID="{222E8DE9-D49B-4EB6-847C-272E472AC8CA}" presName="c2" presStyleLbl="node1" presStyleIdx="1" presStyleCnt="19"/>
      <dgm:spPr/>
    </dgm:pt>
    <dgm:pt modelId="{113140F0-714C-4094-B391-E80C3C8D96EE}" type="pres">
      <dgm:prSet presAssocID="{222E8DE9-D49B-4EB6-847C-272E472AC8CA}" presName="c3" presStyleLbl="node1" presStyleIdx="2" presStyleCnt="19"/>
      <dgm:spPr/>
    </dgm:pt>
    <dgm:pt modelId="{8E4FD80F-879E-44C2-9C7B-79A16EB254AD}" type="pres">
      <dgm:prSet presAssocID="{222E8DE9-D49B-4EB6-847C-272E472AC8CA}" presName="c4" presStyleLbl="node1" presStyleIdx="3" presStyleCnt="19"/>
      <dgm:spPr/>
    </dgm:pt>
    <dgm:pt modelId="{31CEB119-8CD3-4FAE-B8AE-63287EADB840}" type="pres">
      <dgm:prSet presAssocID="{222E8DE9-D49B-4EB6-847C-272E472AC8CA}" presName="c5" presStyleLbl="node1" presStyleIdx="4" presStyleCnt="19"/>
      <dgm:spPr/>
    </dgm:pt>
    <dgm:pt modelId="{2DC30643-5B0A-468B-9825-F60D960CD451}" type="pres">
      <dgm:prSet presAssocID="{222E8DE9-D49B-4EB6-847C-272E472AC8CA}" presName="c6" presStyleLbl="node1" presStyleIdx="5" presStyleCnt="19"/>
      <dgm:spPr/>
    </dgm:pt>
    <dgm:pt modelId="{50A5309D-2541-46A4-8ADB-8D06294E1558}" type="pres">
      <dgm:prSet presAssocID="{222E8DE9-D49B-4EB6-847C-272E472AC8CA}" presName="c7" presStyleLbl="node1" presStyleIdx="6" presStyleCnt="19"/>
      <dgm:spPr/>
    </dgm:pt>
    <dgm:pt modelId="{1ABD88FD-0EC0-48BC-B5CE-D0B4CDF060B4}" type="pres">
      <dgm:prSet presAssocID="{222E8DE9-D49B-4EB6-847C-272E472AC8CA}" presName="c8" presStyleLbl="node1" presStyleIdx="7" presStyleCnt="19"/>
      <dgm:spPr/>
    </dgm:pt>
    <dgm:pt modelId="{3AF70030-B475-4437-AD96-967ECCB88D45}" type="pres">
      <dgm:prSet presAssocID="{222E8DE9-D49B-4EB6-847C-272E472AC8CA}" presName="c9" presStyleLbl="node1" presStyleIdx="8" presStyleCnt="19"/>
      <dgm:spPr/>
    </dgm:pt>
    <dgm:pt modelId="{544679FB-3232-43FB-86A5-5A5986BB85FE}" type="pres">
      <dgm:prSet presAssocID="{222E8DE9-D49B-4EB6-847C-272E472AC8CA}" presName="c10" presStyleLbl="node1" presStyleIdx="9" presStyleCnt="19"/>
      <dgm:spPr/>
    </dgm:pt>
    <dgm:pt modelId="{6886C439-D94C-4D24-A934-465AC8C49184}" type="pres">
      <dgm:prSet presAssocID="{222E8DE9-D49B-4EB6-847C-272E472AC8CA}" presName="c11" presStyleLbl="node1" presStyleIdx="10" presStyleCnt="19"/>
      <dgm:spPr/>
    </dgm:pt>
    <dgm:pt modelId="{9DE4CD45-6035-4E97-B18C-E5E419862C85}" type="pres">
      <dgm:prSet presAssocID="{222E8DE9-D49B-4EB6-847C-272E472AC8CA}" presName="c12" presStyleLbl="node1" presStyleIdx="11" presStyleCnt="19"/>
      <dgm:spPr/>
    </dgm:pt>
    <dgm:pt modelId="{833651F0-61F4-47DD-B8FA-AA137372E78C}" type="pres">
      <dgm:prSet presAssocID="{222E8DE9-D49B-4EB6-847C-272E472AC8CA}" presName="c13" presStyleLbl="node1" presStyleIdx="12" presStyleCnt="19"/>
      <dgm:spPr/>
    </dgm:pt>
    <dgm:pt modelId="{6BC3E33E-FD45-4261-999A-10A083AC8C53}" type="pres">
      <dgm:prSet presAssocID="{222E8DE9-D49B-4EB6-847C-272E472AC8CA}" presName="c14" presStyleLbl="node1" presStyleIdx="13" presStyleCnt="19"/>
      <dgm:spPr/>
    </dgm:pt>
    <dgm:pt modelId="{84A2DDDF-D705-44F5-8185-618C843000B2}" type="pres">
      <dgm:prSet presAssocID="{222E8DE9-D49B-4EB6-847C-272E472AC8CA}" presName="c15" presStyleLbl="node1" presStyleIdx="14" presStyleCnt="19"/>
      <dgm:spPr/>
    </dgm:pt>
    <dgm:pt modelId="{7B40C68A-34F6-48F1-9334-FA3DB3A96C57}" type="pres">
      <dgm:prSet presAssocID="{222E8DE9-D49B-4EB6-847C-272E472AC8CA}" presName="c16" presStyleLbl="node1" presStyleIdx="15" presStyleCnt="19"/>
      <dgm:spPr/>
    </dgm:pt>
    <dgm:pt modelId="{B8EB3657-B9DB-49BD-BC26-44F00B2F2AF3}" type="pres">
      <dgm:prSet presAssocID="{222E8DE9-D49B-4EB6-847C-272E472AC8CA}" presName="c17" presStyleLbl="node1" presStyleIdx="16" presStyleCnt="19"/>
      <dgm:spPr/>
    </dgm:pt>
    <dgm:pt modelId="{66C1D48E-98EE-4D5F-A8E8-D1E35E7ECADB}" type="pres">
      <dgm:prSet presAssocID="{222E8DE9-D49B-4EB6-847C-272E472AC8CA}" presName="c18" presStyleLbl="node1" presStyleIdx="17" presStyleCnt="19"/>
      <dgm:spPr/>
    </dgm:pt>
    <dgm:pt modelId="{B87935EE-EFC4-42F6-834F-366CCA9436D9}" type="pres">
      <dgm:prSet presAssocID="{D58C0925-04F7-4439-AD30-4CAF04C99DBA}" presName="chevronComposite1" presStyleCnt="0"/>
      <dgm:spPr/>
    </dgm:pt>
    <dgm:pt modelId="{EC282E37-39B5-47AB-9BD1-24F381F0EC63}" type="pres">
      <dgm:prSet presAssocID="{D58C0925-04F7-4439-AD30-4CAF04C99DBA}" presName="chevron1" presStyleLbl="sibTrans2D1" presStyleIdx="0" presStyleCnt="3"/>
      <dgm:spPr/>
    </dgm:pt>
    <dgm:pt modelId="{EBF66300-6483-483F-A98B-2FD0AF5B3507}" type="pres">
      <dgm:prSet presAssocID="{D58C0925-04F7-4439-AD30-4CAF04C99DBA}" presName="spChevron1" presStyleCnt="0"/>
      <dgm:spPr/>
    </dgm:pt>
    <dgm:pt modelId="{6C04AC98-D361-4B01-A961-842A569ACF8E}" type="pres">
      <dgm:prSet presAssocID="{A92EADE6-FED7-4305-B3AC-E94B54522A56}" presName="middle" presStyleCnt="0"/>
      <dgm:spPr/>
    </dgm:pt>
    <dgm:pt modelId="{B9632EC2-1343-48AC-AB5A-AB41924FF501}" type="pres">
      <dgm:prSet presAssocID="{A92EADE6-FED7-4305-B3AC-E94B54522A56}" presName="parTxMid" presStyleLbl="revTx" presStyleIdx="2" presStyleCnt="7"/>
      <dgm:spPr/>
    </dgm:pt>
    <dgm:pt modelId="{75C0237A-A0F2-4B7A-AD87-CC912F1DAD9D}" type="pres">
      <dgm:prSet presAssocID="{A92EADE6-FED7-4305-B3AC-E94B54522A56}" presName="desTxMid" presStyleLbl="revTx" presStyleIdx="3" presStyleCnt="7">
        <dgm:presLayoutVars>
          <dgm:bulletEnabled val="1"/>
        </dgm:presLayoutVars>
      </dgm:prSet>
      <dgm:spPr/>
    </dgm:pt>
    <dgm:pt modelId="{AC6C0801-592E-4589-9475-0C591BFC5D52}" type="pres">
      <dgm:prSet presAssocID="{A92EADE6-FED7-4305-B3AC-E94B54522A56}" presName="spMid" presStyleCnt="0"/>
      <dgm:spPr/>
    </dgm:pt>
    <dgm:pt modelId="{E6764282-7206-44E9-B020-95549DBCFC99}" type="pres">
      <dgm:prSet presAssocID="{70AB1CE1-1306-4C05-947D-A3EE27EB919D}" presName="chevronComposite1" presStyleCnt="0"/>
      <dgm:spPr/>
    </dgm:pt>
    <dgm:pt modelId="{2E3DCBB8-773A-4AE0-A185-0ACF07AEFF91}" type="pres">
      <dgm:prSet presAssocID="{70AB1CE1-1306-4C05-947D-A3EE27EB919D}" presName="chevron1" presStyleLbl="sibTrans2D1" presStyleIdx="1" presStyleCnt="3"/>
      <dgm:spPr/>
    </dgm:pt>
    <dgm:pt modelId="{9F57BDF7-67CE-48D7-ACC5-AADDB749BAD5}" type="pres">
      <dgm:prSet presAssocID="{70AB1CE1-1306-4C05-947D-A3EE27EB919D}" presName="spChevron1" presStyleCnt="0"/>
      <dgm:spPr/>
    </dgm:pt>
    <dgm:pt modelId="{59D245C3-2A0E-43D4-B7EB-274529EB60F4}" type="pres">
      <dgm:prSet presAssocID="{41887489-EBB8-4AF0-B8B0-5490FC59A58D}" presName="middle" presStyleCnt="0"/>
      <dgm:spPr/>
    </dgm:pt>
    <dgm:pt modelId="{431EC5C0-F146-4CBA-80DE-E22106745B5F}" type="pres">
      <dgm:prSet presAssocID="{41887489-EBB8-4AF0-B8B0-5490FC59A58D}" presName="parTxMid" presStyleLbl="revTx" presStyleIdx="4" presStyleCnt="7"/>
      <dgm:spPr/>
    </dgm:pt>
    <dgm:pt modelId="{052FD269-58EB-4969-A99B-3475D6D5AEEA}" type="pres">
      <dgm:prSet presAssocID="{41887489-EBB8-4AF0-B8B0-5490FC59A58D}" presName="desTxMid" presStyleLbl="revTx" presStyleIdx="5" presStyleCnt="7">
        <dgm:presLayoutVars>
          <dgm:bulletEnabled val="1"/>
        </dgm:presLayoutVars>
      </dgm:prSet>
      <dgm:spPr/>
    </dgm:pt>
    <dgm:pt modelId="{C8D0018B-60B0-49F5-8EC2-3AF3EB85999F}" type="pres">
      <dgm:prSet presAssocID="{41887489-EBB8-4AF0-B8B0-5490FC59A58D}" presName="spMid" presStyleCnt="0"/>
      <dgm:spPr/>
    </dgm:pt>
    <dgm:pt modelId="{5440833B-DC19-4522-898C-C1816A44E89F}" type="pres">
      <dgm:prSet presAssocID="{117F4EE4-839A-483D-96AC-BB0F701A1135}" presName="chevronComposite1" presStyleCnt="0"/>
      <dgm:spPr/>
    </dgm:pt>
    <dgm:pt modelId="{8416F0C5-FCEB-4F81-B760-F762217664DE}" type="pres">
      <dgm:prSet presAssocID="{117F4EE4-839A-483D-96AC-BB0F701A1135}" presName="chevron1" presStyleLbl="sibTrans2D1" presStyleIdx="2" presStyleCnt="3"/>
      <dgm:spPr/>
    </dgm:pt>
    <dgm:pt modelId="{F265F199-F6B1-4AE6-8874-01FA9288F1F1}" type="pres">
      <dgm:prSet presAssocID="{117F4EE4-839A-483D-96AC-BB0F701A1135}" presName="spChevron1" presStyleCnt="0"/>
      <dgm:spPr/>
    </dgm:pt>
    <dgm:pt modelId="{D05DE7F7-9788-4930-900C-48EF0841AC39}" type="pres">
      <dgm:prSet presAssocID="{A58DB96B-C581-4976-B9C7-DE486C2F4AF5}" presName="last" presStyleCnt="0"/>
      <dgm:spPr/>
    </dgm:pt>
    <dgm:pt modelId="{5A8B82CC-A40A-4595-83DE-AE1CC6CD042A}" type="pres">
      <dgm:prSet presAssocID="{A58DB96B-C581-4976-B9C7-DE486C2F4AF5}" presName="circleTx" presStyleLbl="node1" presStyleIdx="18" presStyleCnt="19"/>
      <dgm:spPr/>
    </dgm:pt>
    <dgm:pt modelId="{4633671A-C0CD-4758-8CA8-9E7AD3284C33}" type="pres">
      <dgm:prSet presAssocID="{A58DB96B-C581-4976-B9C7-DE486C2F4AF5}" presName="desTxN" presStyleLbl="revTx" presStyleIdx="6" presStyleCnt="7">
        <dgm:presLayoutVars>
          <dgm:bulletEnabled val="1"/>
        </dgm:presLayoutVars>
      </dgm:prSet>
      <dgm:spPr/>
    </dgm:pt>
    <dgm:pt modelId="{BAABF205-B2CD-4812-BB5A-F26AFDE4E280}" type="pres">
      <dgm:prSet presAssocID="{A58DB96B-C581-4976-B9C7-DE486C2F4AF5}" presName="spN" presStyleCnt="0"/>
      <dgm:spPr/>
    </dgm:pt>
  </dgm:ptLst>
  <dgm:cxnLst>
    <dgm:cxn modelId="{04EDC900-0BA8-41B0-8474-EE145032814A}" srcId="{222E8DE9-D49B-4EB6-847C-272E472AC8CA}" destId="{1473FFA3-8806-4A6D-A3F8-9C8F0C913F30}" srcOrd="0" destOrd="0" parTransId="{063931EF-0737-4F80-93CB-290F2808C5F7}" sibTransId="{DD3C9F98-C83E-4ADA-BBF6-2226BE9DCC0E}"/>
    <dgm:cxn modelId="{480B5B08-272A-4082-A45A-219A420F13FF}" srcId="{A92EADE6-FED7-4305-B3AC-E94B54522A56}" destId="{9FF3F444-7D9B-41F3-9099-70863DD56FDA}" srcOrd="3" destOrd="0" parTransId="{DE008E87-2583-4298-ACD4-A55C1D221F61}" sibTransId="{66AC3E21-A0B3-4C70-BD3B-E5A9F7C28A22}"/>
    <dgm:cxn modelId="{F19B780A-0F50-42D5-AB55-8362668B964F}" type="presOf" srcId="{1583A4E9-09E2-4428-8824-3807A33C7936}" destId="{4633671A-C0CD-4758-8CA8-9E7AD3284C33}" srcOrd="0" destOrd="0" presId="urn:microsoft.com/office/officeart/2009/3/layout/RandomtoResultProcess#1"/>
    <dgm:cxn modelId="{F790E50F-3D7D-43E2-BC98-642EF5AB9AFB}" srcId="{41887489-EBB8-4AF0-B8B0-5490FC59A58D}" destId="{20A47FB9-2A3C-406E-BEF6-890B652E344C}" srcOrd="0" destOrd="0" parTransId="{CE3BE748-F5AF-42C9-B1D9-634BC16E3305}" sibTransId="{1EFF8582-9ACE-4999-8840-B0A74EF0C4B5}"/>
    <dgm:cxn modelId="{59FDFB0F-0A63-4E9C-8233-B36E98F1B288}" type="presOf" srcId="{32E03D16-9DC0-4197-9501-D63E4F28295E}" destId="{052FD269-58EB-4969-A99B-3475D6D5AEEA}" srcOrd="0" destOrd="2" presId="urn:microsoft.com/office/officeart/2009/3/layout/RandomtoResultProcess#1"/>
    <dgm:cxn modelId="{3A250624-DA38-4D47-8EBE-787AB859B57E}" srcId="{57612266-0352-4BA0-8570-635293F644C6}" destId="{41887489-EBB8-4AF0-B8B0-5490FC59A58D}" srcOrd="2" destOrd="0" parTransId="{527B2144-FE74-4540-8BD7-A877F71F9505}" sibTransId="{117F4EE4-839A-483D-96AC-BB0F701A1135}"/>
    <dgm:cxn modelId="{A64E9229-2849-4FEE-9E01-0AB987908B33}" type="presOf" srcId="{76A39240-DDDC-4102-9604-8C12B8F578C8}" destId="{117EA141-09C2-4CDE-A3D1-0F6B999D2413}" srcOrd="0" destOrd="2" presId="urn:microsoft.com/office/officeart/2009/3/layout/RandomtoResultProcess#1"/>
    <dgm:cxn modelId="{2903672A-7A89-4C58-BC70-BD6F71FEFFD1}" type="presOf" srcId="{57612266-0352-4BA0-8570-635293F644C6}" destId="{72050F96-0B11-4B36-AF59-D1406429D5C5}" srcOrd="0" destOrd="0" presId="urn:microsoft.com/office/officeart/2009/3/layout/RandomtoResultProcess#1"/>
    <dgm:cxn modelId="{D0182D33-C9B0-4CC7-8BEE-CD4F37840DF7}" srcId="{A58DB96B-C581-4976-B9C7-DE486C2F4AF5}" destId="{1583A4E9-09E2-4428-8824-3807A33C7936}" srcOrd="0" destOrd="0" parTransId="{81377DDF-23AB-4872-9682-983E0179C7F5}" sibTransId="{5733DE79-5357-4CB2-A5EC-E804AB891049}"/>
    <dgm:cxn modelId="{399D6F39-C8DE-43B0-B24A-D8C3285E5195}" srcId="{57612266-0352-4BA0-8570-635293F644C6}" destId="{A92EADE6-FED7-4305-B3AC-E94B54522A56}" srcOrd="1" destOrd="0" parTransId="{6093DBD6-F39C-4A71-95F1-DC82E26E085C}" sibTransId="{70AB1CE1-1306-4C05-947D-A3EE27EB919D}"/>
    <dgm:cxn modelId="{09F8515B-CE0D-4597-80B1-A7F6D265E66B}" type="presOf" srcId="{222E8DE9-D49B-4EB6-847C-272E472AC8CA}" destId="{6E6B4868-78DE-4675-93B3-09EFA2373529}" srcOrd="0" destOrd="0" presId="urn:microsoft.com/office/officeart/2009/3/layout/RandomtoResultProcess#1"/>
    <dgm:cxn modelId="{9301605D-C1DE-4C20-BE1C-00DA07D51D43}" srcId="{A92EADE6-FED7-4305-B3AC-E94B54522A56}" destId="{D4A8EF6D-3D29-4B80-A18F-D6995EF4B863}" srcOrd="1" destOrd="0" parTransId="{FB90B4F4-55F6-42C8-A282-FEBB854664D5}" sibTransId="{F53D0280-B7C0-4E8E-95BA-D527B890CD4C}"/>
    <dgm:cxn modelId="{F6976042-2E35-44E9-BEE9-0B37F554EC43}" srcId="{A58DB96B-C581-4976-B9C7-DE486C2F4AF5}" destId="{59110AFE-88EA-4BBD-8717-27D6BE5CEC80}" srcOrd="1" destOrd="0" parTransId="{74D09376-B6EA-4B37-A8F0-BA11428D55EF}" sibTransId="{A26A39FB-A81B-4D8E-BA41-F37982DB4274}"/>
    <dgm:cxn modelId="{0840A843-635B-4F35-9D9F-643305D74D50}" srcId="{41887489-EBB8-4AF0-B8B0-5490FC59A58D}" destId="{32E03D16-9DC0-4197-9501-D63E4F28295E}" srcOrd="2" destOrd="0" parTransId="{396E87F3-6F5A-405B-BFEA-F76E90FDF861}" sibTransId="{7C707095-267F-48F0-9797-517DC12BD2EC}"/>
    <dgm:cxn modelId="{1EE5AF64-537E-4EAA-8397-1D4443354D6F}" srcId="{41887489-EBB8-4AF0-B8B0-5490FC59A58D}" destId="{8D0936F5-9F9C-44DD-9A3D-C423619DB8F8}" srcOrd="3" destOrd="0" parTransId="{EED3ADD4-DB1C-49C4-B75C-9F6ADA05629D}" sibTransId="{0AB749D0-64E6-4B63-8DA9-A9CF50DA6FE5}"/>
    <dgm:cxn modelId="{FA71D86A-6462-437A-91FD-407AFB6C8CE0}" type="presOf" srcId="{59110AFE-88EA-4BBD-8717-27D6BE5CEC80}" destId="{4633671A-C0CD-4758-8CA8-9E7AD3284C33}" srcOrd="0" destOrd="1" presId="urn:microsoft.com/office/officeart/2009/3/layout/RandomtoResultProcess#1"/>
    <dgm:cxn modelId="{3A52644D-2DD9-494F-8FCC-20906CF33065}" type="presOf" srcId="{8D0936F5-9F9C-44DD-9A3D-C423619DB8F8}" destId="{052FD269-58EB-4969-A99B-3475D6D5AEEA}" srcOrd="0" destOrd="3" presId="urn:microsoft.com/office/officeart/2009/3/layout/RandomtoResultProcess#1"/>
    <dgm:cxn modelId="{C5D7C773-868B-4C73-9D8C-CCD7DC1AF920}" type="presOf" srcId="{9FF3F444-7D9B-41F3-9099-70863DD56FDA}" destId="{75C0237A-A0F2-4B7A-AD87-CC912F1DAD9D}" srcOrd="0" destOrd="3" presId="urn:microsoft.com/office/officeart/2009/3/layout/RandomtoResultProcess#1"/>
    <dgm:cxn modelId="{CC923155-F7EA-48FF-A66D-53486EA0BE98}" srcId="{222E8DE9-D49B-4EB6-847C-272E472AC8CA}" destId="{76F2DBF9-BC65-4D61-AC50-0C36AD892335}" srcOrd="3" destOrd="0" parTransId="{9133AB10-3CEC-44D6-9A5D-043634591E96}" sibTransId="{30894BA4-D970-4D07-99AF-0B84E01C858D}"/>
    <dgm:cxn modelId="{4DC62A7F-DB4C-4BB1-AAF7-192F546BE22E}" type="presOf" srcId="{929A7FD8-B9F3-4066-A72E-0BBD9AD97125}" destId="{75C0237A-A0F2-4B7A-AD87-CC912F1DAD9D}" srcOrd="0" destOrd="0" presId="urn:microsoft.com/office/officeart/2009/3/layout/RandomtoResultProcess#1"/>
    <dgm:cxn modelId="{3F948782-9EEF-4DE3-8412-49E906819D1F}" srcId="{222E8DE9-D49B-4EB6-847C-272E472AC8CA}" destId="{76A39240-DDDC-4102-9604-8C12B8F578C8}" srcOrd="2" destOrd="0" parTransId="{8D5E8FDC-95D8-4BB3-90DE-77DA3F2F07E0}" sibTransId="{2E471A52-3C33-4FB0-8FDC-F9BECA7E1C69}"/>
    <dgm:cxn modelId="{E46F5688-E9E5-436C-AF26-0293C76836AB}" type="presOf" srcId="{AF804DD8-2E06-4FCA-BE4D-417AF90CAB5C}" destId="{75C0237A-A0F2-4B7A-AD87-CC912F1DAD9D}" srcOrd="0" destOrd="2" presId="urn:microsoft.com/office/officeart/2009/3/layout/RandomtoResultProcess#1"/>
    <dgm:cxn modelId="{0D50E289-259B-4CEB-94BF-CBB21A0D86D5}" type="presOf" srcId="{41887489-EBB8-4AF0-B8B0-5490FC59A58D}" destId="{431EC5C0-F146-4CBA-80DE-E22106745B5F}" srcOrd="0" destOrd="0" presId="urn:microsoft.com/office/officeart/2009/3/layout/RandomtoResultProcess#1"/>
    <dgm:cxn modelId="{E06B0C94-536D-4F9E-A72D-2BA94639120B}" type="presOf" srcId="{D4A8EF6D-3D29-4B80-A18F-D6995EF4B863}" destId="{75C0237A-A0F2-4B7A-AD87-CC912F1DAD9D}" srcOrd="0" destOrd="1" presId="urn:microsoft.com/office/officeart/2009/3/layout/RandomtoResultProcess#1"/>
    <dgm:cxn modelId="{BFB10F95-E39E-4F1F-A305-C459C2631DE9}" type="presOf" srcId="{E9F4EA7B-81B0-4032-AC16-5DFB7C1E2403}" destId="{117EA141-09C2-4CDE-A3D1-0F6B999D2413}" srcOrd="0" destOrd="1" presId="urn:microsoft.com/office/officeart/2009/3/layout/RandomtoResultProcess#1"/>
    <dgm:cxn modelId="{3A2D9B95-9DE7-4D5C-BEFB-0C1392B194B5}" srcId="{57612266-0352-4BA0-8570-635293F644C6}" destId="{A58DB96B-C581-4976-B9C7-DE486C2F4AF5}" srcOrd="3" destOrd="0" parTransId="{D29F14BC-8807-4459-8758-3280F8B5A7B0}" sibTransId="{B0819377-E5FB-4576-B882-661D68D506F9}"/>
    <dgm:cxn modelId="{C19321B0-899E-4A8D-BE5B-6ED249F8C993}" srcId="{222E8DE9-D49B-4EB6-847C-272E472AC8CA}" destId="{E9F4EA7B-81B0-4032-AC16-5DFB7C1E2403}" srcOrd="1" destOrd="0" parTransId="{68DC6BF1-9466-43C9-83FB-310875DAEEBE}" sibTransId="{00E2D388-B6E5-4E8A-A6DA-17C6DCDFF6AA}"/>
    <dgm:cxn modelId="{921568B5-E827-4D24-976B-8F1513846ECA}" srcId="{57612266-0352-4BA0-8570-635293F644C6}" destId="{222E8DE9-D49B-4EB6-847C-272E472AC8CA}" srcOrd="0" destOrd="0" parTransId="{4C032466-BDA7-46E2-8BD0-A37335638792}" sibTransId="{D58C0925-04F7-4439-AD30-4CAF04C99DBA}"/>
    <dgm:cxn modelId="{16A962C2-BBF1-44A1-BD20-D92043A37776}" type="presOf" srcId="{A58DB96B-C581-4976-B9C7-DE486C2F4AF5}" destId="{5A8B82CC-A40A-4595-83DE-AE1CC6CD042A}" srcOrd="0" destOrd="0" presId="urn:microsoft.com/office/officeart/2009/3/layout/RandomtoResultProcess#1"/>
    <dgm:cxn modelId="{33BB64D1-DB58-48C7-A829-41B40809D3DD}" srcId="{A92EADE6-FED7-4305-B3AC-E94B54522A56}" destId="{AF804DD8-2E06-4FCA-BE4D-417AF90CAB5C}" srcOrd="2" destOrd="0" parTransId="{86E67894-A8A2-40D6-8FF1-FD3867E92271}" sibTransId="{044E76BC-E40E-4DB6-99B7-1E8F1F63EB3A}"/>
    <dgm:cxn modelId="{B1D24CD5-7E45-4AB9-B0CE-2C24C36C9783}" srcId="{A92EADE6-FED7-4305-B3AC-E94B54522A56}" destId="{929A7FD8-B9F3-4066-A72E-0BBD9AD97125}" srcOrd="0" destOrd="0" parTransId="{17B23BD8-EA58-420E-B375-2871AF323538}" sibTransId="{4F0EBDA4-263E-4E38-A2F9-F0467A16F027}"/>
    <dgm:cxn modelId="{261814E7-8328-4D4A-A195-36D1C377E649}" type="presOf" srcId="{20A47FB9-2A3C-406E-BEF6-890B652E344C}" destId="{052FD269-58EB-4969-A99B-3475D6D5AEEA}" srcOrd="0" destOrd="0" presId="urn:microsoft.com/office/officeart/2009/3/layout/RandomtoResultProcess#1"/>
    <dgm:cxn modelId="{3A7158E8-4CEE-4459-A55F-08244254E500}" type="presOf" srcId="{4F1E3233-7237-4E58-BE85-C9063518E056}" destId="{052FD269-58EB-4969-A99B-3475D6D5AEEA}" srcOrd="0" destOrd="1" presId="urn:microsoft.com/office/officeart/2009/3/layout/RandomtoResultProcess#1"/>
    <dgm:cxn modelId="{2EB7CBE9-E95A-462A-A69C-5200074E3F57}" type="presOf" srcId="{1473FFA3-8806-4A6D-A3F8-9C8F0C913F30}" destId="{117EA141-09C2-4CDE-A3D1-0F6B999D2413}" srcOrd="0" destOrd="0" presId="urn:microsoft.com/office/officeart/2009/3/layout/RandomtoResultProcess#1"/>
    <dgm:cxn modelId="{71650FEA-6D6C-4102-9A70-0EEBA94F2745}" type="presOf" srcId="{A92EADE6-FED7-4305-B3AC-E94B54522A56}" destId="{B9632EC2-1343-48AC-AB5A-AB41924FF501}" srcOrd="0" destOrd="0" presId="urn:microsoft.com/office/officeart/2009/3/layout/RandomtoResultProcess#1"/>
    <dgm:cxn modelId="{EDBE19F4-E611-411B-9A43-4EC4FBD428BB}" srcId="{41887489-EBB8-4AF0-B8B0-5490FC59A58D}" destId="{4F1E3233-7237-4E58-BE85-C9063518E056}" srcOrd="1" destOrd="0" parTransId="{951C0423-219A-4321-A43E-E130CEF3FBED}" sibTransId="{162D842F-3798-43D0-839D-95A9FD9E55C0}"/>
    <dgm:cxn modelId="{6CAA0EF5-A6ED-4B33-AD6F-54A6E53E55B4}" type="presOf" srcId="{76F2DBF9-BC65-4D61-AC50-0C36AD892335}" destId="{117EA141-09C2-4CDE-A3D1-0F6B999D2413}" srcOrd="0" destOrd="3" presId="urn:microsoft.com/office/officeart/2009/3/layout/RandomtoResultProcess#1"/>
    <dgm:cxn modelId="{61A2E023-AF1F-4CFB-8D19-E716ADD404B4}" type="presParOf" srcId="{72050F96-0B11-4B36-AF59-D1406429D5C5}" destId="{1F8FCDC3-AF9A-4DC4-A1F3-991C5B7E2B03}" srcOrd="0" destOrd="0" presId="urn:microsoft.com/office/officeart/2009/3/layout/RandomtoResultProcess#1"/>
    <dgm:cxn modelId="{33CD9601-EBB3-4812-95A8-5DEAC0D90C11}" type="presParOf" srcId="{1F8FCDC3-AF9A-4DC4-A1F3-991C5B7E2B03}" destId="{6E6B4868-78DE-4675-93B3-09EFA2373529}" srcOrd="0" destOrd="0" presId="urn:microsoft.com/office/officeart/2009/3/layout/RandomtoResultProcess#1"/>
    <dgm:cxn modelId="{835BDB4E-EE0C-4117-80D4-E4AD483FF74C}" type="presParOf" srcId="{1F8FCDC3-AF9A-4DC4-A1F3-991C5B7E2B03}" destId="{117EA141-09C2-4CDE-A3D1-0F6B999D2413}" srcOrd="1" destOrd="0" presId="urn:microsoft.com/office/officeart/2009/3/layout/RandomtoResultProcess#1"/>
    <dgm:cxn modelId="{B345CFE3-3565-4DCE-80B3-AE72DC453C19}" type="presParOf" srcId="{1F8FCDC3-AF9A-4DC4-A1F3-991C5B7E2B03}" destId="{DAE5ED29-125E-4D70-BC6C-2E8234392124}" srcOrd="2" destOrd="0" presId="urn:microsoft.com/office/officeart/2009/3/layout/RandomtoResultProcess#1"/>
    <dgm:cxn modelId="{841B3CC4-1F7B-49D4-B5D2-B4E294AA1C91}" type="presParOf" srcId="{1F8FCDC3-AF9A-4DC4-A1F3-991C5B7E2B03}" destId="{175E3755-83CE-4026-A6E8-A254B0CF022E}" srcOrd="3" destOrd="0" presId="urn:microsoft.com/office/officeart/2009/3/layout/RandomtoResultProcess#1"/>
    <dgm:cxn modelId="{02C824E3-08FE-49E7-85C9-992ACB389382}" type="presParOf" srcId="{1F8FCDC3-AF9A-4DC4-A1F3-991C5B7E2B03}" destId="{113140F0-714C-4094-B391-E80C3C8D96EE}" srcOrd="4" destOrd="0" presId="urn:microsoft.com/office/officeart/2009/3/layout/RandomtoResultProcess#1"/>
    <dgm:cxn modelId="{09C8508A-D02D-405F-87A3-C51B4E84610D}" type="presParOf" srcId="{1F8FCDC3-AF9A-4DC4-A1F3-991C5B7E2B03}" destId="{8E4FD80F-879E-44C2-9C7B-79A16EB254AD}" srcOrd="5" destOrd="0" presId="urn:microsoft.com/office/officeart/2009/3/layout/RandomtoResultProcess#1"/>
    <dgm:cxn modelId="{0EF04389-4CBA-4E6F-8182-E2408B0C0181}" type="presParOf" srcId="{1F8FCDC3-AF9A-4DC4-A1F3-991C5B7E2B03}" destId="{31CEB119-8CD3-4FAE-B8AE-63287EADB840}" srcOrd="6" destOrd="0" presId="urn:microsoft.com/office/officeart/2009/3/layout/RandomtoResultProcess#1"/>
    <dgm:cxn modelId="{286CE093-6F86-4FEC-AC23-2E7093611177}" type="presParOf" srcId="{1F8FCDC3-AF9A-4DC4-A1F3-991C5B7E2B03}" destId="{2DC30643-5B0A-468B-9825-F60D960CD451}" srcOrd="7" destOrd="0" presId="urn:microsoft.com/office/officeart/2009/3/layout/RandomtoResultProcess#1"/>
    <dgm:cxn modelId="{21E38F41-79A3-414D-A32D-9F3F220C962D}" type="presParOf" srcId="{1F8FCDC3-AF9A-4DC4-A1F3-991C5B7E2B03}" destId="{50A5309D-2541-46A4-8ADB-8D06294E1558}" srcOrd="8" destOrd="0" presId="urn:microsoft.com/office/officeart/2009/3/layout/RandomtoResultProcess#1"/>
    <dgm:cxn modelId="{76C7CD43-6B00-443F-AAA9-8AA85BCFD84E}" type="presParOf" srcId="{1F8FCDC3-AF9A-4DC4-A1F3-991C5B7E2B03}" destId="{1ABD88FD-0EC0-48BC-B5CE-D0B4CDF060B4}" srcOrd="9" destOrd="0" presId="urn:microsoft.com/office/officeart/2009/3/layout/RandomtoResultProcess#1"/>
    <dgm:cxn modelId="{8BA49D09-F626-4741-BB54-273C12206013}" type="presParOf" srcId="{1F8FCDC3-AF9A-4DC4-A1F3-991C5B7E2B03}" destId="{3AF70030-B475-4437-AD96-967ECCB88D45}" srcOrd="10" destOrd="0" presId="urn:microsoft.com/office/officeart/2009/3/layout/RandomtoResultProcess#1"/>
    <dgm:cxn modelId="{093E1BBB-2ACC-4FE0-A34E-74810A2819B2}" type="presParOf" srcId="{1F8FCDC3-AF9A-4DC4-A1F3-991C5B7E2B03}" destId="{544679FB-3232-43FB-86A5-5A5986BB85FE}" srcOrd="11" destOrd="0" presId="urn:microsoft.com/office/officeart/2009/3/layout/RandomtoResultProcess#1"/>
    <dgm:cxn modelId="{94CBE4B0-8386-4286-8EF4-B7FC0A124632}" type="presParOf" srcId="{1F8FCDC3-AF9A-4DC4-A1F3-991C5B7E2B03}" destId="{6886C439-D94C-4D24-A934-465AC8C49184}" srcOrd="12" destOrd="0" presId="urn:microsoft.com/office/officeart/2009/3/layout/RandomtoResultProcess#1"/>
    <dgm:cxn modelId="{EE76A92B-3B7C-4FD6-A944-AD8CB2F6D511}" type="presParOf" srcId="{1F8FCDC3-AF9A-4DC4-A1F3-991C5B7E2B03}" destId="{9DE4CD45-6035-4E97-B18C-E5E419862C85}" srcOrd="13" destOrd="0" presId="urn:microsoft.com/office/officeart/2009/3/layout/RandomtoResultProcess#1"/>
    <dgm:cxn modelId="{E94CC9CB-0C6F-498F-997B-6C1B48F5D04C}" type="presParOf" srcId="{1F8FCDC3-AF9A-4DC4-A1F3-991C5B7E2B03}" destId="{833651F0-61F4-47DD-B8FA-AA137372E78C}" srcOrd="14" destOrd="0" presId="urn:microsoft.com/office/officeart/2009/3/layout/RandomtoResultProcess#1"/>
    <dgm:cxn modelId="{D19032FB-8DC9-43D8-BC8F-691BD361CB9E}" type="presParOf" srcId="{1F8FCDC3-AF9A-4DC4-A1F3-991C5B7E2B03}" destId="{6BC3E33E-FD45-4261-999A-10A083AC8C53}" srcOrd="15" destOrd="0" presId="urn:microsoft.com/office/officeart/2009/3/layout/RandomtoResultProcess#1"/>
    <dgm:cxn modelId="{A3B22378-95A0-4B86-89C1-444EEAA1DA9C}" type="presParOf" srcId="{1F8FCDC3-AF9A-4DC4-A1F3-991C5B7E2B03}" destId="{84A2DDDF-D705-44F5-8185-618C843000B2}" srcOrd="16" destOrd="0" presId="urn:microsoft.com/office/officeart/2009/3/layout/RandomtoResultProcess#1"/>
    <dgm:cxn modelId="{C808BE22-5098-4550-92CE-6BE66423A28E}" type="presParOf" srcId="{1F8FCDC3-AF9A-4DC4-A1F3-991C5B7E2B03}" destId="{7B40C68A-34F6-48F1-9334-FA3DB3A96C57}" srcOrd="17" destOrd="0" presId="urn:microsoft.com/office/officeart/2009/3/layout/RandomtoResultProcess#1"/>
    <dgm:cxn modelId="{8A9FEDA0-5376-4496-8D85-0FDE3A3C065D}" type="presParOf" srcId="{1F8FCDC3-AF9A-4DC4-A1F3-991C5B7E2B03}" destId="{B8EB3657-B9DB-49BD-BC26-44F00B2F2AF3}" srcOrd="18" destOrd="0" presId="urn:microsoft.com/office/officeart/2009/3/layout/RandomtoResultProcess#1"/>
    <dgm:cxn modelId="{195C140C-1923-440D-839C-B6854D4EB753}" type="presParOf" srcId="{1F8FCDC3-AF9A-4DC4-A1F3-991C5B7E2B03}" destId="{66C1D48E-98EE-4D5F-A8E8-D1E35E7ECADB}" srcOrd="19" destOrd="0" presId="urn:microsoft.com/office/officeart/2009/3/layout/RandomtoResultProcess#1"/>
    <dgm:cxn modelId="{2D2F8D93-4359-48CA-868C-24CC665C8D1A}" type="presParOf" srcId="{72050F96-0B11-4B36-AF59-D1406429D5C5}" destId="{B87935EE-EFC4-42F6-834F-366CCA9436D9}" srcOrd="1" destOrd="0" presId="urn:microsoft.com/office/officeart/2009/3/layout/RandomtoResultProcess#1"/>
    <dgm:cxn modelId="{6D6185C4-3768-4894-807C-7E509BD524CE}" type="presParOf" srcId="{B87935EE-EFC4-42F6-834F-366CCA9436D9}" destId="{EC282E37-39B5-47AB-9BD1-24F381F0EC63}" srcOrd="0" destOrd="0" presId="urn:microsoft.com/office/officeart/2009/3/layout/RandomtoResultProcess#1"/>
    <dgm:cxn modelId="{D4102C74-F020-4A7F-99FE-C08B04BC0CFF}" type="presParOf" srcId="{B87935EE-EFC4-42F6-834F-366CCA9436D9}" destId="{EBF66300-6483-483F-A98B-2FD0AF5B3507}" srcOrd="1" destOrd="0" presId="urn:microsoft.com/office/officeart/2009/3/layout/RandomtoResultProcess#1"/>
    <dgm:cxn modelId="{A35BC586-39E0-47EC-8EA2-5A9C04C0BE04}" type="presParOf" srcId="{72050F96-0B11-4B36-AF59-D1406429D5C5}" destId="{6C04AC98-D361-4B01-A961-842A569ACF8E}" srcOrd="2" destOrd="0" presId="urn:microsoft.com/office/officeart/2009/3/layout/RandomtoResultProcess#1"/>
    <dgm:cxn modelId="{6D9A4AD3-14D8-4637-9CF5-927A476B38DE}" type="presParOf" srcId="{6C04AC98-D361-4B01-A961-842A569ACF8E}" destId="{B9632EC2-1343-48AC-AB5A-AB41924FF501}" srcOrd="0" destOrd="0" presId="urn:microsoft.com/office/officeart/2009/3/layout/RandomtoResultProcess#1"/>
    <dgm:cxn modelId="{31DF0B7B-FAF5-4FC8-90D3-E892D8BCF772}" type="presParOf" srcId="{6C04AC98-D361-4B01-A961-842A569ACF8E}" destId="{75C0237A-A0F2-4B7A-AD87-CC912F1DAD9D}" srcOrd="1" destOrd="0" presId="urn:microsoft.com/office/officeart/2009/3/layout/RandomtoResultProcess#1"/>
    <dgm:cxn modelId="{49BA83AF-C492-4681-B49B-E117CDB7515D}" type="presParOf" srcId="{6C04AC98-D361-4B01-A961-842A569ACF8E}" destId="{AC6C0801-592E-4589-9475-0C591BFC5D52}" srcOrd="2" destOrd="0" presId="urn:microsoft.com/office/officeart/2009/3/layout/RandomtoResultProcess#1"/>
    <dgm:cxn modelId="{BAE6AC6F-9C1C-477B-A81F-4450F6E0C3F3}" type="presParOf" srcId="{72050F96-0B11-4B36-AF59-D1406429D5C5}" destId="{E6764282-7206-44E9-B020-95549DBCFC99}" srcOrd="3" destOrd="0" presId="urn:microsoft.com/office/officeart/2009/3/layout/RandomtoResultProcess#1"/>
    <dgm:cxn modelId="{7640565F-BD7D-4766-AFB3-C85846E7A125}" type="presParOf" srcId="{E6764282-7206-44E9-B020-95549DBCFC99}" destId="{2E3DCBB8-773A-4AE0-A185-0ACF07AEFF91}" srcOrd="0" destOrd="0" presId="urn:microsoft.com/office/officeart/2009/3/layout/RandomtoResultProcess#1"/>
    <dgm:cxn modelId="{47D352BC-D8F8-40AD-9373-D99D2C71355B}" type="presParOf" srcId="{E6764282-7206-44E9-B020-95549DBCFC99}" destId="{9F57BDF7-67CE-48D7-ACC5-AADDB749BAD5}" srcOrd="1" destOrd="0" presId="urn:microsoft.com/office/officeart/2009/3/layout/RandomtoResultProcess#1"/>
    <dgm:cxn modelId="{3EAC1459-AD68-4C5C-ACE8-707DE3D4F2F1}" type="presParOf" srcId="{72050F96-0B11-4B36-AF59-D1406429D5C5}" destId="{59D245C3-2A0E-43D4-B7EB-274529EB60F4}" srcOrd="4" destOrd="0" presId="urn:microsoft.com/office/officeart/2009/3/layout/RandomtoResultProcess#1"/>
    <dgm:cxn modelId="{EEA590EA-4B0E-42D8-9D32-BC33595048A5}" type="presParOf" srcId="{59D245C3-2A0E-43D4-B7EB-274529EB60F4}" destId="{431EC5C0-F146-4CBA-80DE-E22106745B5F}" srcOrd="0" destOrd="0" presId="urn:microsoft.com/office/officeart/2009/3/layout/RandomtoResultProcess#1"/>
    <dgm:cxn modelId="{EB03D821-4BBC-421C-9E5A-F51596EC4C2A}" type="presParOf" srcId="{59D245C3-2A0E-43D4-B7EB-274529EB60F4}" destId="{052FD269-58EB-4969-A99B-3475D6D5AEEA}" srcOrd="1" destOrd="0" presId="urn:microsoft.com/office/officeart/2009/3/layout/RandomtoResultProcess#1"/>
    <dgm:cxn modelId="{4D055F76-5516-4F27-A684-B0731EE171C6}" type="presParOf" srcId="{59D245C3-2A0E-43D4-B7EB-274529EB60F4}" destId="{C8D0018B-60B0-49F5-8EC2-3AF3EB85999F}" srcOrd="2" destOrd="0" presId="urn:microsoft.com/office/officeart/2009/3/layout/RandomtoResultProcess#1"/>
    <dgm:cxn modelId="{5469913F-C3E8-4979-AB0B-71AAEBEAF25F}" type="presParOf" srcId="{72050F96-0B11-4B36-AF59-D1406429D5C5}" destId="{5440833B-DC19-4522-898C-C1816A44E89F}" srcOrd="5" destOrd="0" presId="urn:microsoft.com/office/officeart/2009/3/layout/RandomtoResultProcess#1"/>
    <dgm:cxn modelId="{2D9D8102-D3D3-4B6F-BE3D-776621F0F951}" type="presParOf" srcId="{5440833B-DC19-4522-898C-C1816A44E89F}" destId="{8416F0C5-FCEB-4F81-B760-F762217664DE}" srcOrd="0" destOrd="0" presId="urn:microsoft.com/office/officeart/2009/3/layout/RandomtoResultProcess#1"/>
    <dgm:cxn modelId="{EB9E9188-0B5C-4913-9909-0BD1783542B6}" type="presParOf" srcId="{5440833B-DC19-4522-898C-C1816A44E89F}" destId="{F265F199-F6B1-4AE6-8874-01FA9288F1F1}" srcOrd="1" destOrd="0" presId="urn:microsoft.com/office/officeart/2009/3/layout/RandomtoResultProcess#1"/>
    <dgm:cxn modelId="{80CD93C3-D46A-488F-A906-FC4DB15E7288}" type="presParOf" srcId="{72050F96-0B11-4B36-AF59-D1406429D5C5}" destId="{D05DE7F7-9788-4930-900C-48EF0841AC39}" srcOrd="6" destOrd="0" presId="urn:microsoft.com/office/officeart/2009/3/layout/RandomtoResultProcess#1"/>
    <dgm:cxn modelId="{E31BA861-76C4-4B08-BF02-9EB109EF4B14}" type="presParOf" srcId="{D05DE7F7-9788-4930-900C-48EF0841AC39}" destId="{5A8B82CC-A40A-4595-83DE-AE1CC6CD042A}" srcOrd="0" destOrd="0" presId="urn:microsoft.com/office/officeart/2009/3/layout/RandomtoResultProcess#1"/>
    <dgm:cxn modelId="{4205D651-51D4-4671-AC11-640A2D1AD89D}" type="presParOf" srcId="{D05DE7F7-9788-4930-900C-48EF0841AC39}" destId="{4633671A-C0CD-4758-8CA8-9E7AD3284C33}" srcOrd="1" destOrd="0" presId="urn:microsoft.com/office/officeart/2009/3/layout/RandomtoResultProcess#1"/>
    <dgm:cxn modelId="{2DD9015C-8BAB-4441-B9D6-41FBA08810C2}" type="presParOf" srcId="{D05DE7F7-9788-4930-900C-48EF0841AC39}" destId="{BAABF205-B2CD-4812-BB5A-F26AFDE4E280}" srcOrd="2" destOrd="0" presId="urn:microsoft.com/office/officeart/2009/3/layout/RandomtoResultProcess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B4868-78DE-4675-93B3-09EFA2373529}">
      <dsp:nvSpPr>
        <dsp:cNvPr id="0" name=""/>
        <dsp:cNvSpPr/>
      </dsp:nvSpPr>
      <dsp:spPr>
        <a:xfrm>
          <a:off x="73221" y="712840"/>
          <a:ext cx="1075669" cy="354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建立连接</a:t>
          </a:r>
        </a:p>
      </dsp:txBody>
      <dsp:txXfrm>
        <a:off x="73221" y="712840"/>
        <a:ext cx="1075669" cy="354482"/>
      </dsp:txXfrm>
    </dsp:sp>
    <dsp:sp modelId="{117EA141-09C2-4CDE-A3D1-0F6B999D2413}">
      <dsp:nvSpPr>
        <dsp:cNvPr id="0" name=""/>
        <dsp:cNvSpPr/>
      </dsp:nvSpPr>
      <dsp:spPr>
        <a:xfrm>
          <a:off x="73221" y="1460321"/>
          <a:ext cx="1075669" cy="664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寻址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解析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建立连接</a:t>
          </a:r>
        </a:p>
      </dsp:txBody>
      <dsp:txXfrm>
        <a:off x="73221" y="1460321"/>
        <a:ext cx="1075669" cy="664126"/>
      </dsp:txXfrm>
    </dsp:sp>
    <dsp:sp modelId="{DAE5ED29-125E-4D70-BC6C-2E8234392124}">
      <dsp:nvSpPr>
        <dsp:cNvPr id="0" name=""/>
        <dsp:cNvSpPr/>
      </dsp:nvSpPr>
      <dsp:spPr>
        <a:xfrm>
          <a:off x="71999" y="605029"/>
          <a:ext cx="85564" cy="855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E3755-83CE-4026-A6E8-A254B0CF022E}">
      <dsp:nvSpPr>
        <dsp:cNvPr id="0" name=""/>
        <dsp:cNvSpPr/>
      </dsp:nvSpPr>
      <dsp:spPr>
        <a:xfrm>
          <a:off x="131894" y="485238"/>
          <a:ext cx="85564" cy="855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140F0-714C-4094-B391-E80C3C8D96EE}">
      <dsp:nvSpPr>
        <dsp:cNvPr id="0" name=""/>
        <dsp:cNvSpPr/>
      </dsp:nvSpPr>
      <dsp:spPr>
        <a:xfrm>
          <a:off x="275643" y="509196"/>
          <a:ext cx="134458" cy="134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FD80F-879E-44C2-9C7B-79A16EB254AD}">
      <dsp:nvSpPr>
        <dsp:cNvPr id="0" name=""/>
        <dsp:cNvSpPr/>
      </dsp:nvSpPr>
      <dsp:spPr>
        <a:xfrm>
          <a:off x="395433" y="377427"/>
          <a:ext cx="85564" cy="855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EB119-8CD3-4FAE-B8AE-63287EADB840}">
      <dsp:nvSpPr>
        <dsp:cNvPr id="0" name=""/>
        <dsp:cNvSpPr/>
      </dsp:nvSpPr>
      <dsp:spPr>
        <a:xfrm>
          <a:off x="551161" y="329511"/>
          <a:ext cx="85564" cy="855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30643-5B0A-468B-9825-F60D960CD451}">
      <dsp:nvSpPr>
        <dsp:cNvPr id="0" name=""/>
        <dsp:cNvSpPr/>
      </dsp:nvSpPr>
      <dsp:spPr>
        <a:xfrm>
          <a:off x="742826" y="413364"/>
          <a:ext cx="85564" cy="855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5309D-2541-46A4-8ADB-8D06294E1558}">
      <dsp:nvSpPr>
        <dsp:cNvPr id="0" name=""/>
        <dsp:cNvSpPr/>
      </dsp:nvSpPr>
      <dsp:spPr>
        <a:xfrm>
          <a:off x="862616" y="473259"/>
          <a:ext cx="134458" cy="134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D88FD-0EC0-48BC-B5CE-D0B4CDF060B4}">
      <dsp:nvSpPr>
        <dsp:cNvPr id="0" name=""/>
        <dsp:cNvSpPr/>
      </dsp:nvSpPr>
      <dsp:spPr>
        <a:xfrm>
          <a:off x="1030323" y="605029"/>
          <a:ext cx="85564" cy="855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70030-B475-4437-AD96-967ECCB88D45}">
      <dsp:nvSpPr>
        <dsp:cNvPr id="0" name=""/>
        <dsp:cNvSpPr/>
      </dsp:nvSpPr>
      <dsp:spPr>
        <a:xfrm>
          <a:off x="1102197" y="736798"/>
          <a:ext cx="85564" cy="855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679FB-3232-43FB-86A5-5A5986BB85FE}">
      <dsp:nvSpPr>
        <dsp:cNvPr id="0" name=""/>
        <dsp:cNvSpPr/>
      </dsp:nvSpPr>
      <dsp:spPr>
        <a:xfrm>
          <a:off x="479287" y="485238"/>
          <a:ext cx="220023" cy="2200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6C439-D94C-4D24-A934-465AC8C49184}">
      <dsp:nvSpPr>
        <dsp:cNvPr id="0" name=""/>
        <dsp:cNvSpPr/>
      </dsp:nvSpPr>
      <dsp:spPr>
        <a:xfrm>
          <a:off x="12104" y="940442"/>
          <a:ext cx="85564" cy="855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4CD45-6035-4E97-B18C-E5E419862C85}">
      <dsp:nvSpPr>
        <dsp:cNvPr id="0" name=""/>
        <dsp:cNvSpPr/>
      </dsp:nvSpPr>
      <dsp:spPr>
        <a:xfrm>
          <a:off x="83978" y="1048254"/>
          <a:ext cx="134458" cy="134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651F0-61F4-47DD-B8FA-AA137372E78C}">
      <dsp:nvSpPr>
        <dsp:cNvPr id="0" name=""/>
        <dsp:cNvSpPr/>
      </dsp:nvSpPr>
      <dsp:spPr>
        <a:xfrm>
          <a:off x="263664" y="1144086"/>
          <a:ext cx="195576" cy="195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3E33E-FD45-4261-999A-10A083AC8C53}">
      <dsp:nvSpPr>
        <dsp:cNvPr id="0" name=""/>
        <dsp:cNvSpPr/>
      </dsp:nvSpPr>
      <dsp:spPr>
        <a:xfrm>
          <a:off x="515224" y="1299814"/>
          <a:ext cx="85564" cy="855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2DDDF-D705-44F5-8185-618C843000B2}">
      <dsp:nvSpPr>
        <dsp:cNvPr id="0" name=""/>
        <dsp:cNvSpPr/>
      </dsp:nvSpPr>
      <dsp:spPr>
        <a:xfrm>
          <a:off x="563140" y="1144086"/>
          <a:ext cx="134458" cy="134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0C68A-34F6-48F1-9334-FA3DB3A96C57}">
      <dsp:nvSpPr>
        <dsp:cNvPr id="0" name=""/>
        <dsp:cNvSpPr/>
      </dsp:nvSpPr>
      <dsp:spPr>
        <a:xfrm>
          <a:off x="682930" y="1311793"/>
          <a:ext cx="85564" cy="855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B3657-B9DB-49BD-BC26-44F00B2F2AF3}">
      <dsp:nvSpPr>
        <dsp:cNvPr id="0" name=""/>
        <dsp:cNvSpPr/>
      </dsp:nvSpPr>
      <dsp:spPr>
        <a:xfrm>
          <a:off x="790742" y="1120128"/>
          <a:ext cx="195576" cy="195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1D48E-98EE-4D5F-A8E8-D1E35E7ECADB}">
      <dsp:nvSpPr>
        <dsp:cNvPr id="0" name=""/>
        <dsp:cNvSpPr/>
      </dsp:nvSpPr>
      <dsp:spPr>
        <a:xfrm>
          <a:off x="1054281" y="1072212"/>
          <a:ext cx="134458" cy="134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82E37-39B5-47AB-9BD1-24F381F0EC63}">
      <dsp:nvSpPr>
        <dsp:cNvPr id="0" name=""/>
        <dsp:cNvSpPr/>
      </dsp:nvSpPr>
      <dsp:spPr>
        <a:xfrm>
          <a:off x="1188740" y="508997"/>
          <a:ext cx="394886" cy="753880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32EC2-1343-48AC-AB5A-AB41924FF501}">
      <dsp:nvSpPr>
        <dsp:cNvPr id="0" name=""/>
        <dsp:cNvSpPr/>
      </dsp:nvSpPr>
      <dsp:spPr>
        <a:xfrm>
          <a:off x="1583626" y="509363"/>
          <a:ext cx="1076962" cy="753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发送请求</a:t>
          </a:r>
        </a:p>
      </dsp:txBody>
      <dsp:txXfrm>
        <a:off x="1583626" y="509363"/>
        <a:ext cx="1076962" cy="753873"/>
      </dsp:txXfrm>
    </dsp:sp>
    <dsp:sp modelId="{75C0237A-A0F2-4B7A-AD87-CC912F1DAD9D}">
      <dsp:nvSpPr>
        <dsp:cNvPr id="0" name=""/>
        <dsp:cNvSpPr/>
      </dsp:nvSpPr>
      <dsp:spPr>
        <a:xfrm>
          <a:off x="1583626" y="1460321"/>
          <a:ext cx="1076962" cy="664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统一资源标识符（</a:t>
          </a:r>
          <a:r>
            <a:rPr lang="en-US" altLang="en-US" sz="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URL</a:t>
          </a:r>
          <a:r>
            <a:rPr lang="zh-CN" altLang="en-US" sz="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协议版本号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请求修饰符、客户机信息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内容。</a:t>
          </a:r>
        </a:p>
      </dsp:txBody>
      <dsp:txXfrm>
        <a:off x="1583626" y="1460321"/>
        <a:ext cx="1076962" cy="664126"/>
      </dsp:txXfrm>
    </dsp:sp>
    <dsp:sp modelId="{2E3DCBB8-773A-4AE0-A185-0ACF07AEFF91}">
      <dsp:nvSpPr>
        <dsp:cNvPr id="0" name=""/>
        <dsp:cNvSpPr/>
      </dsp:nvSpPr>
      <dsp:spPr>
        <a:xfrm>
          <a:off x="2660588" y="508997"/>
          <a:ext cx="394886" cy="753880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EC5C0-F146-4CBA-80DE-E22106745B5F}">
      <dsp:nvSpPr>
        <dsp:cNvPr id="0" name=""/>
        <dsp:cNvSpPr/>
      </dsp:nvSpPr>
      <dsp:spPr>
        <a:xfrm>
          <a:off x="3055474" y="509363"/>
          <a:ext cx="1076962" cy="753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服务器给予回应</a:t>
          </a:r>
        </a:p>
      </dsp:txBody>
      <dsp:txXfrm>
        <a:off x="3055474" y="509363"/>
        <a:ext cx="1076962" cy="753873"/>
      </dsp:txXfrm>
    </dsp:sp>
    <dsp:sp modelId="{052FD269-58EB-4969-A99B-3475D6D5AEEA}">
      <dsp:nvSpPr>
        <dsp:cNvPr id="0" name=""/>
        <dsp:cNvSpPr/>
      </dsp:nvSpPr>
      <dsp:spPr>
        <a:xfrm>
          <a:off x="3055474" y="1460321"/>
          <a:ext cx="1076962" cy="664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协议版本号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状态码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服务器信息、实体信息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内容</a:t>
          </a:r>
        </a:p>
      </dsp:txBody>
      <dsp:txXfrm>
        <a:off x="3055474" y="1460321"/>
        <a:ext cx="1076962" cy="664126"/>
      </dsp:txXfrm>
    </dsp:sp>
    <dsp:sp modelId="{8416F0C5-FCEB-4F81-B760-F762217664DE}">
      <dsp:nvSpPr>
        <dsp:cNvPr id="0" name=""/>
        <dsp:cNvSpPr/>
      </dsp:nvSpPr>
      <dsp:spPr>
        <a:xfrm>
          <a:off x="4132436" y="508997"/>
          <a:ext cx="394886" cy="753880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B82CC-A40A-4595-83DE-AE1CC6CD042A}">
      <dsp:nvSpPr>
        <dsp:cNvPr id="0" name=""/>
        <dsp:cNvSpPr/>
      </dsp:nvSpPr>
      <dsp:spPr>
        <a:xfrm>
          <a:off x="4608094" y="455515"/>
          <a:ext cx="915417" cy="915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客户端处理内容</a:t>
          </a:r>
        </a:p>
      </dsp:txBody>
      <dsp:txXfrm>
        <a:off x="4742154" y="589575"/>
        <a:ext cx="647297" cy="647297"/>
      </dsp:txXfrm>
    </dsp:sp>
    <dsp:sp modelId="{4633671A-C0CD-4758-8CA8-9E7AD3284C33}">
      <dsp:nvSpPr>
        <dsp:cNvPr id="0" name=""/>
        <dsp:cNvSpPr/>
      </dsp:nvSpPr>
      <dsp:spPr>
        <a:xfrm>
          <a:off x="4527322" y="1460321"/>
          <a:ext cx="1076962" cy="664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解析内容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断开连接</a:t>
          </a:r>
        </a:p>
      </dsp:txBody>
      <dsp:txXfrm>
        <a:off x="4527322" y="1460321"/>
        <a:ext cx="1076962" cy="664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#1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nodeVertAlign" val="t"/>
          <dgm:param type="fallback" val="2D"/>
        </dgm:alg>
      </dgm:if>
      <dgm:else name="Name3">
        <dgm:alg type="lin">
          <dgm:param type="linDir" val="from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教学指导：</a:t>
            </a:r>
            <a:endParaRPr lang="zh-CN" altLang="en-US"/>
          </a:p>
          <a:p>
            <a:r>
              <a:rPr lang="zh-CN" altLang="en-US">
                <a:sym typeface="+mn-ea"/>
              </a:rPr>
              <a:t>回顾原来的知识，快速讲解即可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教学指导：</a:t>
            </a:r>
            <a:endParaRPr lang="zh-CN" altLang="en-US"/>
          </a:p>
          <a:p>
            <a:r>
              <a:rPr lang="zh-CN" altLang="en-US">
                <a:sym typeface="+mn-ea"/>
              </a:rPr>
              <a:t>回顾原来的知识，快速讲解即可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62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 dirty="0">
                <a:sym typeface="+mn-ea"/>
              </a:rPr>
              <a:t>回顾原来的知识，快速讲解即可</a:t>
            </a:r>
            <a:endParaRPr lang="zh-CN" altLang="en-US" dirty="0"/>
          </a:p>
          <a:p>
            <a:r>
              <a:rPr lang="zh-CN" altLang="en-US" dirty="0"/>
              <a:t>可再次强调重点：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post/get的区别</a:t>
            </a:r>
          </a:p>
          <a:p>
            <a:r>
              <a:rPr lang="zh-CN" altLang="en-US" dirty="0"/>
              <a:t>1、Get是用来从服务器上获得数据，而Post是用来向服务器上传递数据。</a:t>
            </a:r>
          </a:p>
          <a:p>
            <a:r>
              <a:rPr lang="zh-CN" altLang="en-US" dirty="0"/>
              <a:t>2、Get将表单中数据的按照variable=value的形式，添加到action所指向的URL后面，并且两者使用“?”连接，而各个变量之间使用“&amp;”连接；Post是将表单中的数据放在form的数据体中，按照变量和值相对应的方式，传递到action所指向URL。</a:t>
            </a:r>
          </a:p>
          <a:p>
            <a:r>
              <a:rPr lang="zh-CN" altLang="en-US" dirty="0"/>
              <a:t>3、Get是不安全的，因为在传输过程，数据被放在请求的URL中，而Post的所有操作对用户来说都是不可见的。</a:t>
            </a:r>
          </a:p>
          <a:p>
            <a:r>
              <a:rPr lang="zh-CN" altLang="en-US" dirty="0"/>
              <a:t>4、Get传输的数据量小；而Post可以传输大量的数据，</a:t>
            </a:r>
          </a:p>
          <a:p>
            <a:r>
              <a:rPr lang="zh-CN" altLang="en-US" dirty="0"/>
              <a:t>5、Get限制Form表单的数据集的值必须为ASCII字符；而Post支持整个ISO10646字符集。默认是用ISO-8859-1编码</a:t>
            </a:r>
          </a:p>
          <a:p>
            <a:r>
              <a:rPr lang="zh-CN" altLang="en-US" dirty="0"/>
              <a:t>6、Get是Form的默认方法</a:t>
            </a:r>
          </a:p>
          <a:p>
            <a:r>
              <a:rPr lang="zh-CN" altLang="en-US" dirty="0"/>
              <a:t>同步异步区别：</a:t>
            </a:r>
          </a:p>
          <a:p>
            <a:r>
              <a:rPr lang="zh-CN" altLang="en-US" dirty="0"/>
              <a:t>1、同步交互：指发送一个请求,需要等待返回,然后才能够发送下一个请求，有个等待过程；</a:t>
            </a:r>
          </a:p>
          <a:p>
            <a:r>
              <a:rPr lang="zh-CN" altLang="en-US" dirty="0"/>
              <a:t>2、异步交互：指发送一个请求,不需要等待返回,随时可以再发送下一个请求，即不需要等待。 </a:t>
            </a:r>
          </a:p>
          <a:p>
            <a:r>
              <a:rPr lang="zh-CN" altLang="en-US" dirty="0"/>
              <a:t>区别：一个需要等待，一个不需要等待，在部分情况下，我们的项目开发中都会优先选择不需要</a:t>
            </a:r>
          </a:p>
          <a:p>
            <a:r>
              <a:rPr lang="zh-CN" altLang="en-US" dirty="0"/>
              <a:t>等待的异步交互方式。</a:t>
            </a:r>
          </a:p>
        </p:txBody>
      </p:sp>
    </p:spTree>
    <p:extLst>
      <p:ext uri="{BB962C8B-B14F-4D97-AF65-F5344CB8AC3E}">
        <p14:creationId xmlns:p14="http://schemas.microsoft.com/office/powerpoint/2010/main" val="3865447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回顾原来的知识，快速讲解即可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85495B-CF7F-4BEC-B2E8-B1A8532E7D6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869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教学指导：</a:t>
            </a:r>
            <a:endParaRPr lang="zh-CN" altLang="en-US"/>
          </a:p>
          <a:p>
            <a:r>
              <a:rPr lang="zh-CN" altLang="en-US">
                <a:sym typeface="+mn-ea"/>
              </a:rPr>
              <a:t>回顾原来的知识，快速讲解即可</a:t>
            </a:r>
            <a:endParaRPr lang="zh-CN" altLang="en-US"/>
          </a:p>
          <a:p>
            <a:r>
              <a:rPr lang="zh-CN" altLang="en-US"/>
              <a:t>可再次强调重点：</a:t>
            </a:r>
          </a:p>
          <a:p>
            <a:r>
              <a:rPr lang="zh-CN" altLang="en-US"/>
              <a:t>onreadystatechange意思是当与服务器发生交互时，会发生的事件</a:t>
            </a:r>
          </a:p>
          <a:p>
            <a:r>
              <a:rPr lang="zh-CN" altLang="en-US"/>
              <a:t>readyState：告诉我们浏览器和服务器进行到哪一步了</a:t>
            </a:r>
          </a:p>
          <a:p>
            <a:r>
              <a:rPr lang="zh-CN" altLang="en-US"/>
              <a:t>从 0 到 4 发生变化。</a:t>
            </a:r>
          </a:p>
          <a:p>
            <a:r>
              <a:rPr lang="zh-CN" altLang="en-US"/>
              <a:t>0: 请求未初始化（还没有调用到open方法）</a:t>
            </a:r>
          </a:p>
          <a:p>
            <a:r>
              <a:rPr lang="zh-CN" altLang="en-US"/>
              <a:t>1: 服务器连接已建立（已调用send方法，正在发生请求）</a:t>
            </a:r>
          </a:p>
          <a:p>
            <a:r>
              <a:rPr lang="zh-CN" altLang="en-US"/>
              <a:t>2: 请求已接收（send方法完成，已接收到全部响应内容）</a:t>
            </a:r>
          </a:p>
          <a:p>
            <a:r>
              <a:rPr lang="zh-CN" altLang="en-US"/>
              <a:t>3: 请求处理中（解析响应内容）</a:t>
            </a:r>
          </a:p>
          <a:p>
            <a:r>
              <a:rPr lang="zh-CN" altLang="en-US"/>
              <a:t>4: 请求已完成，且响应已就绪</a:t>
            </a:r>
          </a:p>
          <a:p>
            <a:r>
              <a:rPr lang="zh-CN" altLang="en-US"/>
              <a:t>status	</a:t>
            </a:r>
          </a:p>
          <a:p>
            <a:r>
              <a:rPr lang="zh-CN" altLang="en-US"/>
              <a:t>200: "OK"</a:t>
            </a:r>
          </a:p>
          <a:p>
            <a:r>
              <a:rPr lang="zh-CN" altLang="en-US"/>
              <a:t>404: 未找到页面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过渡页面，引出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jQuery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中处理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ajax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的方法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了解即可，后续会仔细讲解到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重点学习</a:t>
            </a:r>
            <a:r>
              <a:rPr lang="en-US" altLang="zh-CN"/>
              <a:t>$.ajax()</a:t>
            </a:r>
            <a:r>
              <a:rPr lang="zh-CN" altLang="en-US"/>
              <a:t>方法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以上为常用的参数，学员了解即可，教员讲解案例时，遇到相关参数可再进行说明；没有列举出来的，学员课下可自行查阅资料，了解即可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>
                <a:sym typeface="+mn-ea"/>
              </a:rPr>
              <a:t>重点学习</a:t>
            </a:r>
            <a:r>
              <a:rPr lang="en-US" altLang="zh-CN">
                <a:sym typeface="+mn-ea"/>
              </a:rPr>
              <a:t>$.ajax()</a:t>
            </a:r>
            <a:r>
              <a:rPr lang="zh-CN" altLang="en-US">
                <a:sym typeface="+mn-ea"/>
              </a:rPr>
              <a:t>方法，</a:t>
            </a:r>
            <a:r>
              <a:rPr lang="en-US" altLang="zh-CN" dirty="0">
                <a:sym typeface="Calibri" panose="020F0502020204030204" pitchFamily="34" charset="0"/>
              </a:rPr>
              <a:t>$().load()</a:t>
            </a:r>
            <a:r>
              <a:rPr lang="zh-CN" altLang="en-US" dirty="0">
                <a:sym typeface="Calibri" panose="020F0502020204030204" pitchFamily="34" charset="0"/>
              </a:rPr>
              <a:t>方法了解即可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教学指导：</a:t>
            </a:r>
            <a:endParaRPr lang="zh-CN" altLang="en-US"/>
          </a:p>
          <a:p>
            <a:r>
              <a:rPr lang="zh-CN" altLang="en-US">
                <a:sym typeface="+mn-ea"/>
              </a:rPr>
              <a:t>重点学习</a:t>
            </a:r>
            <a:r>
              <a:rPr lang="en-US" altLang="zh-CN">
                <a:sym typeface="+mn-ea"/>
              </a:rPr>
              <a:t>$.ajax()</a:t>
            </a:r>
            <a:r>
              <a:rPr lang="zh-CN" altLang="en-US">
                <a:sym typeface="+mn-ea"/>
              </a:rPr>
              <a:t>方法，</a:t>
            </a:r>
            <a:r>
              <a:rPr lang="en-US" altLang="zh-CN" dirty="0">
                <a:sym typeface="Calibri" panose="020F0502020204030204" pitchFamily="34" charset="0"/>
              </a:rPr>
              <a:t>$.get()</a:t>
            </a:r>
            <a:r>
              <a:rPr lang="zh-CN" altLang="en-US" dirty="0">
                <a:sym typeface="Calibri" panose="020F0502020204030204" pitchFamily="34" charset="0"/>
              </a:rPr>
              <a:t>方法了解即可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教学指导：</a:t>
            </a:r>
            <a:endParaRPr lang="zh-CN" altLang="en-US"/>
          </a:p>
          <a:p>
            <a:r>
              <a:rPr lang="zh-CN" altLang="en-US">
                <a:sym typeface="+mn-ea"/>
              </a:rPr>
              <a:t>重点学习</a:t>
            </a:r>
            <a:r>
              <a:rPr lang="en-US" altLang="zh-CN">
                <a:sym typeface="+mn-ea"/>
              </a:rPr>
              <a:t>$.ajax()</a:t>
            </a:r>
            <a:r>
              <a:rPr lang="zh-CN" altLang="en-US">
                <a:sym typeface="+mn-ea"/>
              </a:rPr>
              <a:t>方法，</a:t>
            </a:r>
            <a:r>
              <a:rPr lang="en-US" altLang="zh-CN" dirty="0">
                <a:sym typeface="Calibri" panose="020F0502020204030204" pitchFamily="34" charset="0"/>
              </a:rPr>
              <a:t>$.post()</a:t>
            </a:r>
            <a:r>
              <a:rPr lang="zh-CN" altLang="en-US" dirty="0">
                <a:sym typeface="Calibri" panose="020F0502020204030204" pitchFamily="34" charset="0"/>
              </a:rPr>
              <a:t>方法了解即可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ym typeface="+mn-ea"/>
              </a:rPr>
              <a:t>教学指导：</a:t>
            </a:r>
            <a:endParaRPr lang="zh-CN" altLang="en-US"/>
          </a:p>
          <a:p>
            <a:r>
              <a:rPr lang="zh-CN" altLang="en-US">
                <a:sym typeface="+mn-ea"/>
              </a:rPr>
              <a:t>此案例提供的有需求文档，教员也可让学员打开需求文档自行制作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讲解跨域这块知识时可参考：01 提供给教员的内容\01 教学演示案例路径下的跨域内容详细文档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引出</a:t>
            </a:r>
            <a:r>
              <a:rPr lang="zh-CN" altLang="en-US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同域名，同端口，同协议</a:t>
            </a: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由截图里面的</a:t>
            </a:r>
            <a:r>
              <a:rPr lang="en-US" altLang="zh-CN"/>
              <a:t>url</a:t>
            </a:r>
            <a:r>
              <a:rPr lang="zh-CN" altLang="en-US"/>
              <a:t>示例，给学员讲解什么情况下是域名不同、什么情况下是端口不同，什么情况下是协议不同，并引出如何去解决这些问题</a:t>
            </a:r>
          </a:p>
          <a:p>
            <a:r>
              <a:rPr lang="zh-CN" altLang="en-US"/>
              <a:t>教员须知：</a:t>
            </a:r>
          </a:p>
          <a:p>
            <a:r>
              <a:rPr lang="zh-CN" altLang="zh-CN"/>
              <a:t>在浏览器中通过本地地址去访问</a:t>
            </a:r>
            <a:r>
              <a:rPr lang="en-US" altLang="zh-CN"/>
              <a:t>localhost</a:t>
            </a:r>
            <a:r>
              <a:rPr lang="zh-CN" altLang="en-US"/>
              <a:t>下的地址，这个时候就会产生跨域，教员就通过这样的例子，来解决这个跨域，以下</a:t>
            </a:r>
            <a:r>
              <a:rPr lang="en-US" altLang="zh-CN"/>
              <a:t>PPT</a:t>
            </a:r>
            <a:r>
              <a:rPr lang="zh-CN" altLang="en-US"/>
              <a:t>解决方案示例，就是解决</a:t>
            </a:r>
            <a:r>
              <a:rPr lang="zh-CN" altLang="zh-CN">
                <a:sym typeface="+mn-ea"/>
              </a:rPr>
              <a:t>本地地址去访问</a:t>
            </a:r>
            <a:r>
              <a:rPr lang="en-US" altLang="zh-CN">
                <a:sym typeface="+mn-ea"/>
              </a:rPr>
              <a:t>localhost</a:t>
            </a:r>
            <a:r>
              <a:rPr lang="zh-CN" altLang="en-US">
                <a:sym typeface="+mn-ea"/>
              </a:rPr>
              <a:t>下的地址的解决方案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教学可实操示例</a:t>
            </a:r>
            <a:r>
              <a:rPr lang="en-US" altLang="zh-CN"/>
              <a:t>03</a:t>
            </a:r>
            <a:r>
              <a:rPr lang="zh-CN" altLang="en-US"/>
              <a:t>，一边讲解跨域解决方案的方法，一边讲解代码</a:t>
            </a:r>
          </a:p>
          <a:p>
            <a:r>
              <a:rPr lang="zh-CN" altLang="en-US"/>
              <a:t>关于</a:t>
            </a:r>
            <a:r>
              <a:rPr lang="en-US" altLang="zh-CN"/>
              <a:t>XDR</a:t>
            </a:r>
            <a:r>
              <a:rPr lang="zh-CN" altLang="en-US"/>
              <a:t>：（了解即可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/>
              <a:t>XDomainRequest对象为一个允许脚本连接任何服务器并且交互数据的安全，可信，轻量级数据服务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教学指导：</a:t>
            </a:r>
            <a:endParaRPr lang="zh-CN" altLang="en-US"/>
          </a:p>
          <a:p>
            <a:r>
              <a:rPr lang="zh-CN" altLang="en-US">
                <a:sym typeface="+mn-ea"/>
              </a:rPr>
              <a:t>教学可实操示例</a:t>
            </a:r>
            <a:r>
              <a:rPr lang="en-US" altLang="zh-CN">
                <a:sym typeface="+mn-ea"/>
              </a:rPr>
              <a:t>04</a:t>
            </a:r>
            <a:r>
              <a:rPr lang="zh-CN" altLang="en-US">
                <a:sym typeface="+mn-ea"/>
              </a:rPr>
              <a:t>，一边讲解跨域解决方案的方法，一边讲解代码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DDF83F-279F-4BE5-856F-323FF0D9C84C}" type="slidenum">
              <a:rPr lang="zh-CN" altLang="en-US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教学指导：</a:t>
            </a:r>
            <a:endParaRPr lang="zh-CN" altLang="en-US"/>
          </a:p>
          <a:p>
            <a:r>
              <a:rPr lang="zh-CN" altLang="en-US">
                <a:sym typeface="+mn-ea"/>
              </a:rPr>
              <a:t>教学可实操示例</a:t>
            </a:r>
            <a:r>
              <a:rPr lang="en-US" altLang="zh-CN">
                <a:sym typeface="+mn-ea"/>
              </a:rPr>
              <a:t>05</a:t>
            </a:r>
            <a:r>
              <a:rPr lang="zh-CN" altLang="en-US">
                <a:sym typeface="+mn-ea"/>
              </a:rPr>
              <a:t>，一边讲解跨域解决方案的方法，一边讲解代码</a:t>
            </a: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此方法了解即可，重点掌握前三种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教学指导；</a:t>
            </a:r>
            <a:endParaRPr lang="en-US" altLang="zh-CN"/>
          </a:p>
          <a:p>
            <a:r>
              <a:rPr lang="zh-CN" altLang="en-US">
                <a:sym typeface="+mn-ea"/>
              </a:rPr>
              <a:t>总结部分</a:t>
            </a:r>
            <a:r>
              <a:rPr lang="zh-CN" altLang="zh-CN">
                <a:sym typeface="+mn-ea"/>
              </a:rPr>
              <a:t>主要达到以下几个目的：</a:t>
            </a:r>
            <a:endParaRPr lang="en-US" altLang="zh-CN"/>
          </a:p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zh-CN" altLang="zh-CN" b="1">
                <a:sym typeface="+mn-ea"/>
              </a:rPr>
              <a:t>回顾内容</a:t>
            </a:r>
            <a:r>
              <a:rPr lang="zh-CN" altLang="en-US" b="1">
                <a:sym typeface="+mn-ea"/>
              </a:rPr>
              <a:t>。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注意与</a:t>
            </a:r>
            <a:r>
              <a:rPr lang="zh-CN" altLang="zh-CN">
                <a:solidFill>
                  <a:srgbClr val="C00000"/>
                </a:solidFill>
                <a:sym typeface="+mn-ea"/>
              </a:rPr>
              <a:t>与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本章任务和目标</a:t>
            </a:r>
            <a:r>
              <a:rPr lang="zh-CN" altLang="zh-CN">
                <a:solidFill>
                  <a:srgbClr val="C00000"/>
                </a:solidFill>
                <a:sym typeface="+mn-ea"/>
              </a:rPr>
              <a:t>不一样。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本章任务和目标是</a:t>
            </a:r>
            <a:r>
              <a:rPr lang="zh-CN" altLang="zh-CN">
                <a:sym typeface="+mn-ea"/>
              </a:rPr>
              <a:t>是强调</a:t>
            </a:r>
            <a:r>
              <a:rPr lang="zh-CN" altLang="en-US">
                <a:sym typeface="+mn-ea"/>
              </a:rPr>
              <a:t>内容概貌，学到技术，告知要学习什么；总结时，</a:t>
            </a:r>
            <a:r>
              <a:rPr lang="zh-CN" altLang="zh-CN">
                <a:sym typeface="+mn-ea"/>
              </a:rPr>
              <a:t>要格外强调观点，把每一</a:t>
            </a:r>
            <a:r>
              <a:rPr lang="zh-CN" altLang="en-US">
                <a:sym typeface="+mn-ea"/>
              </a:rPr>
              <a:t>个知识点</a:t>
            </a:r>
            <a:r>
              <a:rPr lang="zh-CN" altLang="zh-CN">
                <a:sym typeface="+mn-ea"/>
              </a:rPr>
              <a:t>的观点</a:t>
            </a:r>
            <a:r>
              <a:rPr lang="zh-CN" altLang="en-US">
                <a:sym typeface="+mn-ea"/>
              </a:rPr>
              <a:t>结论</a:t>
            </a:r>
            <a:r>
              <a:rPr lang="zh-CN" altLang="zh-CN">
                <a:sym typeface="+mn-ea"/>
              </a:rPr>
              <a:t>都尽量突出出来。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 b="1">
                <a:sym typeface="+mn-ea"/>
              </a:rPr>
              <a:t>2</a:t>
            </a:r>
            <a:r>
              <a:rPr lang="zh-CN" altLang="en-US" b="1">
                <a:sym typeface="+mn-ea"/>
              </a:rPr>
              <a:t>、</a:t>
            </a:r>
            <a:r>
              <a:rPr lang="zh-CN" altLang="zh-CN" b="1">
                <a:sym typeface="+mn-ea"/>
              </a:rPr>
              <a:t>整理逻辑</a:t>
            </a:r>
            <a:r>
              <a:rPr lang="zh-CN" altLang="en-US" b="1">
                <a:sym typeface="+mn-ea"/>
              </a:rPr>
              <a:t>。</a:t>
            </a:r>
            <a:r>
              <a:rPr lang="zh-CN" altLang="zh-CN">
                <a:sym typeface="+mn-ea"/>
              </a:rPr>
              <a:t>还应该把观点之间的逻辑联系梳理出来</a:t>
            </a:r>
            <a:r>
              <a:rPr lang="zh-CN" altLang="en-US">
                <a:sym typeface="+mn-ea"/>
              </a:rPr>
              <a:t>。</a:t>
            </a:r>
            <a:r>
              <a:rPr lang="zh-CN" altLang="zh-CN">
                <a:sym typeface="+mn-ea"/>
              </a:rPr>
              <a:t>从而使</a:t>
            </a:r>
            <a:r>
              <a:rPr lang="zh-CN" altLang="en-US">
                <a:sym typeface="+mn-ea"/>
              </a:rPr>
              <a:t>知识</a:t>
            </a:r>
            <a:r>
              <a:rPr lang="zh-CN" altLang="zh-CN">
                <a:sym typeface="+mn-ea"/>
              </a:rPr>
              <a:t>系统化、逻辑化。要帮助</a:t>
            </a:r>
            <a:r>
              <a:rPr lang="zh-CN" altLang="en-US">
                <a:sym typeface="+mn-ea"/>
              </a:rPr>
              <a:t>学员</a:t>
            </a:r>
            <a:r>
              <a:rPr lang="zh-CN" altLang="zh-CN">
                <a:sym typeface="+mn-ea"/>
              </a:rPr>
              <a:t>整清逻辑是总结的一大任务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35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此页简单说明即可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此页简单说明即可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此页简单说明即可，重点说明下一页的</a:t>
            </a:r>
            <a:r>
              <a:rPr lang="en-US" altLang="zh-CN" dirty="0">
                <a:sym typeface="+mn-ea"/>
              </a:rPr>
              <a:t>get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post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回顾原来的知识，快速讲解即可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635646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544695"/>
            <a:ext cx="2896731" cy="4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8" name="图片 7" descr="logo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1" y="-7620"/>
            <a:ext cx="149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467544" y="1707654"/>
            <a:ext cx="8136904" cy="1440160"/>
          </a:xfrm>
        </p:spPr>
        <p:txBody>
          <a:bodyPr wrap="square" anchor="ctr">
            <a:normAutofit fontScale="90000"/>
          </a:bodyPr>
          <a:lstStyle/>
          <a:p>
            <a:r>
              <a:rPr lang="zh-CN" altLang="en-US" sz="5400" dirty="0"/>
              <a:t>第四章 </a:t>
            </a:r>
            <a:br>
              <a:rPr lang="zh-CN" altLang="en-US" sz="5400" dirty="0"/>
            </a:br>
            <a:r>
              <a:rPr lang="zh-CN" altLang="en-US" sz="5400" dirty="0">
                <a:sym typeface="+mn-ea"/>
              </a:rPr>
              <a:t>使用</a:t>
            </a:r>
            <a:r>
              <a:rPr lang="en-US" altLang="zh-CN" sz="5400" dirty="0">
                <a:sym typeface="+mn-ea"/>
              </a:rPr>
              <a:t>jQuery</a:t>
            </a:r>
            <a:r>
              <a:rPr lang="zh-CN" altLang="en-US" sz="5400" dirty="0">
                <a:sym typeface="+mn-ea"/>
              </a:rPr>
              <a:t>处理</a:t>
            </a:r>
            <a:r>
              <a:rPr lang="en-US" altLang="zh-CN" sz="5400" dirty="0">
                <a:sym typeface="+mn-ea"/>
              </a:rPr>
              <a:t>Ajax</a:t>
            </a:r>
            <a:endParaRPr lang="zh-CN" altLang="en-US" sz="5400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775">
                <a:sym typeface="+mn-ea"/>
              </a:rPr>
              <a:t>Ajax</a:t>
            </a:r>
            <a:r>
              <a:rPr lang="zh-CN" altLang="en-US" sz="2775">
                <a:sym typeface="+mn-ea"/>
              </a:rPr>
              <a:t>概念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>
                <a:sym typeface="+mn-ea"/>
              </a:rPr>
              <a:t>Ajax</a:t>
            </a:r>
            <a:r>
              <a:rPr lang="zh-CN" altLang="en-US">
                <a:sym typeface="Calibri" panose="020F0502020204030204" pitchFamily="34" charset="0"/>
              </a:rPr>
              <a:t> 是一种在无需重新加载整个网页的情况下，能够更新部分网页的技术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43" y="2139315"/>
            <a:ext cx="6667976" cy="245554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A3DE8C-AA32-467E-8270-6759AF1F08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原生</a:t>
            </a:r>
            <a:r>
              <a:rPr lang="zh-CN" altLang="en-US" sz="2775" dirty="0">
                <a:sym typeface="Arial" panose="020B0604020202020204" pitchFamily="34" charset="0"/>
              </a:rPr>
              <a:t>创建</a:t>
            </a:r>
            <a:r>
              <a:rPr lang="en-US" altLang="zh-CN" sz="2775" dirty="0">
                <a:sym typeface="Arial" panose="020B0604020202020204" pitchFamily="34" charset="0"/>
              </a:rPr>
              <a:t>Ajax</a:t>
            </a:r>
            <a:r>
              <a:rPr lang="zh-CN" altLang="en-US" sz="2775" dirty="0">
                <a:sym typeface="Arial" panose="020B0604020202020204" pitchFamily="34" charset="0"/>
              </a:rPr>
              <a:t>的步骤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创建Ajax对象</a:t>
            </a:r>
            <a:endParaRPr kumimoji="0" lang="zh-CN" altLang="en-US" i="0" u="none" strike="noStrike" cap="none" normalizeH="0" baseline="0" dirty="0">
              <a:solidFill>
                <a:schemeClr val="tx1">
                  <a:lumMod val="75000"/>
                  <a:lumOff val="25000"/>
                </a:schemeClr>
              </a:solidFill>
              <a:sym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连接到服务器</a:t>
            </a:r>
            <a:endParaRPr kumimoji="0" lang="zh-CN" altLang="en-US" i="0" u="none" strike="noStrike" cap="none" normalizeH="0" baseline="0" dirty="0">
              <a:solidFill>
                <a:schemeClr val="tx1">
                  <a:lumMod val="75000"/>
                  <a:lumOff val="25000"/>
                </a:schemeClr>
              </a:solidFill>
              <a:sym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发送请求</a:t>
            </a:r>
            <a:endParaRPr kumimoji="0" lang="zh-CN" altLang="en-US" i="0" u="none" strike="noStrike" cap="none" normalizeH="0" baseline="0" dirty="0">
              <a:solidFill>
                <a:schemeClr val="tx1">
                  <a:lumMod val="75000"/>
                  <a:lumOff val="25000"/>
                </a:schemeClr>
              </a:solidFill>
              <a:sym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接收返回值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DC1BC-AC17-4976-9F5F-6B9C4334C1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创建</a:t>
            </a:r>
            <a:r>
              <a:rPr lang="en-US" altLang="zh-CN" dirty="0">
                <a:sym typeface="Arial" panose="020B0604020202020204" pitchFamily="34" charset="0"/>
              </a:rPr>
              <a:t>Ajax</a:t>
            </a:r>
            <a:r>
              <a:rPr lang="zh-CN" altLang="en-US" dirty="0">
                <a:sym typeface="Arial" panose="020B0604020202020204" pitchFamily="34" charset="0"/>
              </a:rPr>
              <a:t>对象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非IE6语法：</a:t>
            </a:r>
          </a:p>
          <a:p>
            <a:pPr lvl="1">
              <a:lnSpc>
                <a:spcPct val="150000"/>
              </a:lnSpc>
            </a:pPr>
            <a:r>
              <a:rPr lang="zh-CN" altLang="en-US" sz="2184" b="1" dirty="0">
                <a:sym typeface="Calibri" panose="020F0502020204030204" pitchFamily="34" charset="0"/>
              </a:rPr>
              <a:t>var oAjax=new XMLHttpRequest();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pitchFamily="34" charset="0"/>
              </a:rPr>
              <a:t>老版本IE5 和 IE6语法：</a:t>
            </a:r>
          </a:p>
          <a:p>
            <a:pPr lvl="1"/>
            <a:r>
              <a:rPr lang="zh-CN" altLang="en-US" sz="2188" b="1" dirty="0">
                <a:sym typeface="Calibri" panose="020F0502020204030204" pitchFamily="34" charset="0"/>
              </a:rPr>
              <a:t>varoAjax=newActiveXObject("Microsoft.XMLHTT")</a:t>
            </a:r>
            <a:endParaRPr lang="zh-CN" altLang="en-US" noProof="1"/>
          </a:p>
        </p:txBody>
      </p:sp>
      <p:sp>
        <p:nvSpPr>
          <p:cNvPr id="4" name="AutoShape 12">
            <a:extLst>
              <a:ext uri="{FF2B5EF4-FFF2-40B4-BE49-F238E27FC236}">
                <a16:creationId xmlns:a16="http://schemas.microsoft.com/office/drawing/2014/main" id="{9C098067-108E-4223-A9EC-867C6C6A2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3653552"/>
            <a:ext cx="7820501" cy="949166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28575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1350" b="1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if (window.XMLHttpRequest){</a:t>
            </a:r>
          </a:p>
          <a:p>
            <a:pPr defTabSz="28575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1350" b="1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	var oAjax=</a:t>
            </a:r>
            <a:r>
              <a:rPr lang="zh-CN" altLang="en-US" sz="1350" b="1" dirty="0">
                <a:solidFill>
                  <a:srgbClr val="FF0000"/>
                </a:solidFill>
                <a:ea typeface="黑体" panose="02010609060101010101" pitchFamily="49" charset="-122"/>
              </a:rPr>
              <a:t>new XMLHttpRequest()</a:t>
            </a:r>
            <a:r>
              <a:rPr lang="zh-CN" altLang="en-US" sz="1350" b="1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;</a:t>
            </a:r>
            <a:r>
              <a:rPr lang="zh-CN" altLang="en-US" sz="1350" b="1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  <a:sym typeface="+mn-ea"/>
              </a:rPr>
              <a:t>//  IE7+, Firefox, Chrome, Opera, Safari 浏览器执行代码</a:t>
            </a:r>
            <a:endParaRPr lang="zh-CN" altLang="en-US" sz="1350" b="1" dirty="0">
              <a:solidFill>
                <a:schemeClr val="accent5">
                  <a:lumMod val="10000"/>
                </a:schemeClr>
              </a:solidFill>
              <a:ea typeface="黑体" panose="02010609060101010101" pitchFamily="49" charset="-122"/>
            </a:endParaRPr>
          </a:p>
          <a:p>
            <a:pPr defTabSz="28575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1350" b="1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}else{var oAjax=</a:t>
            </a:r>
            <a:r>
              <a:rPr lang="zh-CN" altLang="en-US" sz="1350" b="1" dirty="0">
                <a:solidFill>
                  <a:srgbClr val="FF0000"/>
                </a:solidFill>
                <a:ea typeface="黑体" panose="02010609060101010101" pitchFamily="49" charset="-122"/>
              </a:rPr>
              <a:t>new ActiveXObject("Microsoft.XMLHTTP")</a:t>
            </a:r>
            <a:r>
              <a:rPr lang="zh-CN" altLang="en-US" sz="1350" b="1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;</a:t>
            </a:r>
            <a:r>
              <a:rPr lang="zh-CN" altLang="en-US" sz="1350" b="1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  <a:sym typeface="+mn-ea"/>
              </a:rPr>
              <a:t>// IE6, IE5 浏览器执行代码 </a:t>
            </a:r>
            <a:r>
              <a:rPr lang="zh-CN" altLang="en-US" sz="1350" b="1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}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A8CE6D7-56DB-4783-9E6B-FDBF60785BCF}"/>
              </a:ext>
            </a:extLst>
          </p:cNvPr>
          <p:cNvGrpSpPr/>
          <p:nvPr/>
        </p:nvGrpSpPr>
        <p:grpSpPr>
          <a:xfrm>
            <a:off x="205257" y="3387804"/>
            <a:ext cx="436880" cy="531495"/>
            <a:chOff x="3548698" y="2423160"/>
            <a:chExt cx="436880" cy="531495"/>
          </a:xfrm>
        </p:grpSpPr>
        <p:sp>
          <p:nvSpPr>
            <p:cNvPr id="6" name="TextBox 65">
              <a:extLst>
                <a:ext uri="{FF2B5EF4-FFF2-40B4-BE49-F238E27FC236}">
                  <a16:creationId xmlns:a16="http://schemas.microsoft.com/office/drawing/2014/main" id="{9C93D280-B181-4E8E-9A60-EB287DBBE275}"/>
                </a:ext>
              </a:extLst>
            </p:cNvPr>
            <p:cNvSpPr txBox="1"/>
            <p:nvPr/>
          </p:nvSpPr>
          <p:spPr>
            <a:xfrm>
              <a:off x="3548698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示例</a:t>
              </a:r>
            </a:p>
          </p:txBody>
        </p:sp>
        <p:pic>
          <p:nvPicPr>
            <p:cNvPr id="7" name="图片 6" descr="C:\Users\Lenovo\Desktop\icon\电脑.png电脑">
              <a:extLst>
                <a:ext uri="{FF2B5EF4-FFF2-40B4-BE49-F238E27FC236}">
                  <a16:creationId xmlns:a16="http://schemas.microsoft.com/office/drawing/2014/main" id="{67EE4DFB-39F5-44A3-A563-A02850727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627438" y="2423160"/>
              <a:ext cx="279400" cy="278765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2C5BFA2-3E4E-4FAF-9EDF-FB309F758315}"/>
              </a:ext>
            </a:extLst>
          </p:cNvPr>
          <p:cNvGrpSpPr/>
          <p:nvPr/>
        </p:nvGrpSpPr>
        <p:grpSpPr>
          <a:xfrm>
            <a:off x="2555776" y="4731990"/>
            <a:ext cx="3132349" cy="321469"/>
            <a:chOff x="2555776" y="4614386"/>
            <a:chExt cx="3132349" cy="321469"/>
          </a:xfrm>
        </p:grpSpPr>
        <p:sp>
          <p:nvSpPr>
            <p:cNvPr id="9" name="圆角矩形 7">
              <a:extLst>
                <a:ext uri="{FF2B5EF4-FFF2-40B4-BE49-F238E27FC236}">
                  <a16:creationId xmlns:a16="http://schemas.microsoft.com/office/drawing/2014/main" id="{A7C35A47-C6CA-4DCF-98B8-A9893BE95611}"/>
                </a:ext>
              </a:extLst>
            </p:cNvPr>
            <p:cNvSpPr/>
            <p:nvPr/>
          </p:nvSpPr>
          <p:spPr bwMode="auto">
            <a:xfrm>
              <a:off x="2555776" y="4614386"/>
              <a:ext cx="342601" cy="321469"/>
            </a:xfrm>
            <a:prstGeom prst="roundRect">
              <a:avLst/>
            </a:prstGeom>
            <a:solidFill>
              <a:srgbClr val="0099D8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0" name="圆角矩形 8">
              <a:extLst>
                <a:ext uri="{FF2B5EF4-FFF2-40B4-BE49-F238E27FC236}">
                  <a16:creationId xmlns:a16="http://schemas.microsoft.com/office/drawing/2014/main" id="{D8AFF36F-45E3-40C0-90CA-D638ED91844E}"/>
                </a:ext>
              </a:extLst>
            </p:cNvPr>
            <p:cNvSpPr/>
            <p:nvPr/>
          </p:nvSpPr>
          <p:spPr bwMode="auto">
            <a:xfrm>
              <a:off x="2947320" y="4614386"/>
              <a:ext cx="2740805" cy="321469"/>
            </a:xfrm>
            <a:prstGeom prst="roundRect">
              <a:avLst/>
            </a:prstGeom>
            <a:solidFill>
              <a:srgbClr val="0099D8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pic>
          <p:nvPicPr>
            <p:cNvPr id="11" name="Picture 8" descr="说话气泡new">
              <a:extLst>
                <a:ext uri="{FF2B5EF4-FFF2-40B4-BE49-F238E27FC236}">
                  <a16:creationId xmlns:a16="http://schemas.microsoft.com/office/drawing/2014/main" id="{796E5C21-C879-4D3E-820F-061A2DEF35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4644057"/>
              <a:ext cx="391544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0">
              <a:extLst>
                <a:ext uri="{FF2B5EF4-FFF2-40B4-BE49-F238E27FC236}">
                  <a16:creationId xmlns:a16="http://schemas.microsoft.com/office/drawing/2014/main" id="{2A530193-C8E4-48F1-BA01-F2CC9A4DD95F}"/>
                </a:ext>
              </a:extLst>
            </p:cNvPr>
            <p:cNvSpPr txBox="1"/>
            <p:nvPr/>
          </p:nvSpPr>
          <p:spPr bwMode="auto">
            <a:xfrm>
              <a:off x="3201431" y="4647723"/>
              <a:ext cx="2138727" cy="27699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ajax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</a:p>
          </p:txBody>
        </p:sp>
      </p:grp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3AF34307-A6BA-471F-AAC1-7BFD21A34E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r>
              <a:rPr lang="en-US" altLang="zh-CN" dirty="0"/>
              <a:t>/36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Calibri" panose="020F0502020204030204" pitchFamily="34" charset="0"/>
              </a:rPr>
              <a:t>连接到服务器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Calibri" panose="020F0502020204030204" pitchFamily="34" charset="0"/>
              </a:rPr>
              <a:t>open(方法，文件名，同步异步)</a:t>
            </a: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参数一：post/get</a:t>
            </a: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参数二：请求的文件名</a:t>
            </a:r>
          </a:p>
          <a:p>
            <a:pPr lvl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参数三：同步（false）  异步（true）</a:t>
            </a:r>
          </a:p>
        </p:txBody>
      </p:sp>
      <p:sp>
        <p:nvSpPr>
          <p:cNvPr id="4" name="AutoShape 12">
            <a:extLst>
              <a:ext uri="{FF2B5EF4-FFF2-40B4-BE49-F238E27FC236}">
                <a16:creationId xmlns:a16="http://schemas.microsoft.com/office/drawing/2014/main" id="{F9A01A80-3671-4529-958E-2E82C2CD4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291830"/>
            <a:ext cx="7820501" cy="387668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28575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1350" b="1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oAjax.</a:t>
            </a:r>
            <a:r>
              <a:rPr lang="zh-CN" altLang="en-US" sz="1350" b="1" dirty="0">
                <a:solidFill>
                  <a:srgbClr val="FF0000"/>
                </a:solidFill>
                <a:ea typeface="黑体" panose="02010609060101010101" pitchFamily="49" charset="-122"/>
              </a:rPr>
              <a:t>open</a:t>
            </a:r>
            <a:r>
              <a:rPr lang="zh-CN" altLang="en-US" sz="1350" b="1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("GET","abc.txt",true);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F3CABC1-8C35-4F3A-B44E-214287907E1A}"/>
              </a:ext>
            </a:extLst>
          </p:cNvPr>
          <p:cNvGrpSpPr/>
          <p:nvPr/>
        </p:nvGrpSpPr>
        <p:grpSpPr>
          <a:xfrm>
            <a:off x="240665" y="3026082"/>
            <a:ext cx="436880" cy="531495"/>
            <a:chOff x="3548698" y="2423160"/>
            <a:chExt cx="436880" cy="531495"/>
          </a:xfrm>
        </p:grpSpPr>
        <p:sp>
          <p:nvSpPr>
            <p:cNvPr id="6" name="TextBox 65">
              <a:extLst>
                <a:ext uri="{FF2B5EF4-FFF2-40B4-BE49-F238E27FC236}">
                  <a16:creationId xmlns:a16="http://schemas.microsoft.com/office/drawing/2014/main" id="{A1B7A60B-56F6-4527-8D5E-7A5213136CF7}"/>
                </a:ext>
              </a:extLst>
            </p:cNvPr>
            <p:cNvSpPr txBox="1"/>
            <p:nvPr/>
          </p:nvSpPr>
          <p:spPr>
            <a:xfrm>
              <a:off x="3548698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示例</a:t>
              </a:r>
            </a:p>
          </p:txBody>
        </p:sp>
        <p:pic>
          <p:nvPicPr>
            <p:cNvPr id="7" name="图片 6" descr="C:\Users\Lenovo\Desktop\icon\电脑.png电脑">
              <a:extLst>
                <a:ext uri="{FF2B5EF4-FFF2-40B4-BE49-F238E27FC236}">
                  <a16:creationId xmlns:a16="http://schemas.microsoft.com/office/drawing/2014/main" id="{428297D8-4D06-4425-A74C-370437D36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627438" y="2423160"/>
              <a:ext cx="279400" cy="278765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0DA2FF4-DB99-4F87-9982-35E9F6830C44}"/>
              </a:ext>
            </a:extLst>
          </p:cNvPr>
          <p:cNvGrpSpPr/>
          <p:nvPr/>
        </p:nvGrpSpPr>
        <p:grpSpPr>
          <a:xfrm>
            <a:off x="2555776" y="4349670"/>
            <a:ext cx="3132349" cy="321469"/>
            <a:chOff x="2555776" y="4614386"/>
            <a:chExt cx="3132349" cy="321469"/>
          </a:xfrm>
        </p:grpSpPr>
        <p:sp>
          <p:nvSpPr>
            <p:cNvPr id="14" name="圆角矩形 7">
              <a:extLst>
                <a:ext uri="{FF2B5EF4-FFF2-40B4-BE49-F238E27FC236}">
                  <a16:creationId xmlns:a16="http://schemas.microsoft.com/office/drawing/2014/main" id="{5023FF03-CE78-4FCE-A7F6-89E8B1DBFC62}"/>
                </a:ext>
              </a:extLst>
            </p:cNvPr>
            <p:cNvSpPr/>
            <p:nvPr/>
          </p:nvSpPr>
          <p:spPr bwMode="auto">
            <a:xfrm>
              <a:off x="2555776" y="4614386"/>
              <a:ext cx="342601" cy="321469"/>
            </a:xfrm>
            <a:prstGeom prst="roundRect">
              <a:avLst/>
            </a:prstGeom>
            <a:solidFill>
              <a:srgbClr val="0099D8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5" name="圆角矩形 8">
              <a:extLst>
                <a:ext uri="{FF2B5EF4-FFF2-40B4-BE49-F238E27FC236}">
                  <a16:creationId xmlns:a16="http://schemas.microsoft.com/office/drawing/2014/main" id="{77370B30-BE9A-4EAA-A3F1-484A3B5CBB8D}"/>
                </a:ext>
              </a:extLst>
            </p:cNvPr>
            <p:cNvSpPr/>
            <p:nvPr/>
          </p:nvSpPr>
          <p:spPr bwMode="auto">
            <a:xfrm>
              <a:off x="2947320" y="4614386"/>
              <a:ext cx="2740805" cy="321469"/>
            </a:xfrm>
            <a:prstGeom prst="roundRect">
              <a:avLst/>
            </a:prstGeom>
            <a:solidFill>
              <a:srgbClr val="0099D8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pic>
          <p:nvPicPr>
            <p:cNvPr id="16" name="Picture 8" descr="说话气泡new">
              <a:extLst>
                <a:ext uri="{FF2B5EF4-FFF2-40B4-BE49-F238E27FC236}">
                  <a16:creationId xmlns:a16="http://schemas.microsoft.com/office/drawing/2014/main" id="{16664C1D-79C8-40A7-A167-5044F1257F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4644057"/>
              <a:ext cx="391544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91FDB617-585B-4EEC-BE44-B87A8700EC94}"/>
                </a:ext>
              </a:extLst>
            </p:cNvPr>
            <p:cNvSpPr txBox="1"/>
            <p:nvPr/>
          </p:nvSpPr>
          <p:spPr bwMode="auto">
            <a:xfrm>
              <a:off x="3201431" y="4647723"/>
              <a:ext cx="2138727" cy="27699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ajax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</a:p>
          </p:txBody>
        </p: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ED14CEF-8533-4EB1-9A88-E4E4642591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r>
              <a:rPr lang="en-US" altLang="zh-CN" dirty="0"/>
              <a:t>/36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8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D62F4-6032-4228-B3B0-0FCC7099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Calibri" panose="020F0502020204030204" pitchFamily="34" charset="0"/>
              </a:rPr>
              <a:t>发送请求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90D2A-199A-4F3C-AB29-34F69A693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Calibri" panose="020F0502020204030204" pitchFamily="34" charset="0"/>
              </a:rPr>
              <a:t>send()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42BF92-F567-46A7-9E16-18696C88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r>
              <a:rPr lang="zh-CN" altLang="en-US"/>
              <a:t>/</a:t>
            </a:r>
            <a:r>
              <a:rPr lang="en-US" altLang="zh-CN"/>
              <a:t>10</a:t>
            </a:r>
            <a:endParaRPr lang="en-US" altLang="zh-CN" dirty="0"/>
          </a:p>
        </p:txBody>
      </p:sp>
      <p:sp>
        <p:nvSpPr>
          <p:cNvPr id="5" name="AutoShape 12">
            <a:extLst>
              <a:ext uri="{FF2B5EF4-FFF2-40B4-BE49-F238E27FC236}">
                <a16:creationId xmlns:a16="http://schemas.microsoft.com/office/drawing/2014/main" id="{176DCFBD-F427-422D-B6EB-322F67CBA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27" y="2440751"/>
            <a:ext cx="7820501" cy="387668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28575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1350" b="1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oAjax.</a:t>
            </a:r>
            <a:r>
              <a:rPr lang="en-US" altLang="zh-CN" sz="1350" b="1" dirty="0">
                <a:solidFill>
                  <a:srgbClr val="FF0000"/>
                </a:solidFill>
                <a:ea typeface="黑体" panose="02010609060101010101" pitchFamily="49" charset="-122"/>
              </a:rPr>
              <a:t>send</a:t>
            </a:r>
            <a:r>
              <a:rPr lang="zh-CN" altLang="en-US" sz="1350" b="1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();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2F390B5-D2FE-4E58-BE63-7CB407047D30}"/>
              </a:ext>
            </a:extLst>
          </p:cNvPr>
          <p:cNvGrpSpPr/>
          <p:nvPr/>
        </p:nvGrpSpPr>
        <p:grpSpPr>
          <a:xfrm>
            <a:off x="236554" y="1015365"/>
            <a:ext cx="436880" cy="549275"/>
            <a:chOff x="2960053" y="2405380"/>
            <a:chExt cx="436880" cy="549275"/>
          </a:xfrm>
        </p:grpSpPr>
        <p:sp>
          <p:nvSpPr>
            <p:cNvPr id="10" name="TextBox 65">
              <a:extLst>
                <a:ext uri="{FF2B5EF4-FFF2-40B4-BE49-F238E27FC236}">
                  <a16:creationId xmlns:a16="http://schemas.microsoft.com/office/drawing/2014/main" id="{03783D81-AC5B-4A52-8C4D-365C4D663ACC}"/>
                </a:ext>
              </a:extLst>
            </p:cNvPr>
            <p:cNvSpPr txBox="1"/>
            <p:nvPr/>
          </p:nvSpPr>
          <p:spPr>
            <a:xfrm>
              <a:off x="2960053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语法</a:t>
              </a:r>
            </a:p>
          </p:txBody>
        </p:sp>
        <p:pic>
          <p:nvPicPr>
            <p:cNvPr id="11" name="图片 10" descr="C:\Users\Lenovo\Desktop\icon\书籍.png书籍">
              <a:extLst>
                <a:ext uri="{FF2B5EF4-FFF2-40B4-BE49-F238E27FC236}">
                  <a16:creationId xmlns:a16="http://schemas.microsoft.com/office/drawing/2014/main" id="{0B4F9FB4-D528-4556-8B58-0F56B6AFD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021330" y="2405380"/>
              <a:ext cx="314325" cy="314325"/>
            </a:xfrm>
            <a:prstGeom prst="rect">
              <a:avLst/>
            </a:prstGeom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A2142AF-5D87-42EC-8670-0CCEA9715C1D}"/>
              </a:ext>
            </a:extLst>
          </p:cNvPr>
          <p:cNvGrpSpPr/>
          <p:nvPr/>
        </p:nvGrpSpPr>
        <p:grpSpPr>
          <a:xfrm>
            <a:off x="175276" y="2175003"/>
            <a:ext cx="436880" cy="531495"/>
            <a:chOff x="3548698" y="2423160"/>
            <a:chExt cx="436880" cy="531495"/>
          </a:xfrm>
        </p:grpSpPr>
        <p:sp>
          <p:nvSpPr>
            <p:cNvPr id="13" name="TextBox 65">
              <a:extLst>
                <a:ext uri="{FF2B5EF4-FFF2-40B4-BE49-F238E27FC236}">
                  <a16:creationId xmlns:a16="http://schemas.microsoft.com/office/drawing/2014/main" id="{ADD66A31-D42D-4FF2-9FA3-DF93FBE43ACC}"/>
                </a:ext>
              </a:extLst>
            </p:cNvPr>
            <p:cNvSpPr txBox="1"/>
            <p:nvPr/>
          </p:nvSpPr>
          <p:spPr>
            <a:xfrm>
              <a:off x="3548698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示例</a:t>
              </a:r>
            </a:p>
          </p:txBody>
        </p:sp>
        <p:pic>
          <p:nvPicPr>
            <p:cNvPr id="14" name="图片 13" descr="C:\Users\Lenovo\Desktop\icon\电脑.png电脑">
              <a:extLst>
                <a:ext uri="{FF2B5EF4-FFF2-40B4-BE49-F238E27FC236}">
                  <a16:creationId xmlns:a16="http://schemas.microsoft.com/office/drawing/2014/main" id="{4A125E07-02FE-46BF-9354-D60F46228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627438" y="2423160"/>
              <a:ext cx="279400" cy="278765"/>
            </a:xfrm>
            <a:prstGeom prst="rect">
              <a:avLst/>
            </a:prstGeom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74569BA-F9DB-4827-A625-9963AD0CEF18}"/>
              </a:ext>
            </a:extLst>
          </p:cNvPr>
          <p:cNvGrpSpPr/>
          <p:nvPr/>
        </p:nvGrpSpPr>
        <p:grpSpPr>
          <a:xfrm>
            <a:off x="2555776" y="4349670"/>
            <a:ext cx="3132349" cy="321469"/>
            <a:chOff x="2555776" y="4614386"/>
            <a:chExt cx="3132349" cy="321469"/>
          </a:xfrm>
        </p:grpSpPr>
        <p:sp>
          <p:nvSpPr>
            <p:cNvPr id="16" name="圆角矩形 7">
              <a:extLst>
                <a:ext uri="{FF2B5EF4-FFF2-40B4-BE49-F238E27FC236}">
                  <a16:creationId xmlns:a16="http://schemas.microsoft.com/office/drawing/2014/main" id="{2D653408-0CA1-4C59-9C9E-96DA8B12DC5A}"/>
                </a:ext>
              </a:extLst>
            </p:cNvPr>
            <p:cNvSpPr/>
            <p:nvPr/>
          </p:nvSpPr>
          <p:spPr bwMode="auto">
            <a:xfrm>
              <a:off x="2555776" y="4614386"/>
              <a:ext cx="342601" cy="321469"/>
            </a:xfrm>
            <a:prstGeom prst="roundRect">
              <a:avLst/>
            </a:prstGeom>
            <a:solidFill>
              <a:srgbClr val="0099D8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7" name="圆角矩形 8">
              <a:extLst>
                <a:ext uri="{FF2B5EF4-FFF2-40B4-BE49-F238E27FC236}">
                  <a16:creationId xmlns:a16="http://schemas.microsoft.com/office/drawing/2014/main" id="{84842972-8AAA-497C-91FF-73B6582A18E3}"/>
                </a:ext>
              </a:extLst>
            </p:cNvPr>
            <p:cNvSpPr/>
            <p:nvPr/>
          </p:nvSpPr>
          <p:spPr bwMode="auto">
            <a:xfrm>
              <a:off x="2947320" y="4614386"/>
              <a:ext cx="2740805" cy="321469"/>
            </a:xfrm>
            <a:prstGeom prst="roundRect">
              <a:avLst/>
            </a:prstGeom>
            <a:solidFill>
              <a:srgbClr val="0099D8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pic>
          <p:nvPicPr>
            <p:cNvPr id="18" name="Picture 8" descr="说话气泡new">
              <a:extLst>
                <a:ext uri="{FF2B5EF4-FFF2-40B4-BE49-F238E27FC236}">
                  <a16:creationId xmlns:a16="http://schemas.microsoft.com/office/drawing/2014/main" id="{2433ABBD-60D3-4A54-B31A-17AF8A8313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4644057"/>
              <a:ext cx="391544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0">
              <a:extLst>
                <a:ext uri="{FF2B5EF4-FFF2-40B4-BE49-F238E27FC236}">
                  <a16:creationId xmlns:a16="http://schemas.microsoft.com/office/drawing/2014/main" id="{BB245C2F-6734-4E87-A233-171BC6F16E03}"/>
                </a:ext>
              </a:extLst>
            </p:cNvPr>
            <p:cNvSpPr txBox="1"/>
            <p:nvPr/>
          </p:nvSpPr>
          <p:spPr bwMode="auto">
            <a:xfrm>
              <a:off x="3201431" y="4647723"/>
              <a:ext cx="2138727" cy="27699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ajax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602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775">
                <a:sym typeface="Calibri" panose="020F0502020204030204" pitchFamily="34" charset="0"/>
              </a:rPr>
              <a:t>接收返回值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78644" y="981075"/>
            <a:ext cx="8015764" cy="3613785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algn="l">
              <a:lnSpc>
                <a:spcPct val="150000"/>
              </a:lnSpc>
            </a:pPr>
            <a:endParaRPr kumimoji="0" lang="zh-CN" altLang="en-US" i="0" u="none" strike="noStrike" cap="none" normalizeH="0" baseline="0" dirty="0">
              <a:solidFill>
                <a:schemeClr val="tx1">
                  <a:lumMod val="75000"/>
                  <a:lumOff val="25000"/>
                </a:schemeClr>
              </a:solidFill>
              <a:sym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endParaRPr lang="zh-CN" altLang="en-US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lvl="0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8"/>
            <a:endParaRPr lang="zh-CN" altLang="en-US" noProof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2"/>
            <a:endParaRPr lang="zh-CN" altLang="en-US" noProof="1"/>
          </a:p>
          <a:p>
            <a:pPr lvl="3"/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506254" y="1360171"/>
            <a:ext cx="7820501" cy="2217896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28575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1350" b="1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oAjax.</a:t>
            </a:r>
            <a:r>
              <a:rPr lang="zh-CN" altLang="en-US" sz="1350" b="1" dirty="0">
                <a:solidFill>
                  <a:srgbClr val="FF0000"/>
                </a:solidFill>
                <a:ea typeface="黑体" panose="02010609060101010101" pitchFamily="49" charset="-122"/>
              </a:rPr>
              <a:t>onreadystatechange</a:t>
            </a:r>
            <a:r>
              <a:rPr lang="zh-CN" altLang="en-US" sz="1350" b="1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=function(){</a:t>
            </a:r>
          </a:p>
          <a:p>
            <a:pPr defTabSz="28575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1350" b="1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		if (oAjax.</a:t>
            </a:r>
            <a:r>
              <a:rPr lang="zh-CN" altLang="en-US" sz="1350" b="1" dirty="0">
                <a:solidFill>
                  <a:srgbClr val="FF0000"/>
                </a:solidFill>
                <a:ea typeface="黑体" panose="02010609060101010101" pitchFamily="49" charset="-122"/>
              </a:rPr>
              <a:t>readyState==4</a:t>
            </a:r>
            <a:r>
              <a:rPr lang="zh-CN" altLang="en-US" sz="1350" b="1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 &amp;&amp; oAjax.</a:t>
            </a:r>
            <a:r>
              <a:rPr lang="zh-CN" altLang="en-US" sz="1350" b="1" dirty="0">
                <a:solidFill>
                  <a:srgbClr val="FF0000"/>
                </a:solidFill>
                <a:ea typeface="黑体" panose="02010609060101010101" pitchFamily="49" charset="-122"/>
              </a:rPr>
              <a:t>status==200</a:t>
            </a:r>
            <a:r>
              <a:rPr lang="zh-CN" altLang="en-US" sz="1350" b="1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){</a:t>
            </a:r>
          </a:p>
          <a:p>
            <a:pPr defTabSz="28575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1350" b="1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				alert("请求成功"+oAjax.</a:t>
            </a:r>
            <a:r>
              <a:rPr lang="zh-CN" altLang="en-US" sz="1350" b="1" dirty="0">
                <a:solidFill>
                  <a:srgbClr val="FF0000"/>
                </a:solidFill>
                <a:ea typeface="黑体" panose="02010609060101010101" pitchFamily="49" charset="-122"/>
              </a:rPr>
              <a:t>responseText</a:t>
            </a:r>
            <a:r>
              <a:rPr lang="zh-CN" altLang="en-US" sz="1350" b="1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);</a:t>
            </a:r>
          </a:p>
          <a:p>
            <a:pPr defTabSz="28575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1350" b="1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		}</a:t>
            </a:r>
          </a:p>
          <a:p>
            <a:pPr defTabSz="28575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1350" b="1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		else{</a:t>
            </a:r>
          </a:p>
          <a:p>
            <a:pPr defTabSz="28575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1350" b="1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				alert("请求失败"+oAjax.status);</a:t>
            </a:r>
          </a:p>
          <a:p>
            <a:pPr defTabSz="28575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1350" b="1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		}</a:t>
            </a:r>
          </a:p>
          <a:p>
            <a:pPr defTabSz="28575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1350" b="1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}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839DDC9-93D9-4085-9F2A-DE4F82548A49}"/>
              </a:ext>
            </a:extLst>
          </p:cNvPr>
          <p:cNvGrpSpPr/>
          <p:nvPr/>
        </p:nvGrpSpPr>
        <p:grpSpPr>
          <a:xfrm>
            <a:off x="72579" y="856178"/>
            <a:ext cx="436880" cy="531495"/>
            <a:chOff x="3548698" y="2423160"/>
            <a:chExt cx="436880" cy="531495"/>
          </a:xfrm>
        </p:grpSpPr>
        <p:sp>
          <p:nvSpPr>
            <p:cNvPr id="15" name="TextBox 65">
              <a:extLst>
                <a:ext uri="{FF2B5EF4-FFF2-40B4-BE49-F238E27FC236}">
                  <a16:creationId xmlns:a16="http://schemas.microsoft.com/office/drawing/2014/main" id="{D2EEFB58-FD02-4D5B-9F9E-6203568989EE}"/>
                </a:ext>
              </a:extLst>
            </p:cNvPr>
            <p:cNvSpPr txBox="1"/>
            <p:nvPr/>
          </p:nvSpPr>
          <p:spPr>
            <a:xfrm>
              <a:off x="3548698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示例</a:t>
              </a:r>
            </a:p>
          </p:txBody>
        </p:sp>
        <p:pic>
          <p:nvPicPr>
            <p:cNvPr id="18" name="图片 17" descr="C:\Users\Lenovo\Desktop\icon\电脑.png电脑">
              <a:extLst>
                <a:ext uri="{FF2B5EF4-FFF2-40B4-BE49-F238E27FC236}">
                  <a16:creationId xmlns:a16="http://schemas.microsoft.com/office/drawing/2014/main" id="{2FE21E9C-6856-4C9A-A61D-9BDF2A6C9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627438" y="2423160"/>
              <a:ext cx="279400" cy="278765"/>
            </a:xfrm>
            <a:prstGeom prst="rect">
              <a:avLst/>
            </a:prstGeom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5F10583-54CE-4276-9C87-D5740ACB3E26}"/>
              </a:ext>
            </a:extLst>
          </p:cNvPr>
          <p:cNvGrpSpPr/>
          <p:nvPr/>
        </p:nvGrpSpPr>
        <p:grpSpPr>
          <a:xfrm>
            <a:off x="2555776" y="4349670"/>
            <a:ext cx="3132349" cy="321469"/>
            <a:chOff x="2555776" y="4614386"/>
            <a:chExt cx="3132349" cy="321469"/>
          </a:xfrm>
        </p:grpSpPr>
        <p:sp>
          <p:nvSpPr>
            <p:cNvPr id="21" name="圆角矩形 7">
              <a:extLst>
                <a:ext uri="{FF2B5EF4-FFF2-40B4-BE49-F238E27FC236}">
                  <a16:creationId xmlns:a16="http://schemas.microsoft.com/office/drawing/2014/main" id="{97ED2943-FCF5-43B4-98B6-056107505D84}"/>
                </a:ext>
              </a:extLst>
            </p:cNvPr>
            <p:cNvSpPr/>
            <p:nvPr/>
          </p:nvSpPr>
          <p:spPr bwMode="auto">
            <a:xfrm>
              <a:off x="2555776" y="4614386"/>
              <a:ext cx="342601" cy="321469"/>
            </a:xfrm>
            <a:prstGeom prst="roundRect">
              <a:avLst/>
            </a:prstGeom>
            <a:solidFill>
              <a:srgbClr val="0099D8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2" name="圆角矩形 8">
              <a:extLst>
                <a:ext uri="{FF2B5EF4-FFF2-40B4-BE49-F238E27FC236}">
                  <a16:creationId xmlns:a16="http://schemas.microsoft.com/office/drawing/2014/main" id="{884D112B-23E1-422E-852E-205BF8DADC45}"/>
                </a:ext>
              </a:extLst>
            </p:cNvPr>
            <p:cNvSpPr/>
            <p:nvPr/>
          </p:nvSpPr>
          <p:spPr bwMode="auto">
            <a:xfrm>
              <a:off x="2947320" y="4614386"/>
              <a:ext cx="2740805" cy="321469"/>
            </a:xfrm>
            <a:prstGeom prst="roundRect">
              <a:avLst/>
            </a:prstGeom>
            <a:solidFill>
              <a:srgbClr val="0099D8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pic>
          <p:nvPicPr>
            <p:cNvPr id="23" name="Picture 8" descr="说话气泡new">
              <a:extLst>
                <a:ext uri="{FF2B5EF4-FFF2-40B4-BE49-F238E27FC236}">
                  <a16:creationId xmlns:a16="http://schemas.microsoft.com/office/drawing/2014/main" id="{6012567F-64E5-4F54-8D56-F9A1EC72A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4644057"/>
              <a:ext cx="391544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0">
              <a:extLst>
                <a:ext uri="{FF2B5EF4-FFF2-40B4-BE49-F238E27FC236}">
                  <a16:creationId xmlns:a16="http://schemas.microsoft.com/office/drawing/2014/main" id="{0473573A-EDEF-47A1-9FBF-754AE97D8A1B}"/>
                </a:ext>
              </a:extLst>
            </p:cNvPr>
            <p:cNvSpPr txBox="1"/>
            <p:nvPr/>
          </p:nvSpPr>
          <p:spPr bwMode="auto">
            <a:xfrm>
              <a:off x="3201431" y="4647723"/>
              <a:ext cx="2138727" cy="27699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ajax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81597D3-8DF7-412D-8F6A-38617272C9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8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如何使用</a:t>
            </a:r>
            <a:r>
              <a:rPr lang="en-US" altLang="zh-CN"/>
              <a:t>jQuery</a:t>
            </a:r>
            <a:r>
              <a:rPr lang="zh-CN" altLang="en-US"/>
              <a:t>处理</a:t>
            </a:r>
            <a:r>
              <a:rPr lang="en-US" altLang="zh-CN" sz="2775">
                <a:sym typeface="+mn-ea"/>
              </a:rPr>
              <a:t>Ajax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/>
              <a:t>回顾以上原生创建</a:t>
            </a:r>
            <a:r>
              <a:rPr lang="en-US" altLang="zh-CN"/>
              <a:t>Ajax</a:t>
            </a:r>
            <a:r>
              <a:rPr lang="zh-CN" altLang="en-US"/>
              <a:t>的方法，思考如何使用</a:t>
            </a:r>
            <a:r>
              <a:rPr lang="en-US" altLang="zh-CN">
                <a:sym typeface="+mn-ea"/>
              </a:rPr>
              <a:t>jQuery</a:t>
            </a:r>
            <a:r>
              <a:rPr lang="zh-CN" altLang="en-US">
                <a:sym typeface="+mn-ea"/>
              </a:rPr>
              <a:t>处理</a:t>
            </a:r>
            <a:r>
              <a:rPr lang="en-US" altLang="zh-CN">
                <a:sym typeface="+mn-ea"/>
              </a:rPr>
              <a:t>Ajax</a:t>
            </a:r>
            <a:r>
              <a:rPr lang="zh-CN" altLang="en-US">
                <a:sym typeface="+mn-ea"/>
              </a:rPr>
              <a:t>？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241D82-3DF9-40C4-AFD0-CB2059E00B9F}"/>
              </a:ext>
            </a:extLst>
          </p:cNvPr>
          <p:cNvGrpSpPr/>
          <p:nvPr/>
        </p:nvGrpSpPr>
        <p:grpSpPr>
          <a:xfrm>
            <a:off x="251745" y="768971"/>
            <a:ext cx="484187" cy="678815"/>
            <a:chOff x="950913" y="1581785"/>
            <a:chExt cx="484187" cy="678815"/>
          </a:xfrm>
        </p:grpSpPr>
        <p:sp>
          <p:nvSpPr>
            <p:cNvPr id="8" name="TextBox 65">
              <a:extLst>
                <a:ext uri="{FF2B5EF4-FFF2-40B4-BE49-F238E27FC236}">
                  <a16:creationId xmlns:a16="http://schemas.microsoft.com/office/drawing/2014/main" id="{7E9F1D3B-87B9-401B-BA98-FF9E80283B58}"/>
                </a:ext>
              </a:extLst>
            </p:cNvPr>
            <p:cNvSpPr txBox="1"/>
            <p:nvPr/>
          </p:nvSpPr>
          <p:spPr>
            <a:xfrm>
              <a:off x="950913" y="2015490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提问</a:t>
              </a:r>
            </a:p>
          </p:txBody>
        </p:sp>
        <p:pic>
          <p:nvPicPr>
            <p:cNvPr id="9" name="图片 8" descr="C:\Users\Lenovo\Desktop\icon\疑问问题.png疑问问题">
              <a:extLst>
                <a:ext uri="{FF2B5EF4-FFF2-40B4-BE49-F238E27FC236}">
                  <a16:creationId xmlns:a16="http://schemas.microsoft.com/office/drawing/2014/main" id="{E0B8973D-2C0A-462F-9FDF-BECFF9123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979805" y="1581785"/>
              <a:ext cx="455295" cy="456565"/>
            </a:xfrm>
            <a:prstGeom prst="rect">
              <a:avLst/>
            </a:prstGeom>
          </p:spPr>
        </p:pic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6D92CF-0CBB-45EC-A23A-02BA304ABA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775">
                <a:sym typeface="+mn-ea"/>
              </a:rPr>
              <a:t>使用</a:t>
            </a:r>
            <a:r>
              <a:rPr lang="en-US" altLang="zh-CN" sz="2775">
                <a:sym typeface="+mn-ea"/>
              </a:rPr>
              <a:t>jQuery</a:t>
            </a:r>
            <a:r>
              <a:rPr lang="zh-CN" altLang="en-US" sz="2775">
                <a:sym typeface="+mn-ea"/>
              </a:rPr>
              <a:t>处理</a:t>
            </a:r>
            <a:r>
              <a:rPr lang="en-US" altLang="zh-CN" sz="2775">
                <a:sym typeface="+mn-ea"/>
              </a:rPr>
              <a:t>Ajax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/>
              <a:t>$.</a:t>
            </a:r>
            <a:r>
              <a:rPr lang="zh-CN" altLang="en-US"/>
              <a:t>ajax() 方法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ym typeface="Calibri" panose="020F0502020204030204" pitchFamily="34" charset="0"/>
              </a:rPr>
              <a:t>$().load()</a:t>
            </a:r>
            <a:r>
              <a:rPr lang="zh-CN" altLang="en-US" dirty="0">
                <a:sym typeface="Calibri" panose="020F0502020204030204" pitchFamily="34" charset="0"/>
              </a:rPr>
              <a:t>方法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Calibri" panose="020F0502020204030204" pitchFamily="34" charset="0"/>
              </a:rPr>
              <a:t>$.get() 方法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Calibri" panose="020F0502020204030204" pitchFamily="34" charset="0"/>
              </a:rPr>
              <a:t>$.post() 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6F0CFF-1CE2-4E8A-8888-8A27FDDCE1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775">
                <a:sym typeface="+mn-ea"/>
              </a:rPr>
              <a:t>$.</a:t>
            </a:r>
            <a:r>
              <a:rPr lang="zh-CN" altLang="en-US" sz="2775">
                <a:sym typeface="+mn-ea"/>
              </a:rPr>
              <a:t>ajax() 方法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/>
              <a:t>通过 HTTP 请求加载远程数据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934165" y="2168665"/>
            <a:ext cx="5143500" cy="40280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500" b="1" dirty="0" err="1">
                <a:ea typeface="宋体" panose="02010600030101010101" pitchFamily="2" charset="-122"/>
              </a:rPr>
              <a:t>jQuery.ajax([settings])</a:t>
            </a:r>
          </a:p>
        </p:txBody>
      </p:sp>
      <p:sp>
        <p:nvSpPr>
          <p:cNvPr id="15" name="线形标注 1 14"/>
          <p:cNvSpPr/>
          <p:nvPr/>
        </p:nvSpPr>
        <p:spPr bwMode="auto">
          <a:xfrm>
            <a:off x="2261235" y="1608296"/>
            <a:ext cx="4011930" cy="355283"/>
          </a:xfrm>
          <a:prstGeom prst="borderCallout1">
            <a:avLst>
              <a:gd name="adj1" fmla="val 196246"/>
              <a:gd name="adj2" fmla="val 6208"/>
              <a:gd name="adj3" fmla="val 89819"/>
              <a:gd name="adj4" fmla="val 9259"/>
            </a:avLst>
          </a:prstGeom>
          <a:solidFill>
            <a:srgbClr val="0099D8"/>
          </a:solidFill>
          <a:ln w="38100" algn="ctr">
            <a:solidFill>
              <a:srgbClr val="0099D8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buClr>
                <a:srgbClr val="233DA9"/>
              </a:buClr>
              <a:buSzPct val="80000"/>
              <a:defRPr/>
            </a:pPr>
            <a:r>
              <a:rPr sz="1350" b="1" kern="0">
                <a:solidFill>
                  <a:schemeClr val="bg1"/>
                </a:solidFill>
                <a:latin typeface="+mn-ea"/>
              </a:rPr>
              <a:t>可选。用于配置 Ajax 请求的键值对集合</a:t>
            </a:r>
          </a:p>
        </p:txBody>
      </p: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934403" y="2943226"/>
            <a:ext cx="7820501" cy="1170146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28575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1350" b="1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$("#b01").click(function(){</a:t>
            </a:r>
          </a:p>
          <a:p>
            <a:pPr defTabSz="28575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1350" b="1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  htmlobj=</a:t>
            </a:r>
            <a:r>
              <a:rPr lang="zh-CN" altLang="en-US" sz="1350" b="1" dirty="0">
                <a:solidFill>
                  <a:srgbClr val="FF0000"/>
                </a:solidFill>
                <a:ea typeface="黑体" panose="02010609060101010101" pitchFamily="49" charset="-122"/>
              </a:rPr>
              <a:t>$.ajax</a:t>
            </a:r>
            <a:r>
              <a:rPr lang="zh-CN" altLang="en-US" sz="1350" b="1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({url:"/jquery/test1.txt",async:false});</a:t>
            </a:r>
          </a:p>
          <a:p>
            <a:pPr defTabSz="28575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1350" b="1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  $("#myDiv").html(htmlobj.responseText);</a:t>
            </a:r>
          </a:p>
          <a:p>
            <a:pPr defTabSz="28575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1350" b="1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  });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BE44042-D379-4E93-B09C-6E3BA3C6EDD0}"/>
              </a:ext>
            </a:extLst>
          </p:cNvPr>
          <p:cNvGrpSpPr/>
          <p:nvPr/>
        </p:nvGrpSpPr>
        <p:grpSpPr>
          <a:xfrm>
            <a:off x="233045" y="1211526"/>
            <a:ext cx="436880" cy="549275"/>
            <a:chOff x="2960053" y="2405380"/>
            <a:chExt cx="436880" cy="549275"/>
          </a:xfrm>
        </p:grpSpPr>
        <p:sp>
          <p:nvSpPr>
            <p:cNvPr id="21" name="TextBox 65">
              <a:extLst>
                <a:ext uri="{FF2B5EF4-FFF2-40B4-BE49-F238E27FC236}">
                  <a16:creationId xmlns:a16="http://schemas.microsoft.com/office/drawing/2014/main" id="{B8F7A4F5-D9A4-451D-AC88-C8AD74E80817}"/>
                </a:ext>
              </a:extLst>
            </p:cNvPr>
            <p:cNvSpPr txBox="1"/>
            <p:nvPr/>
          </p:nvSpPr>
          <p:spPr>
            <a:xfrm>
              <a:off x="2960053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语法</a:t>
              </a:r>
            </a:p>
          </p:txBody>
        </p:sp>
        <p:pic>
          <p:nvPicPr>
            <p:cNvPr id="22" name="图片 21" descr="C:\Users\Lenovo\Desktop\icon\书籍.png书籍">
              <a:extLst>
                <a:ext uri="{FF2B5EF4-FFF2-40B4-BE49-F238E27FC236}">
                  <a16:creationId xmlns:a16="http://schemas.microsoft.com/office/drawing/2014/main" id="{5A9E03A7-E009-4B96-A771-BF76DF8CB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021330" y="2405380"/>
              <a:ext cx="314325" cy="314325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030851E-802F-48B0-A103-90DD69EA720C}"/>
              </a:ext>
            </a:extLst>
          </p:cNvPr>
          <p:cNvGrpSpPr/>
          <p:nvPr/>
        </p:nvGrpSpPr>
        <p:grpSpPr>
          <a:xfrm>
            <a:off x="189061" y="2410301"/>
            <a:ext cx="436880" cy="531495"/>
            <a:chOff x="3548698" y="2423160"/>
            <a:chExt cx="436880" cy="531495"/>
          </a:xfrm>
        </p:grpSpPr>
        <p:sp>
          <p:nvSpPr>
            <p:cNvPr id="24" name="TextBox 65">
              <a:extLst>
                <a:ext uri="{FF2B5EF4-FFF2-40B4-BE49-F238E27FC236}">
                  <a16:creationId xmlns:a16="http://schemas.microsoft.com/office/drawing/2014/main" id="{F1B05C85-E08B-4CB8-B653-B7B097D94FE7}"/>
                </a:ext>
              </a:extLst>
            </p:cNvPr>
            <p:cNvSpPr txBox="1"/>
            <p:nvPr/>
          </p:nvSpPr>
          <p:spPr>
            <a:xfrm>
              <a:off x="3548698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示例</a:t>
              </a:r>
            </a:p>
          </p:txBody>
        </p:sp>
        <p:pic>
          <p:nvPicPr>
            <p:cNvPr id="25" name="图片 24" descr="C:\Users\Lenovo\Desktop\icon\电脑.png电脑">
              <a:extLst>
                <a:ext uri="{FF2B5EF4-FFF2-40B4-BE49-F238E27FC236}">
                  <a16:creationId xmlns:a16="http://schemas.microsoft.com/office/drawing/2014/main" id="{317F3D58-588A-47FC-A58A-B40F2A37E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627438" y="2423160"/>
              <a:ext cx="279400" cy="278765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E8A1BB3-55C7-4892-BBA3-BB2A7203A7FF}"/>
              </a:ext>
            </a:extLst>
          </p:cNvPr>
          <p:cNvGrpSpPr/>
          <p:nvPr/>
        </p:nvGrpSpPr>
        <p:grpSpPr>
          <a:xfrm>
            <a:off x="2627784" y="4293057"/>
            <a:ext cx="3132349" cy="321469"/>
            <a:chOff x="2555776" y="4614386"/>
            <a:chExt cx="3132349" cy="321469"/>
          </a:xfrm>
        </p:grpSpPr>
        <p:sp>
          <p:nvSpPr>
            <p:cNvPr id="27" name="圆角矩形 7">
              <a:extLst>
                <a:ext uri="{FF2B5EF4-FFF2-40B4-BE49-F238E27FC236}">
                  <a16:creationId xmlns:a16="http://schemas.microsoft.com/office/drawing/2014/main" id="{B16C2F34-DDCF-45A7-AB28-69B21F649284}"/>
                </a:ext>
              </a:extLst>
            </p:cNvPr>
            <p:cNvSpPr/>
            <p:nvPr/>
          </p:nvSpPr>
          <p:spPr bwMode="auto">
            <a:xfrm>
              <a:off x="2555776" y="4614386"/>
              <a:ext cx="342601" cy="321469"/>
            </a:xfrm>
            <a:prstGeom prst="roundRect">
              <a:avLst/>
            </a:prstGeom>
            <a:solidFill>
              <a:srgbClr val="0099D8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8" name="圆角矩形 8">
              <a:extLst>
                <a:ext uri="{FF2B5EF4-FFF2-40B4-BE49-F238E27FC236}">
                  <a16:creationId xmlns:a16="http://schemas.microsoft.com/office/drawing/2014/main" id="{8A0AE719-F344-4E54-AEC8-CD3F8C8E66C6}"/>
                </a:ext>
              </a:extLst>
            </p:cNvPr>
            <p:cNvSpPr/>
            <p:nvPr/>
          </p:nvSpPr>
          <p:spPr bwMode="auto">
            <a:xfrm>
              <a:off x="2947320" y="4614386"/>
              <a:ext cx="2740805" cy="321469"/>
            </a:xfrm>
            <a:prstGeom prst="roundRect">
              <a:avLst/>
            </a:prstGeom>
            <a:solidFill>
              <a:srgbClr val="0099D8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pic>
          <p:nvPicPr>
            <p:cNvPr id="29" name="Picture 8" descr="说话气泡new">
              <a:extLst>
                <a:ext uri="{FF2B5EF4-FFF2-40B4-BE49-F238E27FC236}">
                  <a16:creationId xmlns:a16="http://schemas.microsoft.com/office/drawing/2014/main" id="{B0B4965E-0443-4F48-A637-D56D4A17C3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4644057"/>
              <a:ext cx="391544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10">
              <a:extLst>
                <a:ext uri="{FF2B5EF4-FFF2-40B4-BE49-F238E27FC236}">
                  <a16:creationId xmlns:a16="http://schemas.microsoft.com/office/drawing/2014/main" id="{005F0198-660F-44C3-AB8C-5FE282B929B9}"/>
                </a:ext>
              </a:extLst>
            </p:cNvPr>
            <p:cNvSpPr txBox="1"/>
            <p:nvPr/>
          </p:nvSpPr>
          <p:spPr bwMode="auto">
            <a:xfrm>
              <a:off x="3075596" y="4647723"/>
              <a:ext cx="2390398" cy="27699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：ajax() 方法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CB8A24-B65A-4DAD-ADEE-2682E12153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577548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775">
                <a:sym typeface="+mn-ea"/>
              </a:rPr>
              <a:t>$.</a:t>
            </a:r>
            <a:r>
              <a:rPr lang="zh-CN" altLang="en-US" sz="2775">
                <a:sym typeface="+mn-ea"/>
              </a:rPr>
              <a:t>ajax() 方法</a:t>
            </a:r>
            <a:r>
              <a:rPr lang="en-US" altLang="zh-CN" sz="2775">
                <a:sym typeface="+mn-ea"/>
              </a:rPr>
              <a:t>-</a:t>
            </a:r>
            <a:r>
              <a:rPr lang="zh-CN" altLang="en-US" sz="2775">
                <a:sym typeface="+mn-ea"/>
              </a:rPr>
              <a:t>参数</a:t>
            </a: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041113"/>
              </p:ext>
            </p:extLst>
          </p:nvPr>
        </p:nvGraphicFramePr>
        <p:xfrm>
          <a:off x="661988" y="981075"/>
          <a:ext cx="7991952" cy="3648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3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4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参数</a:t>
                      </a:r>
                    </a:p>
                  </a:txBody>
                  <a:tcPr marL="51435" marR="51435" marT="0" marB="0" anchor="ctr"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</a:p>
                  </a:txBody>
                  <a:tcPr marL="51435" marR="51435" marT="0" marB="0" anchor="ctr"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51435" marR="51435" marT="0" marB="0" anchor="ctr">
                    <a:solidFill>
                      <a:srgbClr val="0099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可选，AJAX 请求设置，所有选项都是可选的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默认值: true。默认设置下，所有请求均为异步请求。如果需要发送同步请求，请将此选项设置为 false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cache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默认值: true，dataType 为 script 和 jsonp 时默认为 false。设置为 false 将不缓存此页面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发送到服务器的数据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dataType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预期服务器返回的数据类型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请求失败时调用此函数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success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sym typeface="+mn-ea"/>
                        </a:rPr>
                        <a:t>Function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请求成功后的回调函数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jsonp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在一个 jsonp 请求中重写回调函数的名字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jsonpCallback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 jsonp 请求指定一个回调函数名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578CCC-6BDF-47EB-9192-C734D89739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775" dirty="0">
                <a:sym typeface="Calibri" panose="020F0502020204030204" pitchFamily="34" charset="0"/>
              </a:rPr>
              <a:t>$().load()</a:t>
            </a:r>
            <a:r>
              <a:rPr lang="zh-CN" altLang="en-US" sz="2775" dirty="0">
                <a:sym typeface="Calibri" panose="020F0502020204030204" pitchFamily="34" charset="0"/>
              </a:rPr>
              <a:t>方法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/>
              <a:t>从服务器加载数据，并把返回的数据放入被选元素中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934165" y="2168665"/>
            <a:ext cx="5143500" cy="40280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500" b="1" dirty="0" err="1">
                <a:ea typeface="宋体" panose="02010600030101010101" pitchFamily="2" charset="-122"/>
              </a:rPr>
              <a:t>$(selector).load(URL,data,callback);</a:t>
            </a:r>
          </a:p>
        </p:txBody>
      </p:sp>
      <p:sp>
        <p:nvSpPr>
          <p:cNvPr id="15" name="线形标注 1 14"/>
          <p:cNvSpPr/>
          <p:nvPr/>
        </p:nvSpPr>
        <p:spPr bwMode="auto">
          <a:xfrm>
            <a:off x="2555776" y="1644969"/>
            <a:ext cx="1455202" cy="323374"/>
          </a:xfrm>
          <a:prstGeom prst="borderCallout1">
            <a:avLst>
              <a:gd name="adj1" fmla="val 214883"/>
              <a:gd name="adj2" fmla="val -755"/>
              <a:gd name="adj3" fmla="val 89819"/>
              <a:gd name="adj4" fmla="val 9259"/>
            </a:avLst>
          </a:prstGeom>
          <a:solidFill>
            <a:srgbClr val="0099D8"/>
          </a:solidFill>
          <a:ln w="38100" algn="ctr">
            <a:solidFill>
              <a:srgbClr val="0099D8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buClr>
                <a:srgbClr val="233DA9"/>
              </a:buClr>
              <a:buSzPct val="80000"/>
              <a:defRPr/>
            </a:pPr>
            <a:r>
              <a:rPr lang="zh-CN" altLang="en-US" sz="1350" b="1" kern="0" dirty="0">
                <a:solidFill>
                  <a:schemeClr val="bg1"/>
                </a:solidFill>
                <a:latin typeface="+mn-ea"/>
              </a:rPr>
              <a:t>必需参数，路径</a:t>
            </a:r>
          </a:p>
        </p:txBody>
      </p:sp>
      <p:sp>
        <p:nvSpPr>
          <p:cNvPr id="6" name="线形标注 1 5"/>
          <p:cNvSpPr/>
          <p:nvPr/>
        </p:nvSpPr>
        <p:spPr bwMode="auto">
          <a:xfrm>
            <a:off x="1219201" y="2918460"/>
            <a:ext cx="4235291" cy="321469"/>
          </a:xfrm>
          <a:prstGeom prst="borderCallout1">
            <a:avLst>
              <a:gd name="adj1" fmla="val -131799"/>
              <a:gd name="adj2" fmla="val 47965"/>
              <a:gd name="adj3" fmla="val -4015"/>
              <a:gd name="adj4" fmla="val 49247"/>
            </a:avLst>
          </a:prstGeom>
          <a:solidFill>
            <a:srgbClr val="0099D8"/>
          </a:solidFill>
          <a:ln w="38100" algn="ctr">
            <a:solidFill>
              <a:srgbClr val="0099D8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350" b="1" kern="0" dirty="0">
                <a:solidFill>
                  <a:schemeClr val="bg1"/>
                </a:solidFill>
                <a:latin typeface="+mn-ea"/>
                <a:sym typeface="+mn-ea"/>
              </a:rPr>
              <a:t>可选参数，</a:t>
            </a:r>
            <a:r>
              <a:rPr lang="zh-CN" altLang="en-US" sz="1350" b="1" kern="0" dirty="0">
                <a:solidFill>
                  <a:schemeClr val="bg1"/>
                </a:solidFill>
                <a:latin typeface="+mn-ea"/>
              </a:rPr>
              <a:t>与请求一同发送的查询字符串键/值对集合</a:t>
            </a:r>
          </a:p>
        </p:txBody>
      </p:sp>
      <p:sp>
        <p:nvSpPr>
          <p:cNvPr id="9" name="线形标注 1 8"/>
          <p:cNvSpPr/>
          <p:nvPr/>
        </p:nvSpPr>
        <p:spPr bwMode="auto">
          <a:xfrm>
            <a:off x="4191000" y="1661161"/>
            <a:ext cx="3997643" cy="307181"/>
          </a:xfrm>
          <a:prstGeom prst="borderCallout1">
            <a:avLst>
              <a:gd name="adj1" fmla="val 210852"/>
              <a:gd name="adj2" fmla="val -5265"/>
              <a:gd name="adj3" fmla="val 89819"/>
              <a:gd name="adj4" fmla="val 9259"/>
            </a:avLst>
          </a:prstGeom>
          <a:solidFill>
            <a:srgbClr val="0099D8"/>
          </a:solidFill>
          <a:ln w="38100" algn="ctr">
            <a:solidFill>
              <a:srgbClr val="0099D8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buClr>
                <a:srgbClr val="233DA9"/>
              </a:buClr>
              <a:buSzPct val="80000"/>
              <a:defRPr/>
            </a:pPr>
            <a:r>
              <a:rPr lang="zh-CN" altLang="en-US" sz="1350" b="1" kern="0" dirty="0">
                <a:solidFill>
                  <a:schemeClr val="bg1"/>
                </a:solidFill>
                <a:latin typeface="+mn-ea"/>
              </a:rPr>
              <a:t>可选参数，load() 方法完成后所执行的函数名称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2D302D0-11A6-490C-A535-252E8FCAAAD1}"/>
              </a:ext>
            </a:extLst>
          </p:cNvPr>
          <p:cNvGrpSpPr/>
          <p:nvPr/>
        </p:nvGrpSpPr>
        <p:grpSpPr>
          <a:xfrm>
            <a:off x="207328" y="1241635"/>
            <a:ext cx="436880" cy="549275"/>
            <a:chOff x="2960053" y="2405380"/>
            <a:chExt cx="436880" cy="549275"/>
          </a:xfrm>
        </p:grpSpPr>
        <p:sp>
          <p:nvSpPr>
            <p:cNvPr id="12" name="TextBox 65">
              <a:extLst>
                <a:ext uri="{FF2B5EF4-FFF2-40B4-BE49-F238E27FC236}">
                  <a16:creationId xmlns:a16="http://schemas.microsoft.com/office/drawing/2014/main" id="{ECC75B3C-0A6F-47DE-AF14-FC1DF878CEE5}"/>
                </a:ext>
              </a:extLst>
            </p:cNvPr>
            <p:cNvSpPr txBox="1"/>
            <p:nvPr/>
          </p:nvSpPr>
          <p:spPr>
            <a:xfrm>
              <a:off x="2960053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语法</a:t>
              </a:r>
            </a:p>
          </p:txBody>
        </p:sp>
        <p:pic>
          <p:nvPicPr>
            <p:cNvPr id="13" name="图片 12" descr="C:\Users\Lenovo\Desktop\icon\书籍.png书籍">
              <a:extLst>
                <a:ext uri="{FF2B5EF4-FFF2-40B4-BE49-F238E27FC236}">
                  <a16:creationId xmlns:a16="http://schemas.microsoft.com/office/drawing/2014/main" id="{FEE15F47-6CAA-410A-91D0-0FDB8F55C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021330" y="2405380"/>
              <a:ext cx="314325" cy="314325"/>
            </a:xfrm>
            <a:prstGeom prst="rect">
              <a:avLst/>
            </a:prstGeom>
          </p:spPr>
        </p:pic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8DF36B-BA64-4F0F-9E30-F0F9E5C1D1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6" grpId="0" bldLvl="0" animBg="1"/>
      <p:bldP spid="9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775" dirty="0">
                <a:sym typeface="Calibri" panose="020F0502020204030204" pitchFamily="34" charset="0"/>
              </a:rPr>
              <a:t>$.get() 方法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通过 HTTP GET 请求从服务器上请求数据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934165" y="2168665"/>
            <a:ext cx="5143500" cy="40280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500" b="1" dirty="0" err="1">
                <a:ea typeface="宋体" panose="02010600030101010101" pitchFamily="2" charset="-122"/>
              </a:rPr>
              <a:t>$.get(URL,callback);</a:t>
            </a:r>
          </a:p>
        </p:txBody>
      </p:sp>
      <p:sp>
        <p:nvSpPr>
          <p:cNvPr id="15" name="线形标注 1 14"/>
          <p:cNvSpPr/>
          <p:nvPr/>
        </p:nvSpPr>
        <p:spPr bwMode="auto">
          <a:xfrm>
            <a:off x="1746884" y="1649254"/>
            <a:ext cx="1456963" cy="307181"/>
          </a:xfrm>
          <a:prstGeom prst="borderCallout1">
            <a:avLst>
              <a:gd name="adj1" fmla="val 214883"/>
              <a:gd name="adj2" fmla="val -755"/>
              <a:gd name="adj3" fmla="val 89819"/>
              <a:gd name="adj4" fmla="val 9259"/>
            </a:avLst>
          </a:prstGeom>
          <a:solidFill>
            <a:srgbClr val="0099D8"/>
          </a:solidFill>
          <a:ln w="38100" algn="ctr">
            <a:solidFill>
              <a:srgbClr val="0099D8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buClr>
                <a:srgbClr val="233DA9"/>
              </a:buClr>
              <a:buSzPct val="80000"/>
              <a:defRPr/>
            </a:pPr>
            <a:r>
              <a:rPr lang="zh-CN" altLang="en-US" sz="1350" b="1" kern="0" dirty="0">
                <a:solidFill>
                  <a:schemeClr val="bg1"/>
                </a:solidFill>
                <a:latin typeface="+mn-ea"/>
              </a:rPr>
              <a:t>必需参数，路径</a:t>
            </a:r>
          </a:p>
        </p:txBody>
      </p:sp>
      <p:sp>
        <p:nvSpPr>
          <p:cNvPr id="6" name="线形标注 1 5"/>
          <p:cNvSpPr/>
          <p:nvPr/>
        </p:nvSpPr>
        <p:spPr bwMode="auto">
          <a:xfrm>
            <a:off x="1614012" y="3038475"/>
            <a:ext cx="3106579" cy="321469"/>
          </a:xfrm>
          <a:prstGeom prst="borderCallout1">
            <a:avLst>
              <a:gd name="adj1" fmla="val -165777"/>
              <a:gd name="adj2" fmla="val 26557"/>
              <a:gd name="adj3" fmla="val -4000"/>
              <a:gd name="adj4" fmla="val 34532"/>
            </a:avLst>
          </a:prstGeom>
          <a:solidFill>
            <a:srgbClr val="0099D8"/>
          </a:solidFill>
          <a:ln w="38100" algn="ctr">
            <a:solidFill>
              <a:srgbClr val="0099D8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350" b="1" kern="0" dirty="0">
                <a:solidFill>
                  <a:schemeClr val="bg1"/>
                </a:solidFill>
                <a:latin typeface="+mn-ea"/>
              </a:rPr>
              <a:t>可选参数，请求成功后所执行的函数名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9C695BA-92B3-49F9-8D52-F89C0B092BB9}"/>
              </a:ext>
            </a:extLst>
          </p:cNvPr>
          <p:cNvGrpSpPr/>
          <p:nvPr/>
        </p:nvGrpSpPr>
        <p:grpSpPr>
          <a:xfrm>
            <a:off x="240665" y="1894027"/>
            <a:ext cx="436880" cy="549275"/>
            <a:chOff x="2960053" y="2405380"/>
            <a:chExt cx="436880" cy="549275"/>
          </a:xfrm>
        </p:grpSpPr>
        <p:sp>
          <p:nvSpPr>
            <p:cNvPr id="11" name="TextBox 65">
              <a:extLst>
                <a:ext uri="{FF2B5EF4-FFF2-40B4-BE49-F238E27FC236}">
                  <a16:creationId xmlns:a16="http://schemas.microsoft.com/office/drawing/2014/main" id="{B4614CB3-870B-49D5-ACA7-1265C6F440D3}"/>
                </a:ext>
              </a:extLst>
            </p:cNvPr>
            <p:cNvSpPr txBox="1"/>
            <p:nvPr/>
          </p:nvSpPr>
          <p:spPr>
            <a:xfrm>
              <a:off x="2960053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语法</a:t>
              </a:r>
            </a:p>
          </p:txBody>
        </p:sp>
        <p:pic>
          <p:nvPicPr>
            <p:cNvPr id="12" name="图片 11" descr="C:\Users\Lenovo\Desktop\icon\书籍.png书籍">
              <a:extLst>
                <a:ext uri="{FF2B5EF4-FFF2-40B4-BE49-F238E27FC236}">
                  <a16:creationId xmlns:a16="http://schemas.microsoft.com/office/drawing/2014/main" id="{739B67D5-A12E-4DBF-9546-44C3FC8E0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021330" y="2405380"/>
              <a:ext cx="314325" cy="314325"/>
            </a:xfrm>
            <a:prstGeom prst="rect">
              <a:avLst/>
            </a:prstGeom>
          </p:spPr>
        </p:pic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AE7FCE-11CE-42C0-8352-E6DB23B64C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775" dirty="0">
                <a:sym typeface="Calibri" panose="020F0502020204030204" pitchFamily="34" charset="0"/>
              </a:rPr>
              <a:t>$.post() 方法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通过 HTTP POST 请求从服务器上请求数据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934165" y="2168665"/>
            <a:ext cx="5143500" cy="40280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500" b="1" dirty="0" err="1">
                <a:ea typeface="宋体" panose="02010600030101010101" pitchFamily="2" charset="-122"/>
              </a:rPr>
              <a:t>$.post(URL,data,callback);</a:t>
            </a:r>
          </a:p>
        </p:txBody>
      </p:sp>
      <p:sp>
        <p:nvSpPr>
          <p:cNvPr id="15" name="线形标注 1 14"/>
          <p:cNvSpPr/>
          <p:nvPr/>
        </p:nvSpPr>
        <p:spPr bwMode="auto">
          <a:xfrm>
            <a:off x="1619672" y="1649254"/>
            <a:ext cx="1475953" cy="307181"/>
          </a:xfrm>
          <a:prstGeom prst="borderCallout1">
            <a:avLst>
              <a:gd name="adj1" fmla="val 214883"/>
              <a:gd name="adj2" fmla="val -755"/>
              <a:gd name="adj3" fmla="val 89819"/>
              <a:gd name="adj4" fmla="val 9259"/>
            </a:avLst>
          </a:prstGeom>
          <a:solidFill>
            <a:srgbClr val="0099D8"/>
          </a:solidFill>
          <a:ln w="38100" algn="ctr">
            <a:solidFill>
              <a:srgbClr val="0099D8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buClr>
                <a:srgbClr val="233DA9"/>
              </a:buClr>
              <a:buSzPct val="80000"/>
              <a:defRPr/>
            </a:pPr>
            <a:r>
              <a:rPr lang="zh-CN" altLang="en-US" sz="1350" b="1" kern="0" dirty="0">
                <a:solidFill>
                  <a:schemeClr val="bg1"/>
                </a:solidFill>
                <a:latin typeface="+mn-ea"/>
              </a:rPr>
              <a:t>必需参数，路径</a:t>
            </a:r>
          </a:p>
        </p:txBody>
      </p:sp>
      <p:sp>
        <p:nvSpPr>
          <p:cNvPr id="6" name="线形标注 1 5"/>
          <p:cNvSpPr/>
          <p:nvPr/>
        </p:nvSpPr>
        <p:spPr bwMode="auto">
          <a:xfrm>
            <a:off x="1409224" y="3014663"/>
            <a:ext cx="2602230" cy="321469"/>
          </a:xfrm>
          <a:prstGeom prst="borderCallout1">
            <a:avLst>
              <a:gd name="adj1" fmla="val -169481"/>
              <a:gd name="adj2" fmla="val 36766"/>
              <a:gd name="adj3" fmla="val -7703"/>
              <a:gd name="adj4" fmla="val 38252"/>
            </a:avLst>
          </a:prstGeom>
          <a:solidFill>
            <a:srgbClr val="0099D8"/>
          </a:solidFill>
          <a:ln w="38100" algn="ctr">
            <a:solidFill>
              <a:srgbClr val="0099D8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350" b="1" kern="0" dirty="0">
                <a:solidFill>
                  <a:schemeClr val="bg1"/>
                </a:solidFill>
                <a:latin typeface="+mn-ea"/>
              </a:rPr>
              <a:t>可选参数，连同请求发送的数据</a:t>
            </a:r>
          </a:p>
        </p:txBody>
      </p:sp>
      <p:sp>
        <p:nvSpPr>
          <p:cNvPr id="7" name="线形标注 1 6"/>
          <p:cNvSpPr/>
          <p:nvPr/>
        </p:nvSpPr>
        <p:spPr bwMode="auto">
          <a:xfrm>
            <a:off x="3371850" y="1649254"/>
            <a:ext cx="3190875" cy="307181"/>
          </a:xfrm>
          <a:prstGeom prst="borderCallout1">
            <a:avLst>
              <a:gd name="adj1" fmla="val 214728"/>
              <a:gd name="adj2" fmla="val -9716"/>
              <a:gd name="adj3" fmla="val 89819"/>
              <a:gd name="adj4" fmla="val 9259"/>
            </a:avLst>
          </a:prstGeom>
          <a:solidFill>
            <a:srgbClr val="0099D8"/>
          </a:solidFill>
          <a:ln w="38100" algn="ctr">
            <a:solidFill>
              <a:srgbClr val="0099D8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buClr>
                <a:srgbClr val="233DA9"/>
              </a:buClr>
              <a:buSzPct val="80000"/>
              <a:defRPr/>
            </a:pPr>
            <a:r>
              <a:rPr lang="zh-CN" altLang="en-US" sz="1350" b="1" kern="0" dirty="0">
                <a:solidFill>
                  <a:schemeClr val="bg1"/>
                </a:solidFill>
                <a:latin typeface="+mn-ea"/>
              </a:rPr>
              <a:t>可选参数，请求成功后所执行的函数名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26AC4D5-409A-4B88-B571-E9DED05AC7EE}"/>
              </a:ext>
            </a:extLst>
          </p:cNvPr>
          <p:cNvGrpSpPr/>
          <p:nvPr/>
        </p:nvGrpSpPr>
        <p:grpSpPr>
          <a:xfrm>
            <a:off x="266700" y="1777671"/>
            <a:ext cx="436880" cy="549275"/>
            <a:chOff x="2960053" y="2405380"/>
            <a:chExt cx="436880" cy="549275"/>
          </a:xfrm>
        </p:grpSpPr>
        <p:sp>
          <p:nvSpPr>
            <p:cNvPr id="12" name="TextBox 65">
              <a:extLst>
                <a:ext uri="{FF2B5EF4-FFF2-40B4-BE49-F238E27FC236}">
                  <a16:creationId xmlns:a16="http://schemas.microsoft.com/office/drawing/2014/main" id="{D59FE780-5327-4999-A803-04AD9FAD6210}"/>
                </a:ext>
              </a:extLst>
            </p:cNvPr>
            <p:cNvSpPr txBox="1"/>
            <p:nvPr/>
          </p:nvSpPr>
          <p:spPr>
            <a:xfrm>
              <a:off x="2960053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语法</a:t>
              </a:r>
            </a:p>
          </p:txBody>
        </p:sp>
        <p:pic>
          <p:nvPicPr>
            <p:cNvPr id="13" name="图片 12" descr="C:\Users\Lenovo\Desktop\icon\书籍.png书籍">
              <a:extLst>
                <a:ext uri="{FF2B5EF4-FFF2-40B4-BE49-F238E27FC236}">
                  <a16:creationId xmlns:a16="http://schemas.microsoft.com/office/drawing/2014/main" id="{9D39662D-D67C-4B98-9BE7-FD594C797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021330" y="2405380"/>
              <a:ext cx="314325" cy="314325"/>
            </a:xfrm>
            <a:prstGeom prst="rect">
              <a:avLst/>
            </a:prstGeom>
          </p:spPr>
        </p:pic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E6146B-EFD0-449A-B002-31F6B67E14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6" grpId="0" bldLvl="0" animBg="1"/>
      <p:bldP spid="7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578644" y="981075"/>
            <a:ext cx="8175784" cy="3613785"/>
          </a:xfrm>
        </p:spPr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>
              <a:defRPr/>
            </a:pPr>
            <a:r>
              <a:rPr lang="zh-CN" altLang="en-US" sz="2220" dirty="0">
                <a:sym typeface="Calibri" panose="020F0502020204030204" pitchFamily="34" charset="0"/>
              </a:rPr>
              <a:t>用户填写用户名，评论内容，填写完毕后点击按钮通过</a:t>
            </a:r>
            <a:r>
              <a:rPr lang="en-US" altLang="zh-CN" sz="2220" dirty="0">
                <a:sym typeface="Calibri" panose="020F0502020204030204" pitchFamily="34" charset="0"/>
              </a:rPr>
              <a:t>ajax</a:t>
            </a:r>
            <a:r>
              <a:rPr lang="zh-CN" altLang="en-US" sz="2220" dirty="0">
                <a:sym typeface="Calibri" panose="020F0502020204030204" pitchFamily="34" charset="0"/>
              </a:rPr>
              <a:t>提交到服务器，服务器记录用户提交内容</a:t>
            </a:r>
            <a:r>
              <a:rPr lang="en-US" altLang="zh-CN" sz="2220" dirty="0">
                <a:sym typeface="Calibri" panose="020F0502020204030204" pitchFamily="34" charset="0"/>
              </a:rPr>
              <a:t>,</a:t>
            </a:r>
            <a:r>
              <a:rPr lang="zh-CN" altLang="en-US" sz="2220" dirty="0">
                <a:sym typeface="Calibri" panose="020F0502020204030204" pitchFamily="34" charset="0"/>
              </a:rPr>
              <a:t>并加上评论的时间</a:t>
            </a:r>
          </a:p>
          <a:p>
            <a:pPr lvl="1">
              <a:defRPr/>
            </a:pPr>
            <a:r>
              <a:rPr lang="zh-CN" altLang="en-US" sz="2220" dirty="0">
                <a:sym typeface="Calibri" panose="020F0502020204030204" pitchFamily="34" charset="0"/>
              </a:rPr>
              <a:t>提交成功后服务器返回目前所有的评论列表，且将服务器返回的评论显示在用户界面上</a:t>
            </a:r>
            <a:endParaRPr lang="en-US" altLang="zh-CN" sz="2220" dirty="0">
              <a:sym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1—</a:t>
            </a:r>
            <a:r>
              <a:rPr lang="zh-CN" altLang="en-US" sz="2775" dirty="0">
                <a:sym typeface="Calibri" panose="020F0502020204030204" pitchFamily="34" charset="0"/>
              </a:rPr>
              <a:t>编写一个用户评论系统</a:t>
            </a:r>
            <a:endParaRPr lang="zh-CN" altLang="en-US" dirty="0"/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3373279" y="4581734"/>
            <a:ext cx="1774785" cy="332006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99D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14313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35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altLang="zh-CN" sz="135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20</a:t>
            </a:r>
            <a:r>
              <a:rPr lang="zh-CN" altLang="en-US" sz="1350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</a:p>
        </p:txBody>
      </p:sp>
      <p:pic>
        <p:nvPicPr>
          <p:cNvPr id="4" name="图片 3" descr="微信图片_201804271726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228" y="2944654"/>
            <a:ext cx="5270659" cy="1391603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9BB620E-A161-4132-A7CC-75C42FC7DE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E8F3B39-20F5-4C7F-B4FD-12FF3B0880C8}"/>
              </a:ext>
            </a:extLst>
          </p:cNvPr>
          <p:cNvGrpSpPr/>
          <p:nvPr/>
        </p:nvGrpSpPr>
        <p:grpSpPr>
          <a:xfrm>
            <a:off x="2560320" y="3474720"/>
            <a:ext cx="4022884" cy="992505"/>
            <a:chOff x="4789" y="4099"/>
            <a:chExt cx="8447" cy="208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1E5CFDA-8198-44B2-860C-D3CA0D687B4D}"/>
                </a:ext>
              </a:extLst>
            </p:cNvPr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0099D8"/>
            </a:solidFill>
            <a:ln w="57150">
              <a:solidFill>
                <a:srgbClr val="0099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38618CC-7465-4C92-A073-6E0BC531EA94}"/>
                </a:ext>
              </a:extLst>
            </p:cNvPr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0099D8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CC9AD0-AB8C-4FAC-B9E5-05916D4CF600}"/>
                </a:ext>
              </a:extLst>
            </p:cNvPr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0099D8"/>
            </a:solidFill>
            <a:ln w="57150">
              <a:solidFill>
                <a:srgbClr val="0099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2FCC1225-DBC7-4300-A925-606AA0D2D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9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89100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2400" b="1" kern="0" spc="22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2400" b="1" kern="0" spc="22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FB9D653-DE43-487D-B603-E27CEEA63226}"/>
                </a:ext>
              </a:extLst>
            </p:cNvPr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99D8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1E0FAEC-3F65-4E8B-AF35-FA777C9DD530}"/>
                </a:ext>
              </a:extLst>
            </p:cNvPr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99D8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9AC0D52-C109-419E-8246-B8461DDDDB29}"/>
                </a:ext>
              </a:extLst>
            </p:cNvPr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0099D8"/>
            </a:solidFill>
            <a:ln w="57150">
              <a:solidFill>
                <a:srgbClr val="0099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BD6659-0D28-4862-9F01-A0AB1B2543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跨域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+mn-ea"/>
              </a:rPr>
              <a:t>了解什么是跨域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+mn-ea"/>
              </a:rPr>
              <a:t>理解产生跨域的原因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+mn-ea"/>
              </a:rPr>
              <a:t>用哪些方法可以解决跨域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1141EB-BB96-430E-B775-CF8E522353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775">
                <a:sym typeface="+mn-ea"/>
              </a:rPr>
              <a:t>什么是跨域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sym typeface="Arial" panose="020B0604020202020204" pitchFamily="34" charset="0"/>
              </a:rPr>
              <a:t>跨域，指的是浏览器不能执行其他网站的脚本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Arial" panose="020B0604020202020204" pitchFamily="34" charset="0"/>
              </a:rPr>
              <a:t>例子：</a:t>
            </a:r>
            <a:r>
              <a:rPr lang="en-US" altLang="zh-CN" dirty="0">
                <a:sym typeface="Arial" panose="020B0604020202020204" pitchFamily="34" charset="0"/>
              </a:rPr>
              <a:t>比如在网站中使用ajax请求其他网站的天气、快递或者其他数据接口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DADFBF-E8EC-40AA-8C2E-F29F91366E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775" dirty="0">
                <a:sym typeface="+mn-ea"/>
              </a:rPr>
              <a:t>产生跨域的原因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Arial" panose="020B0604020202020204" pitchFamily="34" charset="0"/>
              </a:rPr>
              <a:t>由浏览器的同源策略造成的</a:t>
            </a:r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3079433" y="1630680"/>
            <a:ext cx="236696" cy="390525"/>
          </a:xfrm>
          <a:prstGeom prst="downArrow">
            <a:avLst/>
          </a:prstGeom>
          <a:solidFill>
            <a:srgbClr val="0099D8"/>
          </a:solidFill>
          <a:ln>
            <a:solidFill>
              <a:srgbClr val="0099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1781413" y="2122170"/>
            <a:ext cx="2832735" cy="369332"/>
          </a:xfrm>
          <a:prstGeom prst="rect">
            <a:avLst/>
          </a:prstGeom>
          <a:solidFill>
            <a:srgbClr val="0099D8"/>
          </a:solidFill>
          <a:ln>
            <a:solidFill>
              <a:srgbClr val="0099D8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同域名，同端口，同协议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D93453-7E7E-4049-BC93-A7DDE286F6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bldLvl="0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775">
                <a:sym typeface="+mn-ea"/>
              </a:rPr>
              <a:t>同域名，同端口，同协议</a:t>
            </a:r>
            <a:endParaRPr lang="zh-CN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931" y="1039177"/>
            <a:ext cx="7459980" cy="2847023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46EB252-A87D-4206-8FB3-6F0E525B0B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775">
                <a:sym typeface="+mn-ea"/>
              </a:rPr>
              <a:t>跨域解决方案</a:t>
            </a:r>
            <a:r>
              <a:rPr lang="en-US" altLang="zh-CN" sz="2775">
                <a:sym typeface="+mn-ea"/>
              </a:rPr>
              <a:t>4-1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644" y="981075"/>
            <a:ext cx="8328660" cy="361378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n>
                  <a:noFill/>
                </a:ln>
                <a:effectLst/>
                <a:cs typeface="Arial" panose="020B0604020202020204" pitchFamily="34" charset="0"/>
                <a:sym typeface="Calibri" panose="020F0502020204030204" pitchFamily="34" charset="0"/>
              </a:rPr>
              <a:t>CORS跨域资源共享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n>
                  <a:noFill/>
                </a:ln>
                <a:effectLst/>
                <a:cs typeface="Arial" panose="020B0604020202020204" pitchFamily="34" charset="0"/>
                <a:sym typeface="Calibri" panose="020F0502020204030204" pitchFamily="34" charset="0"/>
              </a:rPr>
              <a:t>服务端：header("Access-Control-Allow-Origin:*");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ln>
                  <a:noFill/>
                </a:ln>
                <a:effectLst/>
                <a:cs typeface="Arial" panose="020B0604020202020204" pitchFamily="34" charset="0"/>
                <a:sym typeface="Calibri" panose="020F0502020204030204" pitchFamily="34" charset="0"/>
              </a:rPr>
              <a:t>“*”</a:t>
            </a:r>
            <a:r>
              <a:rPr lang="zh-CN" altLang="en-US" dirty="0">
                <a:ln>
                  <a:noFill/>
                </a:ln>
                <a:effectLst/>
                <a:cs typeface="Arial" panose="020B0604020202020204" pitchFamily="34" charset="0"/>
                <a:sym typeface="Calibri" panose="020F0502020204030204" pitchFamily="34" charset="0"/>
              </a:rPr>
              <a:t>表示所有的域都可以接受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ln>
                  <a:noFill/>
                </a:ln>
                <a:effectLst/>
                <a:cs typeface="Arial" panose="020B0604020202020204" pitchFamily="34" charset="0"/>
                <a:sym typeface="Calibri" panose="020F0502020204030204" pitchFamily="34" charset="0"/>
              </a:rPr>
              <a:t>缺点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220" dirty="0">
                <a:cs typeface="Arial" panose="020B0604020202020204" pitchFamily="34" charset="0"/>
                <a:sym typeface="Calibri" panose="020F0502020204030204" pitchFamily="34" charset="0"/>
              </a:rPr>
              <a:t>ie10以下不支持（可以用XDR实现）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6B9D579-2D39-4ED8-A80B-0221C53E8FE6}"/>
              </a:ext>
            </a:extLst>
          </p:cNvPr>
          <p:cNvGrpSpPr/>
          <p:nvPr/>
        </p:nvGrpSpPr>
        <p:grpSpPr>
          <a:xfrm>
            <a:off x="2627784" y="4192817"/>
            <a:ext cx="3132349" cy="321469"/>
            <a:chOff x="2555776" y="4614386"/>
            <a:chExt cx="3132349" cy="321469"/>
          </a:xfrm>
        </p:grpSpPr>
        <p:sp>
          <p:nvSpPr>
            <p:cNvPr id="11" name="圆角矩形 7">
              <a:extLst>
                <a:ext uri="{FF2B5EF4-FFF2-40B4-BE49-F238E27FC236}">
                  <a16:creationId xmlns:a16="http://schemas.microsoft.com/office/drawing/2014/main" id="{ABB12136-5B84-4826-8E01-2C4EF2C75AE5}"/>
                </a:ext>
              </a:extLst>
            </p:cNvPr>
            <p:cNvSpPr/>
            <p:nvPr/>
          </p:nvSpPr>
          <p:spPr bwMode="auto">
            <a:xfrm>
              <a:off x="2555776" y="4614386"/>
              <a:ext cx="342601" cy="321469"/>
            </a:xfrm>
            <a:prstGeom prst="roundRect">
              <a:avLst/>
            </a:prstGeom>
            <a:solidFill>
              <a:srgbClr val="0099D8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2" name="圆角矩形 8">
              <a:extLst>
                <a:ext uri="{FF2B5EF4-FFF2-40B4-BE49-F238E27FC236}">
                  <a16:creationId xmlns:a16="http://schemas.microsoft.com/office/drawing/2014/main" id="{E54D4B44-8B2E-402F-8668-A92911E5B915}"/>
                </a:ext>
              </a:extLst>
            </p:cNvPr>
            <p:cNvSpPr/>
            <p:nvPr/>
          </p:nvSpPr>
          <p:spPr bwMode="auto">
            <a:xfrm>
              <a:off x="2947320" y="4614386"/>
              <a:ext cx="2740805" cy="321469"/>
            </a:xfrm>
            <a:prstGeom prst="roundRect">
              <a:avLst/>
            </a:prstGeom>
            <a:solidFill>
              <a:srgbClr val="0099D8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pic>
          <p:nvPicPr>
            <p:cNvPr id="13" name="Picture 8" descr="说话气泡new">
              <a:extLst>
                <a:ext uri="{FF2B5EF4-FFF2-40B4-BE49-F238E27FC236}">
                  <a16:creationId xmlns:a16="http://schemas.microsoft.com/office/drawing/2014/main" id="{52DB405C-29EE-4652-8E99-F3F609BCA0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4644057"/>
              <a:ext cx="391544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447F86B5-9D57-4370-89E9-D5BC97C82964}"/>
                </a:ext>
              </a:extLst>
            </p:cNvPr>
            <p:cNvSpPr txBox="1"/>
            <p:nvPr/>
          </p:nvSpPr>
          <p:spPr bwMode="auto">
            <a:xfrm>
              <a:off x="2988232" y="4647723"/>
              <a:ext cx="2565126" cy="27699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：跨域解决方案1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1DDADC-3B53-40BD-8993-12504C440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教员根据上节课布置的预习内容进行集中测试</a:t>
            </a:r>
          </a:p>
          <a:p>
            <a:endParaRPr lang="zh-CN" altLang="en-US">
              <a:solidFill>
                <a:srgbClr val="FF00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预习检查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5870D35-EF23-4923-BB21-B6A8FF9F3B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775">
                <a:sym typeface="+mn-ea"/>
              </a:rPr>
              <a:t>跨域解决方案</a:t>
            </a:r>
            <a:r>
              <a:rPr lang="en-US" altLang="zh-CN" sz="2775">
                <a:sym typeface="+mn-ea"/>
              </a:rPr>
              <a:t>4-2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n>
                  <a:noFill/>
                </a:ln>
                <a:effectLst/>
                <a:cs typeface="Arial" panose="020B0604020202020204" pitchFamily="34" charset="0"/>
                <a:sym typeface="Calibri" panose="020F0502020204030204" pitchFamily="34" charset="0"/>
              </a:rPr>
              <a:t>jsonp</a:t>
            </a:r>
          </a:p>
          <a:p>
            <a:pPr lvl="1"/>
            <a:r>
              <a:rPr lang="zh-CN" altLang="en-US" sz="2220" dirty="0">
                <a:cs typeface="Arial" panose="020B0604020202020204" pitchFamily="34" charset="0"/>
                <a:sym typeface="Calibri" panose="020F0502020204030204" pitchFamily="34" charset="0"/>
              </a:rPr>
              <a:t>动态创建</a:t>
            </a:r>
            <a:r>
              <a:rPr lang="en-US" altLang="zh-CN" sz="2220" dirty="0">
                <a:cs typeface="Arial" panose="020B0604020202020204" pitchFamily="34" charset="0"/>
                <a:sym typeface="Calibri" panose="020F0502020204030204" pitchFamily="34" charset="0"/>
              </a:rPr>
              <a:t>script</a:t>
            </a:r>
            <a:r>
              <a:rPr lang="zh-CN" altLang="en-US" sz="2220" dirty="0">
                <a:cs typeface="Arial" panose="020B0604020202020204" pitchFamily="34" charset="0"/>
                <a:sym typeface="Calibri" panose="020F0502020204030204" pitchFamily="34" charset="0"/>
              </a:rPr>
              <a:t>标签，使用jQuery的jsonp请求</a:t>
            </a:r>
            <a:endParaRPr lang="en-US" altLang="zh-CN" dirty="0">
              <a:ln>
                <a:noFill/>
              </a:ln>
              <a:effectLst/>
              <a:cs typeface="Arial" panose="020B0604020202020204" pitchFamily="34" charset="0"/>
              <a:sym typeface="Calibri" panose="020F0502020204030204" pitchFamily="34" charset="0"/>
            </a:endParaRPr>
          </a:p>
          <a:p>
            <a:r>
              <a:rPr lang="zh-CN" altLang="en-US" dirty="0">
                <a:ln>
                  <a:noFill/>
                </a:ln>
                <a:effectLst/>
                <a:cs typeface="Arial" panose="020B0604020202020204" pitchFamily="34" charset="0"/>
                <a:sym typeface="Calibri" panose="020F0502020204030204" pitchFamily="34" charset="0"/>
              </a:rPr>
              <a:t>优点</a:t>
            </a:r>
          </a:p>
          <a:p>
            <a:pPr lvl="1"/>
            <a:r>
              <a:rPr lang="zh-CN" altLang="en-US" sz="2220" dirty="0">
                <a:cs typeface="Arial" panose="020B0604020202020204" pitchFamily="34" charset="0"/>
                <a:sym typeface="Calibri" panose="020F0502020204030204" pitchFamily="34" charset="0"/>
              </a:rPr>
              <a:t>兼容性强</a:t>
            </a:r>
            <a:r>
              <a:rPr lang="en-US" altLang="zh-CN" sz="2220" dirty="0">
                <a:cs typeface="Arial" panose="020B0604020202020204" pitchFamily="34" charset="0"/>
                <a:sym typeface="Calibri" panose="020F0502020204030204" pitchFamily="34" charset="0"/>
              </a:rPr>
              <a:t>&amp;</a:t>
            </a:r>
            <a:r>
              <a:rPr lang="zh-CN" altLang="en-US" sz="2220" dirty="0">
                <a:cs typeface="Arial" panose="020B0604020202020204" pitchFamily="34" charset="0"/>
                <a:sym typeface="Calibri" panose="020F0502020204030204" pitchFamily="34" charset="0"/>
              </a:rPr>
              <a:t>不受同源策略的限制</a:t>
            </a:r>
            <a:endParaRPr lang="zh-CN" altLang="en-US" dirty="0">
              <a:ln>
                <a:noFill/>
              </a:ln>
              <a:effectLst/>
              <a:cs typeface="Arial" panose="020B0604020202020204" pitchFamily="34" charset="0"/>
              <a:sym typeface="Calibri" panose="020F0502020204030204" pitchFamily="34" charset="0"/>
            </a:endParaRPr>
          </a:p>
          <a:p>
            <a:r>
              <a:rPr lang="zh-CN" altLang="en-US" dirty="0">
                <a:ln>
                  <a:noFill/>
                </a:ln>
                <a:effectLst/>
                <a:cs typeface="Arial" panose="020B0604020202020204" pitchFamily="34" charset="0"/>
                <a:sym typeface="Calibri" panose="020F0502020204030204" pitchFamily="34" charset="0"/>
              </a:rPr>
              <a:t>缺点</a:t>
            </a:r>
          </a:p>
          <a:p>
            <a:pPr lvl="1"/>
            <a:r>
              <a:rPr lang="zh-CN" altLang="en-US" sz="2220" dirty="0">
                <a:cs typeface="Arial" panose="020B0604020202020204" pitchFamily="34" charset="0"/>
                <a:sym typeface="Calibri" panose="020F0502020204030204" pitchFamily="34" charset="0"/>
              </a:rPr>
              <a:t>只能用get方法，不能使用post方法</a:t>
            </a:r>
            <a:endParaRPr lang="zh-CN" altLang="en-US" dirty="0">
              <a:ln>
                <a:noFill/>
              </a:ln>
              <a:effectLst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lvl="1"/>
            <a:endParaRPr lang="en-US" altLang="zh-CN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15179CD-FAD2-4D28-ADA9-4C3A55EED8CD}"/>
              </a:ext>
            </a:extLst>
          </p:cNvPr>
          <p:cNvGrpSpPr/>
          <p:nvPr/>
        </p:nvGrpSpPr>
        <p:grpSpPr>
          <a:xfrm>
            <a:off x="2627784" y="4349670"/>
            <a:ext cx="3132349" cy="321469"/>
            <a:chOff x="2555776" y="4614386"/>
            <a:chExt cx="3132349" cy="321469"/>
          </a:xfrm>
        </p:grpSpPr>
        <p:sp>
          <p:nvSpPr>
            <p:cNvPr id="11" name="圆角矩形 7">
              <a:extLst>
                <a:ext uri="{FF2B5EF4-FFF2-40B4-BE49-F238E27FC236}">
                  <a16:creationId xmlns:a16="http://schemas.microsoft.com/office/drawing/2014/main" id="{728846AF-72CA-43A9-B18C-9ED251FA70C7}"/>
                </a:ext>
              </a:extLst>
            </p:cNvPr>
            <p:cNvSpPr/>
            <p:nvPr/>
          </p:nvSpPr>
          <p:spPr bwMode="auto">
            <a:xfrm>
              <a:off x="2555776" y="4614386"/>
              <a:ext cx="342601" cy="321469"/>
            </a:xfrm>
            <a:prstGeom prst="roundRect">
              <a:avLst/>
            </a:prstGeom>
            <a:solidFill>
              <a:srgbClr val="0099D8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2" name="圆角矩形 8">
              <a:extLst>
                <a:ext uri="{FF2B5EF4-FFF2-40B4-BE49-F238E27FC236}">
                  <a16:creationId xmlns:a16="http://schemas.microsoft.com/office/drawing/2014/main" id="{B9F983A8-A111-421A-BD5B-DC0909C90C1A}"/>
                </a:ext>
              </a:extLst>
            </p:cNvPr>
            <p:cNvSpPr/>
            <p:nvPr/>
          </p:nvSpPr>
          <p:spPr bwMode="auto">
            <a:xfrm>
              <a:off x="2947320" y="4614386"/>
              <a:ext cx="2740805" cy="321469"/>
            </a:xfrm>
            <a:prstGeom prst="roundRect">
              <a:avLst/>
            </a:prstGeom>
            <a:solidFill>
              <a:srgbClr val="0099D8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pic>
          <p:nvPicPr>
            <p:cNvPr id="13" name="Picture 8" descr="说话气泡new">
              <a:extLst>
                <a:ext uri="{FF2B5EF4-FFF2-40B4-BE49-F238E27FC236}">
                  <a16:creationId xmlns:a16="http://schemas.microsoft.com/office/drawing/2014/main" id="{A728B022-7E90-47F0-AD5A-374E62135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4644057"/>
              <a:ext cx="391544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0C180272-E6C9-46B3-8472-DC9DD4CB1581}"/>
                </a:ext>
              </a:extLst>
            </p:cNvPr>
            <p:cNvSpPr txBox="1"/>
            <p:nvPr/>
          </p:nvSpPr>
          <p:spPr bwMode="auto">
            <a:xfrm>
              <a:off x="2988233" y="4647723"/>
              <a:ext cx="2565126" cy="27699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：跨域解决方案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b="1" spc="225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81EBF4-6798-4207-BAB4-479FC571D8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775">
                <a:sym typeface="+mn-ea"/>
              </a:rPr>
              <a:t>跨域解决方案</a:t>
            </a:r>
            <a:r>
              <a:rPr lang="en-US" altLang="zh-CN" sz="2775">
                <a:sym typeface="+mn-ea"/>
              </a:rPr>
              <a:t>4-3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n>
                  <a:noFill/>
                </a:ln>
                <a:effectLst/>
                <a:cs typeface="Arial" panose="020B0604020202020204" pitchFamily="34" charset="0"/>
                <a:sym typeface="Calibri" panose="020F0502020204030204" pitchFamily="34" charset="0"/>
              </a:rPr>
              <a:t>基于iframe实现跨域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ln>
                  <a:noFill/>
                </a:ln>
                <a:effectLst/>
                <a:cs typeface="Arial" panose="020B0604020202020204" pitchFamily="34" charset="0"/>
                <a:sym typeface="Calibri" panose="020F0502020204030204" pitchFamily="34" charset="0"/>
              </a:rPr>
              <a:t>在两个页面中同时添加document.domain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ln>
                  <a:noFill/>
                </a:ln>
                <a:effectLst/>
                <a:cs typeface="Arial" panose="020B0604020202020204" pitchFamily="34" charset="0"/>
                <a:sym typeface="Calibri" panose="020F0502020204030204" pitchFamily="34" charset="0"/>
              </a:rPr>
              <a:t>应用场景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220" dirty="0">
                <a:cs typeface="Arial" panose="020B0604020202020204" pitchFamily="34" charset="0"/>
                <a:sym typeface="Calibri" panose="020F0502020204030204" pitchFamily="34" charset="0"/>
              </a:rPr>
              <a:t>只有主域名相同的情况下方可使用此方法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zh-CN" dirty="0">
                <a:ln>
                  <a:noFill/>
                </a:ln>
                <a:effectLst/>
                <a:cs typeface="Arial" panose="020B0604020202020204" pitchFamily="34" charset="0"/>
                <a:sym typeface="Calibri" panose="020F0502020204030204" pitchFamily="34" charset="0"/>
              </a:rPr>
              <a:t>baidu</a:t>
            </a:r>
            <a:r>
              <a:rPr lang="zh-CN" altLang="en-US" dirty="0">
                <a:ln>
                  <a:noFill/>
                </a:ln>
                <a:effectLst/>
                <a:cs typeface="Arial" panose="020B0604020202020204" pitchFamily="34" charset="0"/>
                <a:sym typeface="Calibri" panose="020F0502020204030204" pitchFamily="34" charset="0"/>
              </a:rPr>
              <a:t>.com , a.</a:t>
            </a:r>
            <a:r>
              <a:rPr lang="en-US" altLang="zh-CN" dirty="0">
                <a:ln>
                  <a:noFill/>
                </a:ln>
                <a:effectLst/>
                <a:cs typeface="Arial" panose="020B0604020202020204" pitchFamily="34" charset="0"/>
                <a:sym typeface="Calibri" panose="020F0502020204030204" pitchFamily="34" charset="0"/>
              </a:rPr>
              <a:t>baidu</a:t>
            </a:r>
            <a:r>
              <a:rPr lang="zh-CN" altLang="en-US" dirty="0">
                <a:ln>
                  <a:noFill/>
                </a:ln>
                <a:effectLst/>
                <a:cs typeface="Arial" panose="020B0604020202020204" pitchFamily="34" charset="0"/>
                <a:sym typeface="Calibri" panose="020F0502020204030204" pitchFamily="34" charset="0"/>
              </a:rPr>
              <a:t>.com , b.a.</a:t>
            </a:r>
            <a:r>
              <a:rPr lang="en-US" altLang="zh-CN" dirty="0">
                <a:ln>
                  <a:noFill/>
                </a:ln>
                <a:effectLst/>
                <a:cs typeface="Arial" panose="020B0604020202020204" pitchFamily="34" charset="0"/>
                <a:sym typeface="Calibri" panose="020F0502020204030204" pitchFamily="34" charset="0"/>
              </a:rPr>
              <a:t>baidu</a:t>
            </a:r>
            <a:r>
              <a:rPr lang="zh-CN" altLang="en-US" dirty="0">
                <a:ln>
                  <a:noFill/>
                </a:ln>
                <a:effectLst/>
                <a:cs typeface="Arial" panose="020B0604020202020204" pitchFamily="34" charset="0"/>
                <a:sym typeface="Calibri" panose="020F0502020204030204" pitchFamily="34" charset="0"/>
              </a:rPr>
              <a:t>.com</a:t>
            </a:r>
          </a:p>
          <a:p>
            <a:pPr lvl="2">
              <a:lnSpc>
                <a:spcPct val="150000"/>
              </a:lnSpc>
              <a:defRPr/>
            </a:pPr>
            <a:r>
              <a:rPr lang="zh-CN" altLang="en-US" dirty="0">
                <a:ln>
                  <a:noFill/>
                </a:ln>
                <a:effectLst/>
                <a:cs typeface="Arial" panose="020B0604020202020204" pitchFamily="34" charset="0"/>
                <a:sym typeface="Calibri" panose="020F0502020204030204" pitchFamily="34" charset="0"/>
              </a:rPr>
              <a:t>三个不同的域名，但是主域名是相同的</a:t>
            </a:r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A89B8D-E6A7-42C9-AC03-F7351E0ED545}"/>
              </a:ext>
            </a:extLst>
          </p:cNvPr>
          <p:cNvGrpSpPr/>
          <p:nvPr/>
        </p:nvGrpSpPr>
        <p:grpSpPr>
          <a:xfrm>
            <a:off x="2786115" y="4596340"/>
            <a:ext cx="3132349" cy="321469"/>
            <a:chOff x="2555776" y="4614386"/>
            <a:chExt cx="3132349" cy="321469"/>
          </a:xfrm>
        </p:grpSpPr>
        <p:sp>
          <p:nvSpPr>
            <p:cNvPr id="12" name="圆角矩形 7">
              <a:extLst>
                <a:ext uri="{FF2B5EF4-FFF2-40B4-BE49-F238E27FC236}">
                  <a16:creationId xmlns:a16="http://schemas.microsoft.com/office/drawing/2014/main" id="{D9F2B5BA-E5D8-4A4E-A527-14962F153129}"/>
                </a:ext>
              </a:extLst>
            </p:cNvPr>
            <p:cNvSpPr/>
            <p:nvPr/>
          </p:nvSpPr>
          <p:spPr bwMode="auto">
            <a:xfrm>
              <a:off x="2555776" y="4614386"/>
              <a:ext cx="342601" cy="321469"/>
            </a:xfrm>
            <a:prstGeom prst="roundRect">
              <a:avLst/>
            </a:prstGeom>
            <a:solidFill>
              <a:srgbClr val="0099D8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3" name="圆角矩形 8">
              <a:extLst>
                <a:ext uri="{FF2B5EF4-FFF2-40B4-BE49-F238E27FC236}">
                  <a16:creationId xmlns:a16="http://schemas.microsoft.com/office/drawing/2014/main" id="{0EEEF2EC-6691-4A30-87B4-900B41B40075}"/>
                </a:ext>
              </a:extLst>
            </p:cNvPr>
            <p:cNvSpPr/>
            <p:nvPr/>
          </p:nvSpPr>
          <p:spPr bwMode="auto">
            <a:xfrm>
              <a:off x="2947320" y="4614386"/>
              <a:ext cx="2740805" cy="321469"/>
            </a:xfrm>
            <a:prstGeom prst="roundRect">
              <a:avLst/>
            </a:prstGeom>
            <a:solidFill>
              <a:srgbClr val="0099D8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/>
            </a:p>
          </p:txBody>
        </p:sp>
        <p:pic>
          <p:nvPicPr>
            <p:cNvPr id="14" name="Picture 8" descr="说话气泡new">
              <a:extLst>
                <a:ext uri="{FF2B5EF4-FFF2-40B4-BE49-F238E27FC236}">
                  <a16:creationId xmlns:a16="http://schemas.microsoft.com/office/drawing/2014/main" id="{FC32E579-F2CE-4299-9207-DE886DFBE2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4644057"/>
              <a:ext cx="391544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CB3421D6-BD0A-4221-BFA8-3AEC75B7BA6A}"/>
                </a:ext>
              </a:extLst>
            </p:cNvPr>
            <p:cNvSpPr txBox="1"/>
            <p:nvPr/>
          </p:nvSpPr>
          <p:spPr bwMode="auto">
            <a:xfrm>
              <a:off x="2988234" y="4647723"/>
              <a:ext cx="2565126" cy="27699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r>
                <a:rPr lang="zh-CN" altLang="en-US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：跨域解决方案</a:t>
              </a:r>
              <a:r>
                <a:rPr lang="en-US" altLang="zh-CN" sz="1200" b="1" spc="225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200" b="1" spc="225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7AFD6C-4CD3-44E9-9748-676ED5EF6C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775">
                <a:sym typeface="+mn-ea"/>
              </a:rPr>
              <a:t>跨域解决方案</a:t>
            </a:r>
            <a:r>
              <a:rPr lang="en-US" altLang="zh-CN" sz="2775">
                <a:sym typeface="+mn-ea"/>
              </a:rPr>
              <a:t>4-4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n>
                  <a:noFill/>
                </a:ln>
                <a:effectLst/>
                <a:cs typeface="Arial" panose="020B0604020202020204" pitchFamily="34" charset="0"/>
                <a:sym typeface="Calibri" panose="020F0502020204030204" pitchFamily="34" charset="0"/>
              </a:rPr>
              <a:t>web sockets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ln>
                  <a:noFill/>
                </a:ln>
                <a:effectLst/>
                <a:cs typeface="Arial" panose="020B0604020202020204" pitchFamily="34" charset="0"/>
                <a:sym typeface="Calibri" panose="020F0502020204030204" pitchFamily="34" charset="0"/>
              </a:rPr>
              <a:t>缺点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220" dirty="0">
                <a:cs typeface="Arial" panose="020B0604020202020204" pitchFamily="34" charset="0"/>
                <a:sym typeface="Calibri" panose="020F0502020204030204" pitchFamily="34" charset="0"/>
              </a:rPr>
              <a:t>只有在支持web sockets协议的服务器上才能正常工作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AA202C-87B9-412F-8B1D-AB7576FD57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775">
                <a:sym typeface="+mn-ea"/>
              </a:rPr>
              <a:t>总结</a:t>
            </a:r>
            <a:endParaRPr lang="zh-CN" altLang="en-US"/>
          </a:p>
        </p:txBody>
      </p:sp>
      <p:sp>
        <p:nvSpPr>
          <p:cNvPr id="46085" name="TextBox 4"/>
          <p:cNvSpPr txBox="1">
            <a:spLocks noChangeArrowheads="1"/>
          </p:cNvSpPr>
          <p:nvPr/>
        </p:nvSpPr>
        <p:spPr bwMode="auto">
          <a:xfrm>
            <a:off x="2851309" y="1019651"/>
            <a:ext cx="2678906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HTTP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协议</a:t>
            </a:r>
          </a:p>
          <a:p>
            <a:pPr eaLnBrk="1" hangingPunct="1"/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jQuery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中处理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ajax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的方法</a:t>
            </a:r>
          </a:p>
          <a:p>
            <a:pPr eaLnBrk="1" hangingPunct="1"/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15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跨域</a:t>
            </a:r>
          </a:p>
        </p:txBody>
      </p:sp>
      <p:sp>
        <p:nvSpPr>
          <p:cNvPr id="46086" name="AutoShape 3"/>
          <p:cNvSpPr/>
          <p:nvPr/>
        </p:nvSpPr>
        <p:spPr bwMode="auto">
          <a:xfrm>
            <a:off x="3967163" y="884397"/>
            <a:ext cx="114776" cy="592931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099D8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350">
              <a:ea typeface="黑体" panose="02010609060101010101" pitchFamily="49" charset="-122"/>
            </a:endParaRPr>
          </a:p>
        </p:txBody>
      </p:sp>
      <p:sp>
        <p:nvSpPr>
          <p:cNvPr id="46088" name="TextBox 12"/>
          <p:cNvSpPr txBox="1">
            <a:spLocks noChangeArrowheads="1"/>
          </p:cNvSpPr>
          <p:nvPr/>
        </p:nvSpPr>
        <p:spPr bwMode="auto">
          <a:xfrm>
            <a:off x="4081939" y="884397"/>
            <a:ext cx="16263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ea typeface="微软雅黑" panose="020B0503020204020204" pitchFamily="34" charset="-122"/>
                <a:cs typeface="Arial" panose="020B0604020202020204" pitchFamily="34" charset="0"/>
              </a:rPr>
              <a:t>HTTP</a:t>
            </a:r>
            <a:r>
              <a:rPr lang="zh-CN" altLang="en-US" sz="1200" b="1" dirty="0">
                <a:ea typeface="微软雅黑" panose="020B0503020204020204" pitchFamily="34" charset="-122"/>
                <a:cs typeface="Arial" panose="020B0604020202020204" pitchFamily="34" charset="0"/>
              </a:rPr>
              <a:t>协议概念</a:t>
            </a:r>
          </a:p>
          <a:p>
            <a:pPr eaLnBrk="1" hangingPunct="1"/>
            <a:r>
              <a:rPr lang="en-US" altLang="zh-CN" sz="1200" b="1" dirty="0">
                <a:ea typeface="微软雅黑" panose="020B0503020204020204" pitchFamily="34" charset="-122"/>
                <a:cs typeface="Arial" panose="020B0604020202020204" pitchFamily="34" charset="0"/>
              </a:rPr>
              <a:t>HTTP</a:t>
            </a:r>
            <a:r>
              <a:rPr lang="zh-CN" altLang="en-US" sz="1200" b="1" dirty="0">
                <a:ea typeface="微软雅黑" panose="020B0503020204020204" pitchFamily="34" charset="-122"/>
                <a:cs typeface="Arial" panose="020B0604020202020204" pitchFamily="34" charset="0"/>
              </a:rPr>
              <a:t>请求方法</a:t>
            </a:r>
          </a:p>
          <a:p>
            <a:pPr eaLnBrk="1" hangingPunct="1"/>
            <a:r>
              <a:rPr lang="en-US" altLang="zh-CN" sz="12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POST</a:t>
            </a:r>
            <a:r>
              <a:rPr lang="zh-CN" altLang="en-US" sz="12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12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GET</a:t>
            </a:r>
            <a:r>
              <a:rPr lang="zh-CN" altLang="en-US" sz="12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的区别</a:t>
            </a:r>
          </a:p>
        </p:txBody>
      </p:sp>
      <p:sp>
        <p:nvSpPr>
          <p:cNvPr id="46089" name="AutoShape 3"/>
          <p:cNvSpPr/>
          <p:nvPr/>
        </p:nvSpPr>
        <p:spPr bwMode="auto">
          <a:xfrm>
            <a:off x="3438049" y="2683193"/>
            <a:ext cx="160973" cy="1794986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099D8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350">
              <a:ea typeface="黑体" panose="02010609060101010101" pitchFamily="49" charset="-122"/>
            </a:endParaRPr>
          </a:p>
        </p:txBody>
      </p:sp>
      <p:sp>
        <p:nvSpPr>
          <p:cNvPr id="46090" name="TextBox 15"/>
          <p:cNvSpPr txBox="1">
            <a:spLocks noChangeArrowheads="1"/>
          </p:cNvSpPr>
          <p:nvPr/>
        </p:nvSpPr>
        <p:spPr bwMode="auto">
          <a:xfrm>
            <a:off x="592932" y="2265998"/>
            <a:ext cx="204454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5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使用</a:t>
            </a:r>
            <a:r>
              <a:rPr lang="en-US" altLang="zh-CN" sz="15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jQuery</a:t>
            </a:r>
            <a:r>
              <a:rPr lang="zh-CN" altLang="en-US" sz="15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处理</a:t>
            </a:r>
            <a:r>
              <a:rPr lang="en-US" altLang="zh-CN" sz="15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Ajax</a:t>
            </a:r>
          </a:p>
        </p:txBody>
      </p:sp>
      <p:sp>
        <p:nvSpPr>
          <p:cNvPr id="46091" name="AutoShape 3"/>
          <p:cNvSpPr/>
          <p:nvPr/>
        </p:nvSpPr>
        <p:spPr bwMode="auto">
          <a:xfrm>
            <a:off x="2583656" y="913448"/>
            <a:ext cx="267653" cy="3010376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099D8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350">
              <a:ea typeface="黑体" panose="02010609060101010101" pitchFamily="49" charset="-122"/>
            </a:endParaRPr>
          </a:p>
        </p:txBody>
      </p:sp>
      <p:sp>
        <p:nvSpPr>
          <p:cNvPr id="9" name="AutoShape 3"/>
          <p:cNvSpPr/>
          <p:nvPr/>
        </p:nvSpPr>
        <p:spPr bwMode="auto">
          <a:xfrm>
            <a:off x="5205940" y="1553178"/>
            <a:ext cx="169124" cy="103268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099D8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350">
              <a:ea typeface="黑体" panose="02010609060101010101" pitchFamily="49" charset="-122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5374958" y="1506855"/>
            <a:ext cx="1626394" cy="116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$.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ajax() 方法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$().load()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方法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$.get() 方法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$.post() 方法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599022" y="2585562"/>
            <a:ext cx="4240054" cy="199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服务端：header("Access-Control-Allow-Origin:*");</a:t>
            </a:r>
          </a:p>
          <a:p>
            <a:pPr>
              <a:lnSpc>
                <a:spcPct val="150000"/>
              </a:lnSpc>
              <a:defRPr/>
            </a:pP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jsonp 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动态创建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script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标签，使用jQuery的jsonp请求</a:t>
            </a:r>
          </a:p>
          <a:p>
            <a:pPr>
              <a:lnSpc>
                <a:spcPct val="150000"/>
              </a:lnSpc>
              <a:defRPr/>
            </a:pP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基于iframe实现跨域</a:t>
            </a:r>
          </a:p>
          <a:p>
            <a:pPr>
              <a:lnSpc>
                <a:spcPct val="150000"/>
              </a:lnSpc>
              <a:defRPr/>
            </a:pP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web sockets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87FEAC6-EEDB-4C12-997F-98D9D77002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课后作业</a:t>
            </a:r>
            <a:endParaRPr 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</a:p>
          <a:p>
            <a:pPr lvl="0"/>
            <a:r>
              <a:rPr lang="zh-CN" altLang="en-US"/>
              <a:t>预习作业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教员备课时根据班级情况在此添加预习内容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51F0521-221F-4F03-AD81-24A9FC7DC3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2" y="1125980"/>
            <a:ext cx="2280301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948114" y="3397423"/>
            <a:ext cx="2444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关注课工场</a:t>
            </a: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4825510" y="3397422"/>
            <a:ext cx="2443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下载</a:t>
            </a:r>
            <a:r>
              <a: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pic>
        <p:nvPicPr>
          <p:cNvPr id="11" name="图片 2" descr="微信图片_20190125154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5979"/>
            <a:ext cx="2247632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本章任务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ym typeface="Calibri" panose="020F0502020204030204" pitchFamily="34" charset="0"/>
              </a:rPr>
              <a:t>编写一个用户评论系统</a:t>
            </a:r>
            <a:endParaRPr lang="zh-CN" altLang="en-US"/>
          </a:p>
        </p:txBody>
      </p:sp>
      <p:pic>
        <p:nvPicPr>
          <p:cNvPr id="4" name="图片 3" descr="微信图片_201804271726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778" y="1825942"/>
            <a:ext cx="5270659" cy="1391603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0649B9-37A4-4746-9D87-2028377CF1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本章目标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Arial" panose="020B0604020202020204" pitchFamily="34" charset="0"/>
              </a:rPr>
              <a:t>理解</a:t>
            </a:r>
            <a:r>
              <a:rPr lang="en-US" altLang="zh-CN" dirty="0">
                <a:sym typeface="Arial" panose="020B0604020202020204" pitchFamily="34" charset="0"/>
              </a:rPr>
              <a:t>HTTP</a:t>
            </a:r>
            <a:r>
              <a:rPr lang="zh-CN" altLang="en-US" dirty="0">
                <a:sym typeface="Arial" panose="020B0604020202020204" pitchFamily="34" charset="0"/>
              </a:rPr>
              <a:t>协议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Arial" panose="020B0604020202020204" pitchFamily="34" charset="0"/>
              </a:rPr>
              <a:t>掌握</a:t>
            </a:r>
            <a:r>
              <a:rPr lang="en-US" altLang="zh-CN" dirty="0">
                <a:sym typeface="Arial" panose="020B0604020202020204" pitchFamily="34" charset="0"/>
              </a:rPr>
              <a:t>jQuery</a:t>
            </a:r>
            <a:r>
              <a:rPr lang="zh-CN" altLang="en-US" dirty="0">
                <a:sym typeface="Arial" panose="020B0604020202020204" pitchFamily="34" charset="0"/>
              </a:rPr>
              <a:t>中处理</a:t>
            </a:r>
            <a:r>
              <a:rPr lang="en-US" altLang="zh-CN" dirty="0">
                <a:sym typeface="Arial" panose="020B0604020202020204" pitchFamily="34" charset="0"/>
              </a:rPr>
              <a:t>ajax</a:t>
            </a:r>
            <a:r>
              <a:rPr lang="zh-CN" altLang="en-US" dirty="0">
                <a:sym typeface="Arial" panose="020B0604020202020204" pitchFamily="34" charset="0"/>
              </a:rPr>
              <a:t>的方法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Arial" panose="020B0604020202020204" pitchFamily="34" charset="0"/>
              </a:rPr>
              <a:t>掌握</a:t>
            </a:r>
            <a:r>
              <a:rPr lang="en-US" altLang="zh-CN" dirty="0">
                <a:sym typeface="Arial" panose="020B0604020202020204" pitchFamily="34" charset="0"/>
              </a:rPr>
              <a:t>$.ajax()</a:t>
            </a:r>
            <a:r>
              <a:rPr lang="zh-CN" altLang="en-US" dirty="0">
                <a:sym typeface="Arial" panose="020B0604020202020204" pitchFamily="34" charset="0"/>
              </a:rPr>
              <a:t>的使用方法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掌握解决跨域的几种方案</a:t>
            </a:r>
          </a:p>
        </p:txBody>
      </p:sp>
      <p:pic>
        <p:nvPicPr>
          <p:cNvPr id="6" name="Picture 3" descr="C:\Users\Lenovo\Desktop\修改版\重点.png重点">
            <a:extLst>
              <a:ext uri="{FF2B5EF4-FFF2-40B4-BE49-F238E27FC236}">
                <a16:creationId xmlns:a16="http://schemas.microsoft.com/office/drawing/2014/main" id="{AE61A0C2-63B1-4AED-AB1C-5DAA921B4A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716016" y="2303462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3" descr="C:\Users\Lenovo\Desktop\修改版\重点.png重点">
            <a:extLst>
              <a:ext uri="{FF2B5EF4-FFF2-40B4-BE49-F238E27FC236}">
                <a16:creationId xmlns:a16="http://schemas.microsoft.com/office/drawing/2014/main" id="{082665AB-DA9A-4015-AC35-5CDD5B6D5CF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716016" y="2941002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C8B350-6254-4612-9FE5-3FF7FDB55B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775" dirty="0">
                <a:sym typeface="Calibri" panose="020F0502020204030204" pitchFamily="34" charset="0"/>
              </a:rPr>
              <a:t>HTTP</a:t>
            </a:r>
            <a:r>
              <a:rPr lang="zh-CN" altLang="en-US" sz="2775" dirty="0">
                <a:sym typeface="Calibri" panose="020F0502020204030204" pitchFamily="34" charset="0"/>
              </a:rPr>
              <a:t>协议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Calibri" panose="020F0502020204030204" pitchFamily="34" charset="0"/>
              </a:rPr>
              <a:t>超文本传输协议（</a:t>
            </a:r>
            <a:r>
              <a:rPr lang="en-US" altLang="zh-CN" dirty="0">
                <a:sym typeface="Calibri" panose="020F0502020204030204" pitchFamily="34" charset="0"/>
              </a:rPr>
              <a:t>HTTP</a:t>
            </a:r>
            <a:r>
              <a:rPr lang="zh-CN" altLang="en-US" dirty="0">
                <a:sym typeface="Calibri" panose="020F0502020204030204" pitchFamily="34" charset="0"/>
              </a:rPr>
              <a:t>，</a:t>
            </a:r>
            <a:r>
              <a:rPr lang="en-US" altLang="zh-CN" dirty="0">
                <a:sym typeface="Calibri" panose="020F0502020204030204" pitchFamily="34" charset="0"/>
              </a:rPr>
              <a:t>HyperText Transfer Protocol)</a:t>
            </a:r>
            <a:r>
              <a:rPr lang="zh-CN" altLang="en-US" dirty="0">
                <a:sym typeface="Calibri" panose="020F0502020204030204" pitchFamily="34" charset="0"/>
              </a:rPr>
              <a:t>是互联网上应用最为广泛的一种网络协议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Calibri" panose="020F0502020204030204" pitchFamily="34" charset="0"/>
              </a:rPr>
              <a:t>设计</a:t>
            </a:r>
            <a:r>
              <a:rPr lang="en-US" altLang="zh-CN" dirty="0">
                <a:sym typeface="Calibri" panose="020F0502020204030204" pitchFamily="34" charset="0"/>
              </a:rPr>
              <a:t>HTTP</a:t>
            </a:r>
            <a:r>
              <a:rPr lang="zh-CN" altLang="en-US" dirty="0">
                <a:sym typeface="Calibri" panose="020F0502020204030204" pitchFamily="34" charset="0"/>
              </a:rPr>
              <a:t>最初的目的是为了提供一种发布和接收</a:t>
            </a:r>
            <a:r>
              <a:rPr lang="en-US" altLang="zh-CN" dirty="0">
                <a:sym typeface="Calibri" panose="020F0502020204030204" pitchFamily="34" charset="0"/>
              </a:rPr>
              <a:t>HTML</a:t>
            </a:r>
            <a:r>
              <a:rPr lang="zh-CN" altLang="en-US" dirty="0">
                <a:sym typeface="Calibri" panose="020F0502020204030204" pitchFamily="34" charset="0"/>
              </a:rPr>
              <a:t>页面的方法</a:t>
            </a:r>
          </a:p>
          <a:p>
            <a:pPr>
              <a:lnSpc>
                <a:spcPct val="150000"/>
              </a:lnSpc>
              <a:defRPr/>
            </a:pPr>
            <a:endParaRPr lang="zh-CN" altLang="en-US" dirty="0"/>
          </a:p>
        </p:txBody>
      </p: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1005364" y="3931444"/>
            <a:ext cx="7162324" cy="309086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所有的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WWW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文件都必须遵守这个标准</a:t>
            </a:r>
            <a:endParaRPr lang="zh-CN" altLang="en-US" sz="1500" b="1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9ED2A58-45F7-4FB5-97F1-66E60A4DDD93}"/>
              </a:ext>
            </a:extLst>
          </p:cNvPr>
          <p:cNvGrpSpPr/>
          <p:nvPr/>
        </p:nvGrpSpPr>
        <p:grpSpPr>
          <a:xfrm>
            <a:off x="485140" y="3507854"/>
            <a:ext cx="436880" cy="516890"/>
            <a:chOff x="989013" y="3074035"/>
            <a:chExt cx="436880" cy="516890"/>
          </a:xfrm>
        </p:grpSpPr>
        <p:sp>
          <p:nvSpPr>
            <p:cNvPr id="11" name="TextBox 65">
              <a:extLst>
                <a:ext uri="{FF2B5EF4-FFF2-40B4-BE49-F238E27FC236}">
                  <a16:creationId xmlns:a16="http://schemas.microsoft.com/office/drawing/2014/main" id="{4634047D-BE84-4939-BDDD-D70E2953CDCA}"/>
                </a:ext>
              </a:extLst>
            </p:cNvPr>
            <p:cNvSpPr txBox="1"/>
            <p:nvPr/>
          </p:nvSpPr>
          <p:spPr>
            <a:xfrm>
              <a:off x="989013" y="334581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注意</a:t>
              </a:r>
            </a:p>
          </p:txBody>
        </p:sp>
        <p:pic>
          <p:nvPicPr>
            <p:cNvPr id="12" name="图片 11" descr="C:\Users\Lenovo\Desktop\icon\注意(1).png注意(1)">
              <a:extLst>
                <a:ext uri="{FF2B5EF4-FFF2-40B4-BE49-F238E27FC236}">
                  <a16:creationId xmlns:a16="http://schemas.microsoft.com/office/drawing/2014/main" id="{FA2652EC-84CD-4765-A5E8-BDED4F426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063308" y="3074035"/>
              <a:ext cx="288290" cy="249555"/>
            </a:xfrm>
            <a:prstGeom prst="rect">
              <a:avLst/>
            </a:prstGeom>
          </p:spPr>
        </p:pic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026197-30DF-4258-A6C8-ADD9DC227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775" dirty="0">
                <a:sym typeface="Calibri" panose="020F0502020204030204" pitchFamily="34" charset="0"/>
              </a:rPr>
              <a:t>HTTP</a:t>
            </a:r>
            <a:r>
              <a:rPr lang="zh-CN" altLang="en-US" sz="2775" dirty="0">
                <a:sym typeface="Calibri" panose="020F0502020204030204" pitchFamily="34" charset="0"/>
              </a:rPr>
              <a:t>协议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Calibri" panose="020F0502020204030204" pitchFamily="34" charset="0"/>
              </a:rPr>
              <a:t>一次</a:t>
            </a:r>
            <a:r>
              <a:rPr lang="en-US" altLang="zh-CN" dirty="0">
                <a:sym typeface="Calibri" panose="020F0502020204030204" pitchFamily="34" charset="0"/>
              </a:rPr>
              <a:t>HTTP</a:t>
            </a:r>
            <a:r>
              <a:rPr lang="zh-CN" altLang="en-US" dirty="0">
                <a:sym typeface="Calibri" panose="020F0502020204030204" pitchFamily="34" charset="0"/>
              </a:rPr>
              <a:t>操作称为一个事务，其工作过程可分为四步</a:t>
            </a:r>
            <a:endParaRPr lang="zh-CN" altLang="en-US"/>
          </a:p>
        </p:txBody>
      </p:sp>
      <p:graphicFrame>
        <p:nvGraphicFramePr>
          <p:cNvPr id="6" name="图示 5"/>
          <p:cNvGraphicFramePr/>
          <p:nvPr/>
        </p:nvGraphicFramePr>
        <p:xfrm>
          <a:off x="1354606" y="1770742"/>
          <a:ext cx="5616389" cy="2453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8A3FFD-6958-44F3-B97A-59D760806F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775" dirty="0">
                <a:sym typeface="Calibri" panose="020F0502020204030204" pitchFamily="34" charset="0"/>
              </a:rPr>
              <a:t>HTTP</a:t>
            </a:r>
            <a:r>
              <a:rPr lang="zh-CN" altLang="en-US" sz="2775" dirty="0">
                <a:sym typeface="Calibri" panose="020F0502020204030204" pitchFamily="34" charset="0"/>
              </a:rPr>
              <a:t>协议</a:t>
            </a:r>
            <a:r>
              <a:rPr lang="en-US" altLang="zh-CN" sz="2775" dirty="0">
                <a:sym typeface="Calibri" panose="020F0502020204030204" pitchFamily="34" charset="0"/>
              </a:rPr>
              <a:t>-</a:t>
            </a:r>
            <a:r>
              <a:rPr lang="zh-CN" altLang="en-US" sz="2775" dirty="0">
                <a:sym typeface="Calibri" panose="020F0502020204030204" pitchFamily="34" charset="0"/>
              </a:rPr>
              <a:t>请求方法</a:t>
            </a: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289326"/>
              </p:ext>
            </p:extLst>
          </p:nvPr>
        </p:nvGraphicFramePr>
        <p:xfrm>
          <a:off x="705803" y="913924"/>
          <a:ext cx="7732871" cy="3721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6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方法</a:t>
                      </a:r>
                    </a:p>
                  </a:txBody>
                  <a:tcPr marL="51435" marR="51435" marT="0" marB="0" anchor="ctr"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marL="51435" marR="51435" marT="0" marB="0" anchor="ctr">
                    <a:solidFill>
                      <a:srgbClr val="0099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ym typeface="+mn-ea"/>
                        </a:rPr>
                        <a:t>返回服务器针对特定资源所支持的HTTP请求方法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6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ym typeface="+mn-ea"/>
                        </a:rPr>
                        <a:t>向服务器索要与GET请求相一致的响应，只不过响应体将不会被返回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ym typeface="+mn-ea"/>
                        </a:rPr>
                        <a:t>GET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向特定的资源发出请求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ym typeface="+mn-ea"/>
                        </a:rPr>
                        <a:t>POST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向指定资源提交数据进行处理请求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ym typeface="+mn-ea"/>
                        </a:rPr>
                        <a:t>PUT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向指定资源位置上传其最新内容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ym typeface="+mn-ea"/>
                        </a:rPr>
                        <a:t>DELETE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请求服务器删除Request-URI所标识的资源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ym typeface="+mn-ea"/>
                        </a:rPr>
                        <a:t>TRACE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回显服务器收到的请求，主要用于测试或诊断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ym typeface="+mn-ea"/>
                        </a:rPr>
                        <a:t>CONNECT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HTTP/1.1协议中预留给能够将连接改为管道方式的代理服务器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ym typeface="+mn-ea"/>
                        </a:rPr>
                        <a:t>PATCH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实体中包含一个表，表中说明与该URI所表示的原内容的区别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7FD9454-12D8-476E-8FC4-A431808F7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775" dirty="0">
                <a:sym typeface="Calibri" panose="020F0502020204030204" pitchFamily="34" charset="0"/>
              </a:rPr>
              <a:t>HTTP</a:t>
            </a:r>
            <a:r>
              <a:rPr lang="zh-CN" altLang="en-US" sz="2775" dirty="0">
                <a:sym typeface="Calibri" panose="020F0502020204030204" pitchFamily="34" charset="0"/>
              </a:rPr>
              <a:t>协议</a:t>
            </a:r>
            <a:r>
              <a:rPr lang="en-US" altLang="zh-CN" sz="2775" dirty="0">
                <a:sym typeface="Calibri" panose="020F0502020204030204" pitchFamily="34" charset="0"/>
              </a:rPr>
              <a:t>-GET</a:t>
            </a:r>
            <a:r>
              <a:rPr lang="zh-CN" altLang="en-US" sz="2775" dirty="0">
                <a:sym typeface="Calibri" panose="020F0502020204030204" pitchFamily="34" charset="0"/>
              </a:rPr>
              <a:t>和</a:t>
            </a:r>
            <a:r>
              <a:rPr lang="en-US" altLang="zh-CN" sz="2775" dirty="0">
                <a:sym typeface="Calibri" panose="020F0502020204030204" pitchFamily="34" charset="0"/>
              </a:rPr>
              <a:t>POST</a:t>
            </a:r>
            <a:r>
              <a:rPr lang="zh-CN" altLang="en-US" sz="2775" dirty="0">
                <a:sym typeface="Calibri" panose="020F0502020204030204" pitchFamily="34" charset="0"/>
              </a:rPr>
              <a:t>区别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endParaRPr lang="zh-CN" altLang="en-US"/>
          </a:p>
          <a:p>
            <a:pPr>
              <a:lnSpc>
                <a:spcPct val="150000"/>
              </a:lnSpc>
              <a:defRPr/>
            </a:pPr>
            <a:endParaRPr lang="zh-CN" altLang="en-US"/>
          </a:p>
        </p:txBody>
      </p:sp>
      <p:graphicFrame>
        <p:nvGraphicFramePr>
          <p:cNvPr id="9" name="表格 8"/>
          <p:cNvGraphicFramePr/>
          <p:nvPr>
            <p:extLst>
              <p:ext uri="{D42A27DB-BD31-4B8C-83A1-F6EECF244321}">
                <p14:modId xmlns:p14="http://schemas.microsoft.com/office/powerpoint/2010/main" val="1557941275"/>
              </p:ext>
            </p:extLst>
          </p:nvPr>
        </p:nvGraphicFramePr>
        <p:xfrm>
          <a:off x="705803" y="981076"/>
          <a:ext cx="7732872" cy="3642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4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zh-CN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</a:p>
                  </a:txBody>
                  <a:tcPr marL="51435" marR="51435" marT="0" marB="0" anchor="ctr"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</a:txBody>
                  <a:tcPr marL="51435" marR="51435" marT="0" marB="0" anchor="ctr">
                    <a:solidFill>
                      <a:srgbClr val="0099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缓存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能被缓存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不能缓存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编码类型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application/x-www-form-urlencoded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application/x-www-form-urlencoded 或 multipart/form-data。为二进制数据使用多重编码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历史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参数保留在浏览器历史中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参数不会保存在浏览器历史中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对数据长度的限制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当发送数据时，GET 方法向 URL 添加数据；URL 的长度是受限制的（URL 的最大长度是 2048 个字符）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无限制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对数据类型的限制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只允许 ASCII 字符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没有限制，也允许二进制数据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安全性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与 POST 相比，GET 的安全性较差，因为所发送的数据是 URL 的一部分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 比 GET 更安全，因为参数不会被保存在浏览器历史或 web 服务器日志中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可见性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数据在 URL 中对所有人都是可见的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数据不会显示在 URL 中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41635F-8779-4F24-8E54-F04B3B9A10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r>
              <a:rPr lang="en-US" altLang="zh-CN" dirty="0"/>
              <a:t>/36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2511</Words>
  <Application>Microsoft Office PowerPoint</Application>
  <PresentationFormat>全屏显示(16:9)</PresentationFormat>
  <Paragraphs>409</Paragraphs>
  <Slides>36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黑体</vt:lpstr>
      <vt:lpstr>宋体</vt:lpstr>
      <vt:lpstr>微软雅黑</vt:lpstr>
      <vt:lpstr>Arial</vt:lpstr>
      <vt:lpstr>Calibri</vt:lpstr>
      <vt:lpstr>Webdings</vt:lpstr>
      <vt:lpstr>Wingdings</vt:lpstr>
      <vt:lpstr>1_自定义设计方案</vt:lpstr>
      <vt:lpstr>第四章  使用jQuery处理Ajax</vt:lpstr>
      <vt:lpstr>PowerPoint 演示文稿</vt:lpstr>
      <vt:lpstr>预习检查</vt:lpstr>
      <vt:lpstr>本章任务</vt:lpstr>
      <vt:lpstr>本章目标</vt:lpstr>
      <vt:lpstr>HTTP协议</vt:lpstr>
      <vt:lpstr>HTTP协议</vt:lpstr>
      <vt:lpstr>HTTP协议-请求方法</vt:lpstr>
      <vt:lpstr>HTTP协议-GET和POST区别</vt:lpstr>
      <vt:lpstr>Ajax概念</vt:lpstr>
      <vt:lpstr>原生创建Ajax的步骤</vt:lpstr>
      <vt:lpstr>创建Ajax对象</vt:lpstr>
      <vt:lpstr>连接到服务器</vt:lpstr>
      <vt:lpstr>发送请求</vt:lpstr>
      <vt:lpstr>接收返回值</vt:lpstr>
      <vt:lpstr>如何使用jQuery处理Ajax</vt:lpstr>
      <vt:lpstr>使用jQuery处理Ajax</vt:lpstr>
      <vt:lpstr>$.ajax() 方法</vt:lpstr>
      <vt:lpstr>$.ajax() 方法-参数</vt:lpstr>
      <vt:lpstr>$().load()方法</vt:lpstr>
      <vt:lpstr>$.get() 方法</vt:lpstr>
      <vt:lpstr>$.post() 方法</vt:lpstr>
      <vt:lpstr>练习1—编写一个用户评论系统</vt:lpstr>
      <vt:lpstr>共性问题集中讲解</vt:lpstr>
      <vt:lpstr>跨域</vt:lpstr>
      <vt:lpstr>什么是跨域</vt:lpstr>
      <vt:lpstr>产生跨域的原因</vt:lpstr>
      <vt:lpstr>同域名，同端口，同协议</vt:lpstr>
      <vt:lpstr>跨域解决方案4-1</vt:lpstr>
      <vt:lpstr>跨域解决方案4-2</vt:lpstr>
      <vt:lpstr>跨域解决方案4-3</vt:lpstr>
      <vt:lpstr>跨域解决方案4-4</vt:lpstr>
      <vt:lpstr>总结</vt:lpstr>
      <vt:lpstr>作业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Leon</cp:lastModifiedBy>
  <cp:revision>585</cp:revision>
  <dcterms:created xsi:type="dcterms:W3CDTF">2013-09-17T02:35:00Z</dcterms:created>
  <dcterms:modified xsi:type="dcterms:W3CDTF">2019-02-27T06:10:10Z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