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sldIdLst>
    <p:sldId id="256" r:id="rId2"/>
    <p:sldId id="318" r:id="rId3"/>
    <p:sldId id="266" r:id="rId4"/>
    <p:sldId id="258" r:id="rId5"/>
    <p:sldId id="271" r:id="rId6"/>
    <p:sldId id="262" r:id="rId7"/>
    <p:sldId id="312" r:id="rId8"/>
    <p:sldId id="261" r:id="rId9"/>
    <p:sldId id="313" r:id="rId10"/>
    <p:sldId id="263" r:id="rId11"/>
    <p:sldId id="314" r:id="rId12"/>
    <p:sldId id="297" r:id="rId13"/>
    <p:sldId id="310" r:id="rId14"/>
    <p:sldId id="311" r:id="rId15"/>
    <p:sldId id="315" r:id="rId16"/>
    <p:sldId id="272" r:id="rId17"/>
    <p:sldId id="274" r:id="rId18"/>
    <p:sldId id="316" r:id="rId19"/>
    <p:sldId id="317" r:id="rId20"/>
    <p:sldId id="284" r:id="rId21"/>
    <p:sldId id="286" r:id="rId22"/>
    <p:sldId id="287" r:id="rId23"/>
    <p:sldId id="300" r:id="rId2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872366F0-10D0-4175-8835-995FC663E938}">
          <p14:sldIdLst>
            <p14:sldId id="256"/>
            <p14:sldId id="318"/>
            <p14:sldId id="266"/>
            <p14:sldId id="258"/>
            <p14:sldId id="271"/>
            <p14:sldId id="262"/>
            <p14:sldId id="312"/>
            <p14:sldId id="261"/>
            <p14:sldId id="313"/>
            <p14:sldId id="263"/>
            <p14:sldId id="314"/>
            <p14:sldId id="297"/>
            <p14:sldId id="310"/>
            <p14:sldId id="311"/>
            <p14:sldId id="315"/>
            <p14:sldId id="272"/>
            <p14:sldId id="274"/>
          </p14:sldIdLst>
        </p14:section>
        <p14:section name="Bonus Slides" id="{F2601151-8D18-483A-9A8D-E2AA3329FDEA}">
          <p14:sldIdLst>
            <p14:sldId id="316"/>
            <p14:sldId id="317"/>
            <p14:sldId id="284"/>
            <p14:sldId id="286"/>
            <p14:sldId id="287"/>
            <p14:sldId id="30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C5312D"/>
    <a:srgbClr val="CC00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77" autoAdjust="0"/>
    <p:restoredTop sz="89692" autoAdjust="0"/>
  </p:normalViewPr>
  <p:slideViewPr>
    <p:cSldViewPr snapToGrid="0" snapToObjects="1">
      <p:cViewPr varScale="1">
        <p:scale>
          <a:sx n="134" d="100"/>
          <a:sy n="134" d="100"/>
        </p:scale>
        <p:origin x="252"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01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18647-6C14-4A35-8822-E74A9C655DD4}" type="datetimeFigureOut">
              <a:rPr lang="en-US" smtClean="0"/>
              <a:t>12/17/2023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1D3DC-E968-4842-B8A9-20E76F7FC43C}" type="slidenum">
              <a:rPr lang="en-US" smtClean="0"/>
              <a:t>‹#›</a:t>
            </a:fld>
            <a:endParaRPr lang="en-US"/>
          </a:p>
        </p:txBody>
      </p:sp>
    </p:spTree>
    <p:extLst>
      <p:ext uri="{BB962C8B-B14F-4D97-AF65-F5344CB8AC3E}">
        <p14:creationId xmlns:p14="http://schemas.microsoft.com/office/powerpoint/2010/main" val="617564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NimbusRomNo9L-Medi"/>
              </a:rPr>
              <a:t>Network coverage is the problem of optimizing the placement of mobile stations to increase connectivity between groups of users. UAVs are uniquely suited for this task. Another activity where UAVs thrive is that of Search and Rescue. UAVs can locate groups of survivors in potentially dangerous conditions and alert rescue organizations. Traffic surveillance, too benefits from the UAVs usage. These devices can monitor traffic patterns and detect anomalous </a:t>
            </a:r>
            <a:r>
              <a:rPr lang="en-US" sz="1800" dirty="0" err="1">
                <a:effectLst/>
                <a:latin typeface="Calibri" panose="020F0502020204030204" pitchFamily="34" charset="0"/>
                <a:ea typeface="NimbusRomNo9L-Medi"/>
              </a:rPr>
              <a:t>behaviours</a:t>
            </a:r>
            <a:r>
              <a:rPr lang="en-US" sz="1800" dirty="0">
                <a:effectLst/>
                <a:latin typeface="Calibri" panose="020F0502020204030204" pitchFamily="34" charset="0"/>
                <a:ea typeface="NimbusRomNo9L-Medi"/>
              </a:rPr>
              <a:t>.</a:t>
            </a:r>
          </a:p>
          <a:p>
            <a:endParaRPr lang="en-US" sz="1800" dirty="0">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3451D3DC-E968-4842-B8A9-20E76F7FC43C}" type="slidenum">
              <a:rPr lang="en-US" smtClean="0"/>
              <a:t>2</a:t>
            </a:fld>
            <a:endParaRPr lang="en-US"/>
          </a:p>
        </p:txBody>
      </p:sp>
    </p:spTree>
    <p:extLst>
      <p:ext uri="{BB962C8B-B14F-4D97-AF65-F5344CB8AC3E}">
        <p14:creationId xmlns:p14="http://schemas.microsoft.com/office/powerpoint/2010/main" val="52832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While it is reasonable to assume that the starting phase of a plume with pollutants lighter than air will assume a roughly spherical shape [11], this technique poses a challenge when the contaminants are heavier than air and drop to the ground.</a:t>
            </a:r>
            <a:endParaRPr lang="en-US" dirty="0"/>
          </a:p>
        </p:txBody>
      </p:sp>
      <p:sp>
        <p:nvSpPr>
          <p:cNvPr id="4" name="Slide Number Placeholder 3"/>
          <p:cNvSpPr>
            <a:spLocks noGrp="1"/>
          </p:cNvSpPr>
          <p:nvPr>
            <p:ph type="sldNum" sz="quarter" idx="5"/>
          </p:nvPr>
        </p:nvSpPr>
        <p:spPr/>
        <p:txBody>
          <a:bodyPr/>
          <a:lstStyle/>
          <a:p>
            <a:fld id="{3451D3DC-E968-4842-B8A9-20E76F7FC43C}" type="slidenum">
              <a:rPr lang="en-US" smtClean="0"/>
              <a:t>3</a:t>
            </a:fld>
            <a:endParaRPr lang="en-US"/>
          </a:p>
        </p:txBody>
      </p:sp>
    </p:spTree>
    <p:extLst>
      <p:ext uri="{BB962C8B-B14F-4D97-AF65-F5344CB8AC3E}">
        <p14:creationId xmlns:p14="http://schemas.microsoft.com/office/powerpoint/2010/main" val="2905685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275C0E85-EEF5-4F53-AED0-55217E3D0B6B}" type="datetime1">
              <a:rPr lang="en-US" smtClean="0"/>
              <a:t>12/17/2023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3F2A2DB-A375-4A9A-A7FB-27CF5CCED4D5}" type="datetime1">
              <a:rPr lang="en-US" smtClean="0"/>
              <a:t>12/17/2023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79623C5-BB4E-4793-A145-EA9EF98C1854}" type="datetime1">
              <a:rPr lang="en-US" smtClean="0"/>
              <a:t>12/17/2023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D7BC0B5-E9D2-4BC8-B854-FC515C149957}" type="datetime1">
              <a:rPr lang="en-US" smtClean="0"/>
              <a:t>12/17/2023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9FDA4BF-7323-4842-B85E-A06490C3FB93}" type="datetime1">
              <a:rPr lang="en-US" smtClean="0"/>
              <a:t>12/17/2023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4028420-DC59-4887-892E-3FDD189DE57F}" type="datetime1">
              <a:rPr lang="en-US" smtClean="0"/>
              <a:t>12/17/2023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FD6DD1E-C2F0-4C22-A03E-BE754E6AFCB3}" type="datetime1">
              <a:rPr lang="en-US" smtClean="0"/>
              <a:t>12/17/2023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2102389-D062-4CD7-8AB5-7CB44DD5E4EE}" type="datetime1">
              <a:rPr lang="en-US" smtClean="0"/>
              <a:t>12/17/2023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27B2BB1-2ACF-401C-81B6-992CCB5AE598}" type="datetime1">
              <a:rPr lang="en-US" smtClean="0"/>
              <a:t>12/17/2023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BC99144-2FC9-411A-B2F9-48FC034CDF20}" type="datetime1">
              <a:rPr lang="en-US" smtClean="0"/>
              <a:t>12/17/2023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1A81432-08D0-4DE0-9EA8-8086BA6CE6D1}" type="datetime1">
              <a:rPr lang="en-US" smtClean="0"/>
              <a:t>12/17/2023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958A3199-1E04-4D26-ADE3-3A2C294D237A}" type="datetime1">
              <a:rPr lang="en-US" smtClean="0"/>
              <a:t>12/17/2023</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0.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20.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png"/><Relationship Id="rId7" Type="http://schemas.openxmlformats.org/officeDocument/2006/relationships/image" Target="../media/image23.jp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a:xfrm>
            <a:off x="0" y="1597820"/>
            <a:ext cx="9144000" cy="1102519"/>
          </a:xfrm>
        </p:spPr>
        <p:txBody>
          <a:bodyPr/>
          <a:lstStyle/>
          <a:p>
            <a:r>
              <a:rPr lang="en-US" sz="3000" dirty="0">
                <a:latin typeface="Arial" charset="0"/>
              </a:rPr>
              <a:t>Cooperative UAV Trajectory Planning for </a:t>
            </a:r>
            <a:br>
              <a:rPr lang="en-US" sz="3000" dirty="0">
                <a:latin typeface="Arial" charset="0"/>
              </a:rPr>
            </a:br>
            <a:r>
              <a:rPr lang="en-US" sz="3000" dirty="0">
                <a:latin typeface="Arial" charset="0"/>
              </a:rPr>
              <a:t>Plume Wrapping of a Spherical Dome</a:t>
            </a:r>
          </a:p>
        </p:txBody>
      </p:sp>
      <p:sp>
        <p:nvSpPr>
          <p:cNvPr id="3" name="Subtitle 2"/>
          <p:cNvSpPr>
            <a:spLocks noGrp="1"/>
          </p:cNvSpPr>
          <p:nvPr>
            <p:ph type="subTitle" idx="1"/>
          </p:nvPr>
        </p:nvSpPr>
        <p:spPr>
          <a:xfrm>
            <a:off x="0" y="3192525"/>
            <a:ext cx="9144000" cy="555750"/>
          </a:xfrm>
        </p:spPr>
        <p:txBody>
          <a:bodyPr rtlCol="0">
            <a:normAutofit/>
          </a:bodyPr>
          <a:lstStyle/>
          <a:p>
            <a:pPr fontAlgn="auto">
              <a:spcAft>
                <a:spcPts val="0"/>
              </a:spcAft>
              <a:buFont typeface="Arial"/>
              <a:buNone/>
              <a:defRPr/>
            </a:pPr>
            <a:r>
              <a:rPr lang="en-US" b="1" dirty="0">
                <a:solidFill>
                  <a:srgbClr val="CC0001"/>
                </a:solidFill>
                <a:latin typeface="Trebuchet MS" panose="020B0603020202020204" pitchFamily="34" charset="0"/>
                <a:ea typeface="+mn-ea"/>
              </a:rPr>
              <a:t>Baisakhi Chatterjee </a:t>
            </a:r>
            <a:r>
              <a:rPr lang="en-US" b="1" dirty="0">
                <a:solidFill>
                  <a:schemeClr val="bg1">
                    <a:lumMod val="50000"/>
                  </a:schemeClr>
                </a:solidFill>
                <a:latin typeface="Trebuchet MS" panose="020B0603020202020204" pitchFamily="34" charset="0"/>
                <a:ea typeface="+mn-ea"/>
              </a:rPr>
              <a:t>&amp;</a:t>
            </a:r>
            <a:r>
              <a:rPr lang="en-US" b="1" dirty="0">
                <a:solidFill>
                  <a:srgbClr val="CC0001"/>
                </a:solidFill>
                <a:latin typeface="Trebuchet MS" panose="020B0603020202020204" pitchFamily="34" charset="0"/>
                <a:ea typeface="+mn-ea"/>
              </a:rPr>
              <a:t> Rudra Dutta</a:t>
            </a:r>
          </a:p>
        </p:txBody>
      </p:sp>
    </p:spTree>
  </p:cSld>
  <p:clrMapOvr>
    <a:masterClrMapping/>
  </p:clrMapOvr>
  <mc:AlternateContent xmlns:mc="http://schemas.openxmlformats.org/markup-compatibility/2006" xmlns:p14="http://schemas.microsoft.com/office/powerpoint/2010/main">
    <mc:Choice Requires="p14">
      <p:transition spd="slow" p14:dur="2000" advTm="16385"/>
    </mc:Choice>
    <mc:Fallback xmlns="">
      <p:transition spd="slow" advTm="163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BF436F-0C71-E1A2-E7D2-37004B13D78C}"/>
              </a:ext>
            </a:extLst>
          </p:cNvPr>
          <p:cNvPicPr>
            <a:picLocks noChangeAspect="1"/>
          </p:cNvPicPr>
          <p:nvPr/>
        </p:nvPicPr>
        <p:blipFill rotWithShape="1">
          <a:blip r:embed="rId3">
            <a:alphaModFix amt="50000"/>
          </a:blip>
          <a:srcRect t="47243" b="-1"/>
          <a:stretch/>
        </p:blipFill>
        <p:spPr>
          <a:xfrm rot="10800000">
            <a:off x="6298549" y="1314156"/>
            <a:ext cx="2495599" cy="1322569"/>
          </a:xfrm>
          <a:prstGeom prst="rect">
            <a:avLst/>
          </a:prstGeom>
        </p:spPr>
      </p:pic>
      <p:grpSp>
        <p:nvGrpSpPr>
          <p:cNvPr id="10" name="Group 9">
            <a:extLst>
              <a:ext uri="{FF2B5EF4-FFF2-40B4-BE49-F238E27FC236}">
                <a16:creationId xmlns:a16="http://schemas.microsoft.com/office/drawing/2014/main" id="{8C53C141-1910-4E0E-8C70-946C0C6F92DC}"/>
              </a:ext>
            </a:extLst>
          </p:cNvPr>
          <p:cNvGrpSpPr/>
          <p:nvPr/>
        </p:nvGrpSpPr>
        <p:grpSpPr>
          <a:xfrm>
            <a:off x="7176054" y="1952454"/>
            <a:ext cx="703012" cy="662259"/>
            <a:chOff x="7839924" y="1857539"/>
            <a:chExt cx="703012" cy="662259"/>
          </a:xfrm>
        </p:grpSpPr>
        <p:sp>
          <p:nvSpPr>
            <p:cNvPr id="18" name="Oval 17">
              <a:extLst>
                <a:ext uri="{FF2B5EF4-FFF2-40B4-BE49-F238E27FC236}">
                  <a16:creationId xmlns:a16="http://schemas.microsoft.com/office/drawing/2014/main" id="{56503623-3AAF-4DD8-9E34-FF8E5167F278}"/>
                </a:ext>
              </a:extLst>
            </p:cNvPr>
            <p:cNvSpPr/>
            <p:nvPr/>
          </p:nvSpPr>
          <p:spPr>
            <a:xfrm>
              <a:off x="7876977" y="1880235"/>
              <a:ext cx="647959" cy="602962"/>
            </a:xfrm>
            <a:prstGeom prst="ellipse">
              <a:avLst/>
            </a:prstGeom>
            <a:noFill/>
            <a:ln w="9525">
              <a:solidFill>
                <a:schemeClr val="accent1">
                  <a:lumMod val="20000"/>
                  <a:lumOff val="80000"/>
                </a:schemeClr>
              </a:solidFill>
            </a:ln>
            <a:scene3d>
              <a:camera prst="orthographicFront"/>
              <a:lightRig rig="threePt" dir="t"/>
            </a:scene3d>
            <a:sp3d prstMaterial="clear">
              <a:bevelT w="1371600" h="1371600"/>
              <a:bevelB w="1371600" h="1371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4A8D4E27-8B11-4DC0-B7B2-F7B74A197AA5}"/>
                </a:ext>
              </a:extLst>
            </p:cNvPr>
            <p:cNvSpPr/>
            <p:nvPr/>
          </p:nvSpPr>
          <p:spPr>
            <a:xfrm>
              <a:off x="8404860" y="1948815"/>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105521F-BDB4-49F2-8F2B-78E3FDF2166C}"/>
                </a:ext>
              </a:extLst>
            </p:cNvPr>
            <p:cNvSpPr/>
            <p:nvPr/>
          </p:nvSpPr>
          <p:spPr>
            <a:xfrm>
              <a:off x="7917051" y="1968494"/>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E5B4B4C-9804-4D3F-A154-F9CBE1881204}"/>
                </a:ext>
              </a:extLst>
            </p:cNvPr>
            <p:cNvSpPr/>
            <p:nvPr/>
          </p:nvSpPr>
          <p:spPr>
            <a:xfrm>
              <a:off x="7839924" y="2167890"/>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4FB3C10-14B9-4F0D-A063-730ECF726F41}"/>
                </a:ext>
              </a:extLst>
            </p:cNvPr>
            <p:cNvSpPr/>
            <p:nvPr/>
          </p:nvSpPr>
          <p:spPr>
            <a:xfrm>
              <a:off x="7970917" y="2386448"/>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60F5B67-7E42-4149-9068-78BBC47370C3}"/>
                </a:ext>
              </a:extLst>
            </p:cNvPr>
            <p:cNvSpPr/>
            <p:nvPr/>
          </p:nvSpPr>
          <p:spPr>
            <a:xfrm>
              <a:off x="8184112" y="2453123"/>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2FDEEA4-9140-4C2B-986F-B2C4032483D7}"/>
                </a:ext>
              </a:extLst>
            </p:cNvPr>
            <p:cNvSpPr/>
            <p:nvPr/>
          </p:nvSpPr>
          <p:spPr>
            <a:xfrm>
              <a:off x="8418195" y="2344971"/>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2A7DE3D-8A5B-4D62-A0DA-C56BEC1F9471}"/>
                </a:ext>
              </a:extLst>
            </p:cNvPr>
            <p:cNvSpPr/>
            <p:nvPr/>
          </p:nvSpPr>
          <p:spPr>
            <a:xfrm>
              <a:off x="8480070" y="2134552"/>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87044AD-BCF9-491A-9F9F-D173DA12B9BF}"/>
                </a:ext>
              </a:extLst>
            </p:cNvPr>
            <p:cNvSpPr/>
            <p:nvPr/>
          </p:nvSpPr>
          <p:spPr>
            <a:xfrm>
              <a:off x="8169523" y="1857539"/>
              <a:ext cx="62866" cy="66675"/>
            </a:xfrm>
            <a:prstGeom prst="ellipse">
              <a:avLst/>
            </a:prstGeom>
            <a:solidFill>
              <a:srgbClr val="00B05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2F72547F-4317-4E8C-88EB-0DAB1239BEB6}"/>
                </a:ext>
              </a:extLst>
            </p:cNvPr>
            <p:cNvSpPr/>
            <p:nvPr/>
          </p:nvSpPr>
          <p:spPr>
            <a:xfrm>
              <a:off x="8166672" y="2154378"/>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2" name="Picture 61">
            <a:extLst>
              <a:ext uri="{FF2B5EF4-FFF2-40B4-BE49-F238E27FC236}">
                <a16:creationId xmlns:a16="http://schemas.microsoft.com/office/drawing/2014/main" id="{4AD5A9F4-1409-4B7D-B385-7128215C137E}"/>
              </a:ext>
            </a:extLst>
          </p:cNvPr>
          <p:cNvPicPr>
            <a:picLocks noChangeAspect="1"/>
          </p:cNvPicPr>
          <p:nvPr/>
        </p:nvPicPr>
        <p:blipFill>
          <a:blip r:embed="rId4"/>
          <a:stretch>
            <a:fillRect/>
          </a:stretch>
        </p:blipFill>
        <p:spPr>
          <a:xfrm>
            <a:off x="7772573" y="2342436"/>
            <a:ext cx="308561" cy="254976"/>
          </a:xfrm>
          <a:prstGeom prst="rect">
            <a:avLst/>
          </a:prstGeom>
        </p:spPr>
      </p:pic>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dirty="0">
                <a:solidFill>
                  <a:srgbClr val="CC0001"/>
                </a:solidFill>
                <a:latin typeface="+mj-lt"/>
              </a:rPr>
              <a:t>SPHERE FORMATION</a:t>
            </a:r>
          </a:p>
        </p:txBody>
      </p:sp>
      <p:sp>
        <p:nvSpPr>
          <p:cNvPr id="3" name="Content Placeholder 2">
            <a:extLst>
              <a:ext uri="{FF2B5EF4-FFF2-40B4-BE49-F238E27FC236}">
                <a16:creationId xmlns:a16="http://schemas.microsoft.com/office/drawing/2014/main" id="{AFCAE3B8-C25A-46FD-B37F-CB47ACEFFFF3}"/>
              </a:ext>
            </a:extLst>
          </p:cNvPr>
          <p:cNvSpPr>
            <a:spLocks noGrp="1"/>
          </p:cNvSpPr>
          <p:nvPr>
            <p:ph idx="1"/>
          </p:nvPr>
        </p:nvSpPr>
        <p:spPr>
          <a:xfrm>
            <a:off x="496111" y="1192921"/>
            <a:ext cx="5413355" cy="3328487"/>
          </a:xfrm>
        </p:spPr>
        <p:txBody>
          <a:bodyPr/>
          <a:lstStyle/>
          <a:p>
            <a:pPr>
              <a:spcBef>
                <a:spcPts val="0"/>
              </a:spcBef>
              <a:spcAft>
                <a:spcPts val="600"/>
              </a:spcAft>
              <a:buFont typeface="Wingdings" panose="05000000000000000000" pitchFamily="2" charset="2"/>
              <a:buChar char="§"/>
            </a:pPr>
            <a:r>
              <a:rPr lang="en-US" sz="2200" dirty="0">
                <a:solidFill>
                  <a:srgbClr val="C00000"/>
                </a:solidFill>
              </a:rPr>
              <a:t>Boundary UAV broadcasts message</a:t>
            </a:r>
          </a:p>
          <a:p>
            <a:pPr>
              <a:spcBef>
                <a:spcPts val="0"/>
              </a:spcBef>
              <a:spcAft>
                <a:spcPts val="600"/>
              </a:spcAft>
              <a:buFont typeface="Wingdings" panose="05000000000000000000" pitchFamily="2" charset="2"/>
              <a:buChar char="§"/>
            </a:pPr>
            <a:r>
              <a:rPr lang="en-US" sz="2200" dirty="0">
                <a:solidFill>
                  <a:srgbClr val="C00000"/>
                </a:solidFill>
              </a:rPr>
              <a:t>Other UAVs calculate target </a:t>
            </a:r>
            <a:br>
              <a:rPr lang="en-US" sz="2200" dirty="0">
                <a:solidFill>
                  <a:srgbClr val="C00000"/>
                </a:solidFill>
              </a:rPr>
            </a:br>
            <a:r>
              <a:rPr lang="en-US" sz="2200" dirty="0">
                <a:solidFill>
                  <a:srgbClr val="C00000"/>
                </a:solidFill>
              </a:rPr>
              <a:t>position on a sphere at origin using Fibonacci Sphere Formula</a:t>
            </a:r>
          </a:p>
          <a:p>
            <a:pPr lvl="2">
              <a:spcBef>
                <a:spcPts val="0"/>
              </a:spcBef>
              <a:spcAft>
                <a:spcPts val="600"/>
              </a:spcAft>
            </a:pPr>
            <a:r>
              <a:rPr lang="en-US" sz="1900" dirty="0">
                <a:solidFill>
                  <a:srgbClr val="C00000"/>
                </a:solidFill>
              </a:rPr>
              <a:t>The spiral is oriented such that it moves down from the top</a:t>
            </a:r>
            <a:endParaRPr lang="en-US" sz="2200" dirty="0">
              <a:solidFill>
                <a:srgbClr val="C00000"/>
              </a:solidFill>
            </a:endParaRPr>
          </a:p>
          <a:p>
            <a:pPr>
              <a:spcBef>
                <a:spcPts val="0"/>
              </a:spcBef>
              <a:spcAft>
                <a:spcPts val="600"/>
              </a:spcAft>
              <a:buFont typeface="Wingdings" panose="05000000000000000000" pitchFamily="2" charset="2"/>
              <a:buChar char="§"/>
            </a:pPr>
            <a:r>
              <a:rPr lang="en-US" sz="2200" dirty="0">
                <a:solidFill>
                  <a:srgbClr val="C00000"/>
                </a:solidFill>
              </a:rPr>
              <a:t>UAVs translate sphere to the </a:t>
            </a:r>
            <a:br>
              <a:rPr lang="en-US" sz="2200" dirty="0">
                <a:solidFill>
                  <a:srgbClr val="C00000"/>
                </a:solidFill>
              </a:rPr>
            </a:br>
            <a:r>
              <a:rPr lang="en-US" sz="2200" dirty="0">
                <a:solidFill>
                  <a:srgbClr val="C00000"/>
                </a:solidFill>
              </a:rPr>
              <a:t>boundary</a:t>
            </a:r>
          </a:p>
          <a:p>
            <a:pPr>
              <a:spcBef>
                <a:spcPts val="0"/>
              </a:spcBef>
              <a:spcAft>
                <a:spcPts val="600"/>
              </a:spcAft>
              <a:buFont typeface="Wingdings" panose="05000000000000000000" pitchFamily="2" charset="2"/>
              <a:buChar char="§"/>
            </a:pPr>
            <a:r>
              <a:rPr lang="en-US" sz="2200" dirty="0">
                <a:solidFill>
                  <a:srgbClr val="C00000"/>
                </a:solidFill>
              </a:rPr>
              <a:t>UAVs move to the target position</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A0C76337-3C90-4B38-89BF-DBF4BE2E240B}"/>
              </a:ext>
            </a:extLst>
          </p:cNvPr>
          <p:cNvPicPr>
            <a:picLocks noChangeAspect="1"/>
          </p:cNvPicPr>
          <p:nvPr/>
        </p:nvPicPr>
        <p:blipFill>
          <a:blip r:embed="rId4"/>
          <a:stretch>
            <a:fillRect/>
          </a:stretch>
        </p:blipFill>
        <p:spPr>
          <a:xfrm>
            <a:off x="7218999" y="1945237"/>
            <a:ext cx="308561" cy="254976"/>
          </a:xfrm>
          <a:prstGeom prst="rect">
            <a:avLst/>
          </a:prstGeom>
        </p:spPr>
      </p:pic>
      <p:pic>
        <p:nvPicPr>
          <p:cNvPr id="55" name="Picture 54">
            <a:extLst>
              <a:ext uri="{FF2B5EF4-FFF2-40B4-BE49-F238E27FC236}">
                <a16:creationId xmlns:a16="http://schemas.microsoft.com/office/drawing/2014/main" id="{68116D08-BE8E-40F8-BEE9-E52CFF1F3F19}"/>
              </a:ext>
            </a:extLst>
          </p:cNvPr>
          <p:cNvPicPr>
            <a:picLocks noChangeAspect="1"/>
          </p:cNvPicPr>
          <p:nvPr/>
        </p:nvPicPr>
        <p:blipFill>
          <a:blip r:embed="rId4"/>
          <a:stretch>
            <a:fillRect/>
          </a:stretch>
        </p:blipFill>
        <p:spPr>
          <a:xfrm>
            <a:off x="7075345" y="2133725"/>
            <a:ext cx="308561" cy="254976"/>
          </a:xfrm>
          <a:prstGeom prst="rect">
            <a:avLst/>
          </a:prstGeom>
        </p:spPr>
      </p:pic>
      <p:pic>
        <p:nvPicPr>
          <p:cNvPr id="56" name="Picture 55">
            <a:extLst>
              <a:ext uri="{FF2B5EF4-FFF2-40B4-BE49-F238E27FC236}">
                <a16:creationId xmlns:a16="http://schemas.microsoft.com/office/drawing/2014/main" id="{EB8FB9B6-8CAE-42BA-9DB8-79DDEFE29613}"/>
              </a:ext>
            </a:extLst>
          </p:cNvPr>
          <p:cNvPicPr>
            <a:picLocks noChangeAspect="1"/>
          </p:cNvPicPr>
          <p:nvPr/>
        </p:nvPicPr>
        <p:blipFill>
          <a:blip r:embed="rId4"/>
          <a:stretch>
            <a:fillRect/>
          </a:stretch>
        </p:blipFill>
        <p:spPr>
          <a:xfrm>
            <a:off x="7489112" y="1975150"/>
            <a:ext cx="308561" cy="254976"/>
          </a:xfrm>
          <a:prstGeom prst="rect">
            <a:avLst/>
          </a:prstGeom>
        </p:spPr>
      </p:pic>
      <p:pic>
        <p:nvPicPr>
          <p:cNvPr id="57" name="Picture 56">
            <a:extLst>
              <a:ext uri="{FF2B5EF4-FFF2-40B4-BE49-F238E27FC236}">
                <a16:creationId xmlns:a16="http://schemas.microsoft.com/office/drawing/2014/main" id="{E89D3875-CBE7-4655-B704-977F92D763F7}"/>
              </a:ext>
            </a:extLst>
          </p:cNvPr>
          <p:cNvPicPr>
            <a:picLocks noChangeAspect="1"/>
          </p:cNvPicPr>
          <p:nvPr/>
        </p:nvPicPr>
        <p:blipFill>
          <a:blip r:embed="rId4"/>
          <a:stretch>
            <a:fillRect/>
          </a:stretch>
        </p:blipFill>
        <p:spPr>
          <a:xfrm>
            <a:off x="7395006" y="2135780"/>
            <a:ext cx="308561" cy="254976"/>
          </a:xfrm>
          <a:prstGeom prst="rect">
            <a:avLst/>
          </a:prstGeom>
        </p:spPr>
      </p:pic>
      <p:pic>
        <p:nvPicPr>
          <p:cNvPr id="58" name="Picture 57">
            <a:extLst>
              <a:ext uri="{FF2B5EF4-FFF2-40B4-BE49-F238E27FC236}">
                <a16:creationId xmlns:a16="http://schemas.microsoft.com/office/drawing/2014/main" id="{23D067AB-D348-4893-BCCA-C077E9A31168}"/>
              </a:ext>
            </a:extLst>
          </p:cNvPr>
          <p:cNvPicPr>
            <a:picLocks noChangeAspect="1"/>
          </p:cNvPicPr>
          <p:nvPr/>
        </p:nvPicPr>
        <p:blipFill>
          <a:blip r:embed="rId4"/>
          <a:stretch>
            <a:fillRect/>
          </a:stretch>
        </p:blipFill>
        <p:spPr>
          <a:xfrm>
            <a:off x="7215238" y="2342436"/>
            <a:ext cx="308561" cy="254976"/>
          </a:xfrm>
          <a:prstGeom prst="rect">
            <a:avLst/>
          </a:prstGeom>
        </p:spPr>
      </p:pic>
      <p:pic>
        <p:nvPicPr>
          <p:cNvPr id="59" name="Picture 58">
            <a:extLst>
              <a:ext uri="{FF2B5EF4-FFF2-40B4-BE49-F238E27FC236}">
                <a16:creationId xmlns:a16="http://schemas.microsoft.com/office/drawing/2014/main" id="{AD2ABC6F-1792-4630-8EFD-4F0740A611BB}"/>
              </a:ext>
            </a:extLst>
          </p:cNvPr>
          <p:cNvPicPr>
            <a:picLocks noChangeAspect="1"/>
          </p:cNvPicPr>
          <p:nvPr/>
        </p:nvPicPr>
        <p:blipFill>
          <a:blip r:embed="rId4"/>
          <a:stretch>
            <a:fillRect/>
          </a:stretch>
        </p:blipFill>
        <p:spPr>
          <a:xfrm>
            <a:off x="7484888" y="2342436"/>
            <a:ext cx="308561" cy="254976"/>
          </a:xfrm>
          <a:prstGeom prst="rect">
            <a:avLst/>
          </a:prstGeom>
        </p:spPr>
      </p:pic>
      <p:pic>
        <p:nvPicPr>
          <p:cNvPr id="60" name="Picture 59">
            <a:extLst>
              <a:ext uri="{FF2B5EF4-FFF2-40B4-BE49-F238E27FC236}">
                <a16:creationId xmlns:a16="http://schemas.microsoft.com/office/drawing/2014/main" id="{0B32FEA3-01F9-4D3E-B735-8B86DE6BF41A}"/>
              </a:ext>
            </a:extLst>
          </p:cNvPr>
          <p:cNvPicPr>
            <a:picLocks noChangeAspect="1"/>
          </p:cNvPicPr>
          <p:nvPr/>
        </p:nvPicPr>
        <p:blipFill>
          <a:blip r:embed="rId4"/>
          <a:stretch>
            <a:fillRect/>
          </a:stretch>
        </p:blipFill>
        <p:spPr>
          <a:xfrm>
            <a:off x="7383906" y="1251711"/>
            <a:ext cx="308561" cy="254976"/>
          </a:xfrm>
          <a:prstGeom prst="rect">
            <a:avLst/>
          </a:prstGeom>
        </p:spPr>
      </p:pic>
      <p:pic>
        <p:nvPicPr>
          <p:cNvPr id="61" name="Picture 60">
            <a:extLst>
              <a:ext uri="{FF2B5EF4-FFF2-40B4-BE49-F238E27FC236}">
                <a16:creationId xmlns:a16="http://schemas.microsoft.com/office/drawing/2014/main" id="{F6A2BC24-6176-4357-B556-EFB4B533F8D8}"/>
              </a:ext>
            </a:extLst>
          </p:cNvPr>
          <p:cNvPicPr>
            <a:picLocks noChangeAspect="1"/>
          </p:cNvPicPr>
          <p:nvPr/>
        </p:nvPicPr>
        <p:blipFill>
          <a:blip r:embed="rId4"/>
          <a:stretch>
            <a:fillRect/>
          </a:stretch>
        </p:blipFill>
        <p:spPr>
          <a:xfrm>
            <a:off x="7726879" y="2147907"/>
            <a:ext cx="308561" cy="254976"/>
          </a:xfrm>
          <a:prstGeom prst="rect">
            <a:avLst/>
          </a:prstGeom>
        </p:spPr>
      </p:pic>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p:txBody>
          <a:bodyPr/>
          <a:lstStyle/>
          <a:p>
            <a:pPr>
              <a:defRPr/>
            </a:pPr>
            <a:fld id="{3FF2C605-4958-CF43-AA48-80339EFDB0AF}" type="slidenum">
              <a:rPr lang="en-US" smtClean="0"/>
              <a:pPr>
                <a:defRPr/>
              </a:pPr>
              <a:t>10</a:t>
            </a:fld>
            <a:endParaRPr lang="en-US" dirty="0"/>
          </a:p>
        </p:txBody>
      </p:sp>
      <p:grpSp>
        <p:nvGrpSpPr>
          <p:cNvPr id="63" name="Group 62">
            <a:extLst>
              <a:ext uri="{FF2B5EF4-FFF2-40B4-BE49-F238E27FC236}">
                <a16:creationId xmlns:a16="http://schemas.microsoft.com/office/drawing/2014/main" id="{B79EC5AF-E2F5-0B0F-2E41-94FE0630F95B}"/>
              </a:ext>
            </a:extLst>
          </p:cNvPr>
          <p:cNvGrpSpPr/>
          <p:nvPr/>
        </p:nvGrpSpPr>
        <p:grpSpPr>
          <a:xfrm>
            <a:off x="8075852" y="3100275"/>
            <a:ext cx="1051659" cy="1039099"/>
            <a:chOff x="8075852" y="3100275"/>
            <a:chExt cx="1051659" cy="1039099"/>
          </a:xfrm>
        </p:grpSpPr>
        <p:cxnSp>
          <p:nvCxnSpPr>
            <p:cNvPr id="14" name="Straight Connector 13">
              <a:extLst>
                <a:ext uri="{FF2B5EF4-FFF2-40B4-BE49-F238E27FC236}">
                  <a16:creationId xmlns:a16="http://schemas.microsoft.com/office/drawing/2014/main" id="{A1C587FF-B7FA-405F-31AE-F124F2B5CA10}"/>
                </a:ext>
              </a:extLst>
            </p:cNvPr>
            <p:cNvCxnSpPr>
              <a:cxnSpLocks/>
            </p:cNvCxnSpPr>
            <p:nvPr/>
          </p:nvCxnSpPr>
          <p:spPr>
            <a:xfrm>
              <a:off x="8567271" y="3397250"/>
              <a:ext cx="0" cy="33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1281568-A205-C5FB-E4D5-8C3B8507C00D}"/>
                </a:ext>
              </a:extLst>
            </p:cNvPr>
            <p:cNvCxnSpPr>
              <a:cxnSpLocks/>
            </p:cNvCxnSpPr>
            <p:nvPr/>
          </p:nvCxnSpPr>
          <p:spPr>
            <a:xfrm>
              <a:off x="8552312" y="3727450"/>
              <a:ext cx="40527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2870A7B5-8073-2466-DE5F-92A9B1881957}"/>
                </a:ext>
              </a:extLst>
            </p:cNvPr>
            <p:cNvCxnSpPr/>
            <p:nvPr/>
          </p:nvCxnSpPr>
          <p:spPr>
            <a:xfrm flipH="1">
              <a:off x="8331200" y="3727450"/>
              <a:ext cx="236071" cy="203200"/>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31760DE-223D-1F79-BABF-3F51011CA49D}"/>
                </a:ext>
              </a:extLst>
            </p:cNvPr>
            <p:cNvSpPr txBox="1"/>
            <p:nvPr/>
          </p:nvSpPr>
          <p:spPr>
            <a:xfrm>
              <a:off x="8411054" y="3100275"/>
              <a:ext cx="292068" cy="369332"/>
            </a:xfrm>
            <a:prstGeom prst="rect">
              <a:avLst/>
            </a:prstGeom>
            <a:noFill/>
          </p:spPr>
          <p:txBody>
            <a:bodyPr wrap="none" rtlCol="0">
              <a:spAutoFit/>
            </a:bodyPr>
            <a:lstStyle/>
            <a:p>
              <a:r>
                <a:rPr lang="en-US" dirty="0"/>
                <a:t>Z</a:t>
              </a:r>
            </a:p>
          </p:txBody>
        </p:sp>
        <p:sp>
          <p:nvSpPr>
            <p:cNvPr id="37" name="TextBox 36">
              <a:extLst>
                <a:ext uri="{FF2B5EF4-FFF2-40B4-BE49-F238E27FC236}">
                  <a16:creationId xmlns:a16="http://schemas.microsoft.com/office/drawing/2014/main" id="{37BC5457-59F1-9EE3-888A-26453A8B1BA4}"/>
                </a:ext>
              </a:extLst>
            </p:cNvPr>
            <p:cNvSpPr txBox="1"/>
            <p:nvPr/>
          </p:nvSpPr>
          <p:spPr>
            <a:xfrm>
              <a:off x="8822619" y="3705257"/>
              <a:ext cx="304892" cy="369332"/>
            </a:xfrm>
            <a:prstGeom prst="rect">
              <a:avLst/>
            </a:prstGeom>
            <a:noFill/>
          </p:spPr>
          <p:txBody>
            <a:bodyPr wrap="none" rtlCol="0">
              <a:spAutoFit/>
            </a:bodyPr>
            <a:lstStyle/>
            <a:p>
              <a:r>
                <a:rPr lang="en-US" dirty="0"/>
                <a:t>X</a:t>
              </a:r>
            </a:p>
          </p:txBody>
        </p:sp>
        <p:sp>
          <p:nvSpPr>
            <p:cNvPr id="38" name="TextBox 37">
              <a:extLst>
                <a:ext uri="{FF2B5EF4-FFF2-40B4-BE49-F238E27FC236}">
                  <a16:creationId xmlns:a16="http://schemas.microsoft.com/office/drawing/2014/main" id="{AA87DA81-6AA0-DE8A-9BEC-33D747D06F7D}"/>
                </a:ext>
              </a:extLst>
            </p:cNvPr>
            <p:cNvSpPr txBox="1"/>
            <p:nvPr/>
          </p:nvSpPr>
          <p:spPr>
            <a:xfrm>
              <a:off x="8075852" y="3770042"/>
              <a:ext cx="296876" cy="369332"/>
            </a:xfrm>
            <a:prstGeom prst="rect">
              <a:avLst/>
            </a:prstGeom>
            <a:noFill/>
          </p:spPr>
          <p:txBody>
            <a:bodyPr wrap="none" rtlCol="0">
              <a:spAutoFit/>
            </a:bodyPr>
            <a:lstStyle/>
            <a:p>
              <a:r>
                <a:rPr lang="en-US" dirty="0"/>
                <a:t>Y</a:t>
              </a:r>
            </a:p>
          </p:txBody>
        </p:sp>
      </p:grpSp>
      <p:pic>
        <p:nvPicPr>
          <p:cNvPr id="53" name="Picture 52">
            <a:extLst>
              <a:ext uri="{FF2B5EF4-FFF2-40B4-BE49-F238E27FC236}">
                <a16:creationId xmlns:a16="http://schemas.microsoft.com/office/drawing/2014/main" id="{F9B13930-D100-A880-1975-C412D196ECBF}"/>
              </a:ext>
            </a:extLst>
          </p:cNvPr>
          <p:cNvPicPr>
            <a:picLocks noChangeAspect="1"/>
          </p:cNvPicPr>
          <p:nvPr/>
        </p:nvPicPr>
        <p:blipFill rotWithShape="1">
          <a:blip r:embed="rId3">
            <a:alphaModFix amt="50000"/>
          </a:blip>
          <a:srcRect t="47243" b="-1"/>
          <a:stretch/>
        </p:blipFill>
        <p:spPr>
          <a:xfrm rot="10800000">
            <a:off x="5462217" y="3026388"/>
            <a:ext cx="2495599" cy="1322569"/>
          </a:xfrm>
          <a:prstGeom prst="rect">
            <a:avLst/>
          </a:prstGeom>
        </p:spPr>
      </p:pic>
      <p:pic>
        <p:nvPicPr>
          <p:cNvPr id="40" name="Picture 39" descr="Diagram&#10;&#10;Description automatically generated">
            <a:extLst>
              <a:ext uri="{FF2B5EF4-FFF2-40B4-BE49-F238E27FC236}">
                <a16:creationId xmlns:a16="http://schemas.microsoft.com/office/drawing/2014/main" id="{AB63E6BC-7BB7-5EEC-BB0B-3C4DB1DB99A0}"/>
              </a:ext>
            </a:extLst>
          </p:cNvPr>
          <p:cNvPicPr>
            <a:picLocks noChangeAspect="1"/>
          </p:cNvPicPr>
          <p:nvPr/>
        </p:nvPicPr>
        <p:blipFill>
          <a:blip r:embed="rId5">
            <a:clrChange>
              <a:clrFrom>
                <a:srgbClr val="FFFFFF"/>
              </a:clrFrom>
              <a:clrTo>
                <a:srgbClr val="FFFFFF">
                  <a:alpha val="0"/>
                </a:srgbClr>
              </a:clrTo>
            </a:clrChange>
          </a:blip>
          <a:stretch>
            <a:fillRect/>
          </a:stretch>
        </p:blipFill>
        <p:spPr>
          <a:xfrm rot="20716950">
            <a:off x="6355628" y="3599137"/>
            <a:ext cx="697588" cy="663026"/>
          </a:xfrm>
          <a:prstGeom prst="rect">
            <a:avLst/>
          </a:prstGeom>
        </p:spPr>
      </p:pic>
      <p:pic>
        <p:nvPicPr>
          <p:cNvPr id="64" name="Picture 63" descr="Diagram&#10;&#10;Description automatically generated">
            <a:extLst>
              <a:ext uri="{FF2B5EF4-FFF2-40B4-BE49-F238E27FC236}">
                <a16:creationId xmlns:a16="http://schemas.microsoft.com/office/drawing/2014/main" id="{D17FDA0E-6334-B3A8-C1B8-B9775E6BC30D}"/>
              </a:ext>
            </a:extLst>
          </p:cNvPr>
          <p:cNvPicPr>
            <a:picLocks noChangeAspect="1"/>
          </p:cNvPicPr>
          <p:nvPr/>
        </p:nvPicPr>
        <p:blipFill>
          <a:blip r:embed="rId5">
            <a:clrChange>
              <a:clrFrom>
                <a:srgbClr val="FFFFFF"/>
              </a:clrFrom>
              <a:clrTo>
                <a:srgbClr val="FFFFFF">
                  <a:alpha val="0"/>
                </a:srgbClr>
              </a:clrTo>
            </a:clrChange>
          </a:blip>
          <a:stretch>
            <a:fillRect/>
          </a:stretch>
        </p:blipFill>
        <p:spPr>
          <a:xfrm rot="20798352">
            <a:off x="5516969" y="2775747"/>
            <a:ext cx="2259434" cy="2147490"/>
          </a:xfrm>
          <a:prstGeom prst="rect">
            <a:avLst/>
          </a:prstGeom>
        </p:spPr>
      </p:pic>
    </p:spTree>
    <p:custDataLst>
      <p:tags r:id="rId1"/>
    </p:custDataLst>
    <p:extLst>
      <p:ext uri="{BB962C8B-B14F-4D97-AF65-F5344CB8AC3E}">
        <p14:creationId xmlns:p14="http://schemas.microsoft.com/office/powerpoint/2010/main" val="1200854987"/>
      </p:ext>
    </p:extLst>
  </p:cSld>
  <p:clrMapOvr>
    <a:masterClrMapping/>
  </p:clrMapOvr>
  <mc:AlternateContent xmlns:mc="http://schemas.openxmlformats.org/markup-compatibility/2006" xmlns:p14="http://schemas.microsoft.com/office/powerpoint/2010/main">
    <mc:Choice Requires="p14">
      <p:transition spd="slow" p14:dur="2000" advTm="37048"/>
    </mc:Choice>
    <mc:Fallback xmlns="">
      <p:transition spd="slow" advTm="370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par>
                                <p:cTn id="24" presetID="10" presetClass="entr" presetSubtype="0" fill="hold"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childTnLst>
                                </p:cTn>
                              </p:par>
                              <p:par>
                                <p:cTn id="30" presetID="10" presetClass="entr" presetSubtype="0" fill="hold"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childTnLst>
                                </p:cTn>
                              </p:par>
                              <p:par>
                                <p:cTn id="33" presetID="10" presetClass="entr" presetSubtype="0"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500"/>
                                        <p:tgtEl>
                                          <p:spTgt spid="61"/>
                                        </p:tgtEl>
                                      </p:cBhvr>
                                    </p:animEffect>
                                  </p:childTnLst>
                                </p:cTn>
                              </p:par>
                              <p:par>
                                <p:cTn id="36" presetID="10" presetClass="entr" presetSubtype="0" fill="hold" nodeType="with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wipe(left)">
                                      <p:cBhvr>
                                        <p:cTn id="42" dur="500"/>
                                        <p:tgtEl>
                                          <p:spTgt spid="3">
                                            <p:txEl>
                                              <p:pRg st="1" end="1"/>
                                            </p:txEl>
                                          </p:spTgt>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500"/>
                                        <p:tgtEl>
                                          <p:spTgt spid="53"/>
                                        </p:tgtEl>
                                      </p:cBhvr>
                                    </p:animEffect>
                                  </p:childTnLst>
                                </p:cTn>
                              </p:par>
                              <p:par>
                                <p:cTn id="50" presetID="10"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animEffect transition="in" filter="wipe(left)">
                                      <p:cBhvr>
                                        <p:cTn id="57" dur="500"/>
                                        <p:tgtEl>
                                          <p:spTgt spid="3">
                                            <p:txEl>
                                              <p:pRg st="2" end="2"/>
                                            </p:txEl>
                                          </p:spTgt>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fade">
                                      <p:cBhvr>
                                        <p:cTn id="61" dur="500"/>
                                        <p:tgtEl>
                                          <p:spTgt spid="6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left)">
                                      <p:cBhvr>
                                        <p:cTn id="66" dur="500"/>
                                        <p:tgtEl>
                                          <p:spTgt spid="3">
                                            <p:txEl>
                                              <p:pRg st="3" end="3"/>
                                            </p:txEl>
                                          </p:spTgt>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3">
                                            <p:txEl>
                                              <p:pRg st="4" end="4"/>
                                            </p:txEl>
                                          </p:spTgt>
                                        </p:tgtEl>
                                        <p:attrNameLst>
                                          <p:attrName>style.visibility</p:attrName>
                                        </p:attrNameLst>
                                      </p:cBhvr>
                                      <p:to>
                                        <p:strVal val="visible"/>
                                      </p:to>
                                    </p:set>
                                    <p:animEffect transition="in" filter="wipe(left)">
                                      <p:cBhvr>
                                        <p:cTn id="70" dur="500"/>
                                        <p:tgtEl>
                                          <p:spTgt spid="3">
                                            <p:txEl>
                                              <p:pRg st="4" end="4"/>
                                            </p:txEl>
                                          </p:spTgt>
                                        </p:tgtEl>
                                      </p:cBhvr>
                                    </p:animEffect>
                                  </p:childTnLst>
                                </p:cTn>
                              </p:par>
                            </p:childTnLst>
                          </p:cTn>
                        </p:par>
                        <p:par>
                          <p:cTn id="71" fill="hold">
                            <p:stCondLst>
                              <p:cond delay="1500"/>
                            </p:stCondLst>
                            <p:childTnLst>
                              <p:par>
                                <p:cTn id="72" presetID="42" presetClass="path" presetSubtype="0" accel="50000" decel="50000" fill="hold" nodeType="afterEffect">
                                  <p:stCondLst>
                                    <p:cond delay="0"/>
                                  </p:stCondLst>
                                  <p:childTnLst>
                                    <p:animMotion origin="layout" path="M -2.77778E-7 2.83951E-6 L -2.77778E-7 -0.12315 " pathEditMode="relative" rAng="0" ptsTypes="AA">
                                      <p:cBhvr>
                                        <p:cTn id="73" dur="1000" fill="hold"/>
                                        <p:tgtEl>
                                          <p:spTgt spid="10"/>
                                        </p:tgtEl>
                                        <p:attrNameLst>
                                          <p:attrName>ppt_x</p:attrName>
                                          <p:attrName>ppt_y</p:attrName>
                                        </p:attrNameLst>
                                      </p:cBhvr>
                                      <p:rCtr x="0" y="-6173"/>
                                    </p:animMotion>
                                  </p:childTnLst>
                                </p:cTn>
                              </p:par>
                              <p:par>
                                <p:cTn id="74" presetID="42" presetClass="path" presetSubtype="0" accel="50000" decel="50000" fill="hold" nodeType="withEffect">
                                  <p:stCondLst>
                                    <p:cond delay="0"/>
                                  </p:stCondLst>
                                  <p:childTnLst>
                                    <p:animMotion origin="layout" path="M 2.77778E-7 2.46914E-6 L 0.00087 -0.11297 " pathEditMode="relative" rAng="0" ptsTypes="AA">
                                      <p:cBhvr>
                                        <p:cTn id="75" dur="500" fill="hold"/>
                                        <p:tgtEl>
                                          <p:spTgt spid="40"/>
                                        </p:tgtEl>
                                        <p:attrNameLst>
                                          <p:attrName>ppt_x</p:attrName>
                                          <p:attrName>ppt_y</p:attrName>
                                        </p:attrNameLst>
                                      </p:cBhvr>
                                      <p:rCtr x="35" y="-5648"/>
                                    </p:animMotion>
                                  </p:childTnLst>
                                </p:cTn>
                              </p:par>
                            </p:childTnLst>
                          </p:cTn>
                        </p:par>
                        <p:par>
                          <p:cTn id="76" fill="hold">
                            <p:stCondLst>
                              <p:cond delay="2500"/>
                            </p:stCondLst>
                            <p:childTnLst>
                              <p:par>
                                <p:cTn id="77" presetID="42" presetClass="path" presetSubtype="0" accel="50000" decel="50000" fill="hold" nodeType="afterEffect">
                                  <p:stCondLst>
                                    <p:cond delay="0"/>
                                  </p:stCondLst>
                                  <p:childTnLst>
                                    <p:animMotion origin="layout" path="M 2.5E-6 -1.97531E-6 L 0.01128 -0.12716 " pathEditMode="relative" rAng="0" ptsTypes="AA">
                                      <p:cBhvr>
                                        <p:cTn id="78" dur="250" fill="hold"/>
                                        <p:tgtEl>
                                          <p:spTgt spid="56"/>
                                        </p:tgtEl>
                                        <p:attrNameLst>
                                          <p:attrName>ppt_x</p:attrName>
                                          <p:attrName>ppt_y</p:attrName>
                                        </p:attrNameLst>
                                      </p:cBhvr>
                                      <p:rCtr x="556" y="-6358"/>
                                    </p:animMotion>
                                  </p:childTnLst>
                                </p:cTn>
                              </p:par>
                            </p:childTnLst>
                          </p:cTn>
                        </p:par>
                        <p:par>
                          <p:cTn id="79" fill="hold">
                            <p:stCondLst>
                              <p:cond delay="2750"/>
                            </p:stCondLst>
                            <p:childTnLst>
                              <p:par>
                                <p:cTn id="80" presetID="42" presetClass="path" presetSubtype="0" accel="50000" decel="50000" fill="hold" nodeType="afterEffect">
                                  <p:stCondLst>
                                    <p:cond delay="0"/>
                                  </p:stCondLst>
                                  <p:childTnLst>
                                    <p:animMotion origin="layout" path="M 4.44444E-6 -3.95062E-6 L -0.00313 -0.11975 " pathEditMode="relative" rAng="0" ptsTypes="AA">
                                      <p:cBhvr>
                                        <p:cTn id="81" dur="250" fill="hold"/>
                                        <p:tgtEl>
                                          <p:spTgt spid="61"/>
                                        </p:tgtEl>
                                        <p:attrNameLst>
                                          <p:attrName>ppt_x</p:attrName>
                                          <p:attrName>ppt_y</p:attrName>
                                        </p:attrNameLst>
                                      </p:cBhvr>
                                      <p:rCtr x="-156" y="-5988"/>
                                    </p:animMotion>
                                  </p:childTnLst>
                                </p:cTn>
                              </p:par>
                            </p:childTnLst>
                          </p:cTn>
                        </p:par>
                        <p:par>
                          <p:cTn id="82" fill="hold">
                            <p:stCondLst>
                              <p:cond delay="3000"/>
                            </p:stCondLst>
                            <p:childTnLst>
                              <p:par>
                                <p:cTn id="83" presetID="42" presetClass="path" presetSubtype="0" accel="50000" decel="50000" fill="hold" nodeType="afterEffect">
                                  <p:stCondLst>
                                    <p:cond delay="0"/>
                                  </p:stCondLst>
                                  <p:childTnLst>
                                    <p:animMotion origin="layout" path="M 0.00122 2.22222E-6 L -0.01163 -0.12099 " pathEditMode="relative" rAng="0" ptsTypes="AA">
                                      <p:cBhvr>
                                        <p:cTn id="84" dur="250" fill="hold"/>
                                        <p:tgtEl>
                                          <p:spTgt spid="6"/>
                                        </p:tgtEl>
                                        <p:attrNameLst>
                                          <p:attrName>ppt_x</p:attrName>
                                          <p:attrName>ppt_y</p:attrName>
                                        </p:attrNameLst>
                                      </p:cBhvr>
                                      <p:rCtr x="-642" y="-6049"/>
                                    </p:animMotion>
                                  </p:childTnLst>
                                </p:cTn>
                              </p:par>
                            </p:childTnLst>
                          </p:cTn>
                        </p:par>
                        <p:par>
                          <p:cTn id="85" fill="hold">
                            <p:stCondLst>
                              <p:cond delay="3250"/>
                            </p:stCondLst>
                            <p:childTnLst>
                              <p:par>
                                <p:cTn id="86" presetID="42" presetClass="path" presetSubtype="0" accel="50000" decel="50000" fill="hold" nodeType="afterEffect">
                                  <p:stCondLst>
                                    <p:cond delay="0"/>
                                  </p:stCondLst>
                                  <p:childTnLst>
                                    <p:animMotion origin="layout" path="M -8.33333E-7 -4.81481E-6 L -0.00312 -0.11944 " pathEditMode="relative" rAng="0" ptsTypes="AA">
                                      <p:cBhvr>
                                        <p:cTn id="87" dur="250" fill="hold"/>
                                        <p:tgtEl>
                                          <p:spTgt spid="57"/>
                                        </p:tgtEl>
                                        <p:attrNameLst>
                                          <p:attrName>ppt_x</p:attrName>
                                          <p:attrName>ppt_y</p:attrName>
                                        </p:attrNameLst>
                                      </p:cBhvr>
                                      <p:rCtr x="-156" y="-5988"/>
                                    </p:animMotion>
                                  </p:childTnLst>
                                </p:cTn>
                              </p:par>
                            </p:childTnLst>
                          </p:cTn>
                        </p:par>
                        <p:par>
                          <p:cTn id="88" fill="hold">
                            <p:stCondLst>
                              <p:cond delay="3500"/>
                            </p:stCondLst>
                            <p:childTnLst>
                              <p:par>
                                <p:cTn id="89" presetID="42" presetClass="path" presetSubtype="0" accel="50000" decel="50000" fill="hold" nodeType="afterEffect">
                                  <p:stCondLst>
                                    <p:cond delay="0"/>
                                  </p:stCondLst>
                                  <p:childTnLst>
                                    <p:animMotion origin="layout" path="M 5E-6 0.0003 L -0.00382 -0.11266 " pathEditMode="relative" rAng="0" ptsTypes="AA">
                                      <p:cBhvr>
                                        <p:cTn id="90" dur="250" fill="hold"/>
                                        <p:tgtEl>
                                          <p:spTgt spid="55"/>
                                        </p:tgtEl>
                                        <p:attrNameLst>
                                          <p:attrName>ppt_x</p:attrName>
                                          <p:attrName>ppt_y</p:attrName>
                                        </p:attrNameLst>
                                      </p:cBhvr>
                                      <p:rCtr x="-191" y="-5648"/>
                                    </p:animMotion>
                                  </p:childTnLst>
                                </p:cTn>
                              </p:par>
                            </p:childTnLst>
                          </p:cTn>
                        </p:par>
                        <p:par>
                          <p:cTn id="91" fill="hold">
                            <p:stCondLst>
                              <p:cond delay="3750"/>
                            </p:stCondLst>
                            <p:childTnLst>
                              <p:par>
                                <p:cTn id="92" presetID="42" presetClass="path" presetSubtype="0" accel="50000" decel="50000" fill="hold" nodeType="afterEffect">
                                  <p:stCondLst>
                                    <p:cond delay="0"/>
                                  </p:stCondLst>
                                  <p:childTnLst>
                                    <p:animMotion origin="layout" path="M -2.77778E-7 3.08642E-6 L -0.01337 -0.11945 " pathEditMode="relative" rAng="0" ptsTypes="AA">
                                      <p:cBhvr>
                                        <p:cTn id="93" dur="250" fill="hold"/>
                                        <p:tgtEl>
                                          <p:spTgt spid="62"/>
                                        </p:tgtEl>
                                        <p:attrNameLst>
                                          <p:attrName>ppt_x</p:attrName>
                                          <p:attrName>ppt_y</p:attrName>
                                        </p:attrNameLst>
                                      </p:cBhvr>
                                      <p:rCtr x="-677" y="-5988"/>
                                    </p:animMotion>
                                  </p:childTnLst>
                                </p:cTn>
                              </p:par>
                            </p:childTnLst>
                          </p:cTn>
                        </p:par>
                        <p:par>
                          <p:cTn id="94" fill="hold">
                            <p:stCondLst>
                              <p:cond delay="4000"/>
                            </p:stCondLst>
                            <p:childTnLst>
                              <p:par>
                                <p:cTn id="95" presetID="42" presetClass="path" presetSubtype="0" accel="50000" decel="50000" fill="hold" nodeType="afterEffect">
                                  <p:stCondLst>
                                    <p:cond delay="0"/>
                                  </p:stCondLst>
                                  <p:childTnLst>
                                    <p:animMotion origin="layout" path="M 0.00086 3.08642E-6 L -0.00973 -0.10216 " pathEditMode="relative" rAng="0" ptsTypes="AA">
                                      <p:cBhvr>
                                        <p:cTn id="96" dur="250" fill="hold"/>
                                        <p:tgtEl>
                                          <p:spTgt spid="59"/>
                                        </p:tgtEl>
                                        <p:attrNameLst>
                                          <p:attrName>ppt_x</p:attrName>
                                          <p:attrName>ppt_y</p:attrName>
                                        </p:attrNameLst>
                                      </p:cBhvr>
                                      <p:rCtr x="-538" y="-5123"/>
                                    </p:animMotion>
                                  </p:childTnLst>
                                </p:cTn>
                              </p:par>
                            </p:childTnLst>
                          </p:cTn>
                        </p:par>
                        <p:par>
                          <p:cTn id="97" fill="hold">
                            <p:stCondLst>
                              <p:cond delay="4250"/>
                            </p:stCondLst>
                            <p:childTnLst>
                              <p:par>
                                <p:cTn id="98" presetID="42" presetClass="path" presetSubtype="0" accel="50000" decel="50000" fill="hold" nodeType="afterEffect">
                                  <p:stCondLst>
                                    <p:cond delay="0"/>
                                  </p:stCondLst>
                                  <p:childTnLst>
                                    <p:animMotion origin="layout" path="M -2.77778E-6 3.08642E-6 L -0.00694 -0.11513 " pathEditMode="relative" rAng="0" ptsTypes="AA">
                                      <p:cBhvr>
                                        <p:cTn id="99" dur="250" fill="hold"/>
                                        <p:tgtEl>
                                          <p:spTgt spid="58"/>
                                        </p:tgtEl>
                                        <p:attrNameLst>
                                          <p:attrName>ppt_x</p:attrName>
                                          <p:attrName>ppt_y</p:attrName>
                                        </p:attrNameLst>
                                      </p:cBhvr>
                                      <p:rCtr x="-347" y="-5772"/>
                                    </p:animMotion>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nodeType="clickEffect">
                                  <p:stCondLst>
                                    <p:cond delay="0"/>
                                  </p:stCondLst>
                                  <p:childTnLst>
                                    <p:animEffect transition="out" filter="fade">
                                      <p:cBhvr>
                                        <p:cTn id="103" dur="500"/>
                                        <p:tgtEl>
                                          <p:spTgt spid="53"/>
                                        </p:tgtEl>
                                      </p:cBhvr>
                                    </p:animEffect>
                                    <p:set>
                                      <p:cBhvr>
                                        <p:cTn id="104" dur="1" fill="hold">
                                          <p:stCondLst>
                                            <p:cond delay="499"/>
                                          </p:stCondLst>
                                        </p:cTn>
                                        <p:tgtEl>
                                          <p:spTgt spid="53"/>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40"/>
                                        </p:tgtEl>
                                      </p:cBhvr>
                                    </p:animEffect>
                                    <p:set>
                                      <p:cBhvr>
                                        <p:cTn id="107" dur="1" fill="hold">
                                          <p:stCondLst>
                                            <p:cond delay="499"/>
                                          </p:stCondLst>
                                        </p:cTn>
                                        <p:tgtEl>
                                          <p:spTgt spid="40"/>
                                        </p:tgtEl>
                                        <p:attrNameLst>
                                          <p:attrName>style.visibility</p:attrName>
                                        </p:attrNameLst>
                                      </p:cBhvr>
                                      <p:to>
                                        <p:strVal val="hidden"/>
                                      </p:to>
                                    </p:set>
                                  </p:childTnLst>
                                </p:cTn>
                              </p:par>
                            </p:childTnLst>
                          </p:cTn>
                        </p:par>
                        <p:par>
                          <p:cTn id="108" fill="hold">
                            <p:stCondLst>
                              <p:cond delay="500"/>
                            </p:stCondLst>
                            <p:childTnLst>
                              <p:par>
                                <p:cTn id="109" presetID="10" presetClass="entr" presetSubtype="0" fill="hold" nodeType="afterEffect">
                                  <p:stCondLst>
                                    <p:cond delay="0"/>
                                  </p:stCondLst>
                                  <p:childTnLst>
                                    <p:set>
                                      <p:cBhvr>
                                        <p:cTn id="110" dur="1" fill="hold">
                                          <p:stCondLst>
                                            <p:cond delay="0"/>
                                          </p:stCondLst>
                                        </p:cTn>
                                        <p:tgtEl>
                                          <p:spTgt spid="64"/>
                                        </p:tgtEl>
                                        <p:attrNameLst>
                                          <p:attrName>style.visibility</p:attrName>
                                        </p:attrNameLst>
                                      </p:cBhvr>
                                      <p:to>
                                        <p:strVal val="visible"/>
                                      </p:to>
                                    </p:set>
                                    <p:animEffect transition="in" filter="fade">
                                      <p:cBhvr>
                                        <p:cTn id="11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dirty="0">
                <a:solidFill>
                  <a:srgbClr val="CC0001"/>
                </a:solidFill>
                <a:latin typeface="+mj-lt"/>
              </a:rPr>
              <a:t>DESIGN</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p:txBody>
          <a:bodyPr/>
          <a:lstStyle/>
          <a:p>
            <a:pPr>
              <a:defRPr/>
            </a:pPr>
            <a:fld id="{3FF2C605-4958-CF43-AA48-80339EFDB0AF}" type="slidenum">
              <a:rPr lang="en-US" smtClean="0"/>
              <a:pPr>
                <a:defRPr/>
              </a:pPr>
              <a:t>11</a:t>
            </a:fld>
            <a:endParaRPr lang="en-US" dirty="0"/>
          </a:p>
        </p:txBody>
      </p:sp>
      <p:sp>
        <p:nvSpPr>
          <p:cNvPr id="10" name="Freeform: Shape 9">
            <a:extLst>
              <a:ext uri="{FF2B5EF4-FFF2-40B4-BE49-F238E27FC236}">
                <a16:creationId xmlns:a16="http://schemas.microsoft.com/office/drawing/2014/main" id="{3C34D66F-418A-4019-A182-D90A4D999EED}"/>
              </a:ext>
            </a:extLst>
          </p:cNvPr>
          <p:cNvSpPr/>
          <p:nvPr/>
        </p:nvSpPr>
        <p:spPr>
          <a:xfrm>
            <a:off x="578240" y="1136960"/>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33269" tIns="133269" rIns="992681" bIns="133269" numCol="1" spcCol="1270" anchor="ctr" anchorCtr="0">
            <a:noAutofit/>
          </a:bodyPr>
          <a:lstStyle/>
          <a:p>
            <a:pPr marL="0" lvl="0" indent="0" algn="l" defTabSz="1289050">
              <a:lnSpc>
                <a:spcPct val="90000"/>
              </a:lnSpc>
              <a:spcBef>
                <a:spcPct val="0"/>
              </a:spcBef>
              <a:spcAft>
                <a:spcPct val="35000"/>
              </a:spcAft>
              <a:buNone/>
            </a:pPr>
            <a:r>
              <a:rPr lang="en-US" sz="2900" kern="1200" dirty="0">
                <a:solidFill>
                  <a:schemeClr val="tx1">
                    <a:lumMod val="50000"/>
                    <a:lumOff val="50000"/>
                  </a:schemeClr>
                </a:solidFill>
              </a:rPr>
              <a:t>Initialization</a:t>
            </a:r>
          </a:p>
        </p:txBody>
      </p:sp>
      <p:sp>
        <p:nvSpPr>
          <p:cNvPr id="11" name="Freeform: Shape 10">
            <a:extLst>
              <a:ext uri="{FF2B5EF4-FFF2-40B4-BE49-F238E27FC236}">
                <a16:creationId xmlns:a16="http://schemas.microsoft.com/office/drawing/2014/main" id="{CD87DC6B-A0B4-40E9-9FD8-ECA6420FB806}"/>
              </a:ext>
            </a:extLst>
          </p:cNvPr>
          <p:cNvSpPr/>
          <p:nvPr/>
        </p:nvSpPr>
        <p:spPr>
          <a:xfrm>
            <a:off x="986672" y="2056116"/>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33269" tIns="133269" rIns="1047238" bIns="133269" numCol="1" spcCol="1270" anchor="ctr" anchorCtr="0">
            <a:noAutofit/>
          </a:bodyPr>
          <a:lstStyle/>
          <a:p>
            <a:pPr marL="0" lvl="0" indent="0" algn="l" defTabSz="1289050">
              <a:lnSpc>
                <a:spcPct val="90000"/>
              </a:lnSpc>
              <a:spcBef>
                <a:spcPct val="0"/>
              </a:spcBef>
              <a:spcAft>
                <a:spcPct val="35000"/>
              </a:spcAft>
              <a:buNone/>
            </a:pPr>
            <a:r>
              <a:rPr lang="en-US" sz="2900" kern="1200" dirty="0">
                <a:solidFill>
                  <a:schemeClr val="tx1">
                    <a:lumMod val="50000"/>
                    <a:lumOff val="50000"/>
                  </a:schemeClr>
                </a:solidFill>
              </a:rPr>
              <a:t>Initial Sphere Formation</a:t>
            </a:r>
          </a:p>
        </p:txBody>
      </p:sp>
      <p:sp>
        <p:nvSpPr>
          <p:cNvPr id="12" name="Freeform: Shape 11">
            <a:extLst>
              <a:ext uri="{FF2B5EF4-FFF2-40B4-BE49-F238E27FC236}">
                <a16:creationId xmlns:a16="http://schemas.microsoft.com/office/drawing/2014/main" id="{C2443E0C-9EC7-4CBE-8241-F18AC374019F}"/>
              </a:ext>
            </a:extLst>
          </p:cNvPr>
          <p:cNvSpPr/>
          <p:nvPr/>
        </p:nvSpPr>
        <p:spPr>
          <a:xfrm>
            <a:off x="1389008" y="2975273"/>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a:solidFill>
            <a:srgbClr val="C5312D"/>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33269" tIns="133269" rIns="1041142" bIns="133269" numCol="1" spcCol="1270" anchor="ctr" anchorCtr="0">
            <a:noAutofit/>
          </a:bodyPr>
          <a:lstStyle/>
          <a:p>
            <a:pPr marL="0" lvl="0" indent="0" algn="l" defTabSz="1289050">
              <a:lnSpc>
                <a:spcPct val="90000"/>
              </a:lnSpc>
              <a:spcBef>
                <a:spcPct val="0"/>
              </a:spcBef>
              <a:spcAft>
                <a:spcPct val="35000"/>
              </a:spcAft>
              <a:buNone/>
            </a:pPr>
            <a:r>
              <a:rPr lang="en-US" sz="2900" kern="1200" dirty="0"/>
              <a:t>Stop-Click Phase</a:t>
            </a:r>
          </a:p>
        </p:txBody>
      </p:sp>
      <p:sp>
        <p:nvSpPr>
          <p:cNvPr id="13" name="Freeform: Shape 12">
            <a:extLst>
              <a:ext uri="{FF2B5EF4-FFF2-40B4-BE49-F238E27FC236}">
                <a16:creationId xmlns:a16="http://schemas.microsoft.com/office/drawing/2014/main" id="{99B55932-2B2F-4CD8-AB90-8FD72FA7F1A2}"/>
              </a:ext>
            </a:extLst>
          </p:cNvPr>
          <p:cNvSpPr/>
          <p:nvPr/>
        </p:nvSpPr>
        <p:spPr>
          <a:xfrm>
            <a:off x="1797440" y="3894430"/>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33269" tIns="133269" rIns="1047238" bIns="133269" numCol="1" spcCol="1270" anchor="ctr" anchorCtr="0">
            <a:noAutofit/>
          </a:bodyPr>
          <a:lstStyle/>
          <a:p>
            <a:pPr marL="0" lvl="0" indent="0" algn="l" defTabSz="1289050">
              <a:lnSpc>
                <a:spcPct val="90000"/>
              </a:lnSpc>
              <a:spcBef>
                <a:spcPct val="0"/>
              </a:spcBef>
              <a:spcAft>
                <a:spcPct val="35000"/>
              </a:spcAft>
              <a:buNone/>
            </a:pPr>
            <a:r>
              <a:rPr lang="en-US" sz="2900" kern="1200" dirty="0">
                <a:solidFill>
                  <a:schemeClr val="tx1">
                    <a:lumMod val="50000"/>
                    <a:lumOff val="50000"/>
                  </a:schemeClr>
                </a:solidFill>
              </a:rPr>
              <a:t>Termination</a:t>
            </a:r>
          </a:p>
        </p:txBody>
      </p:sp>
      <p:sp>
        <p:nvSpPr>
          <p:cNvPr id="14" name="Freeform: Shape 13">
            <a:extLst>
              <a:ext uri="{FF2B5EF4-FFF2-40B4-BE49-F238E27FC236}">
                <a16:creationId xmlns:a16="http://schemas.microsoft.com/office/drawing/2014/main" id="{187712F2-B683-42B8-AE46-91D306D5B0F4}"/>
              </a:ext>
            </a:extLst>
          </p:cNvPr>
          <p:cNvSpPr/>
          <p:nvPr/>
        </p:nvSpPr>
        <p:spPr>
          <a:xfrm>
            <a:off x="4949503" y="1732644"/>
            <a:ext cx="505536" cy="505536"/>
          </a:xfrm>
          <a:custGeom>
            <a:avLst/>
            <a:gdLst>
              <a:gd name="connsiteX0" fmla="*/ 0 w 505536"/>
              <a:gd name="connsiteY0" fmla="*/ 278045 h 505536"/>
              <a:gd name="connsiteX1" fmla="*/ 113746 w 505536"/>
              <a:gd name="connsiteY1" fmla="*/ 278045 h 505536"/>
              <a:gd name="connsiteX2" fmla="*/ 113746 w 505536"/>
              <a:gd name="connsiteY2" fmla="*/ 0 h 505536"/>
              <a:gd name="connsiteX3" fmla="*/ 391790 w 505536"/>
              <a:gd name="connsiteY3" fmla="*/ 0 h 505536"/>
              <a:gd name="connsiteX4" fmla="*/ 391790 w 505536"/>
              <a:gd name="connsiteY4" fmla="*/ 278045 h 505536"/>
              <a:gd name="connsiteX5" fmla="*/ 505536 w 505536"/>
              <a:gd name="connsiteY5" fmla="*/ 278045 h 505536"/>
              <a:gd name="connsiteX6" fmla="*/ 252768 w 505536"/>
              <a:gd name="connsiteY6" fmla="*/ 505536 h 505536"/>
              <a:gd name="connsiteX7" fmla="*/ 0 w 505536"/>
              <a:gd name="connsiteY7" fmla="*/ 278045 h 50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536" h="505536">
                <a:moveTo>
                  <a:pt x="0" y="278045"/>
                </a:moveTo>
                <a:lnTo>
                  <a:pt x="113746" y="278045"/>
                </a:lnTo>
                <a:lnTo>
                  <a:pt x="113746" y="0"/>
                </a:lnTo>
                <a:lnTo>
                  <a:pt x="391790" y="0"/>
                </a:lnTo>
                <a:lnTo>
                  <a:pt x="391790" y="278045"/>
                </a:lnTo>
                <a:lnTo>
                  <a:pt x="505536" y="278045"/>
                </a:lnTo>
                <a:lnTo>
                  <a:pt x="252768" y="505536"/>
                </a:lnTo>
                <a:lnTo>
                  <a:pt x="0" y="278045"/>
                </a:lnTo>
                <a:close/>
              </a:path>
            </a:pathLst>
          </a:custGeom>
        </p:spPr>
        <p:style>
          <a:lnRef idx="0">
            <a:schemeClr val="dk1"/>
          </a:lnRef>
          <a:fillRef idx="3">
            <a:schemeClr val="dk1"/>
          </a:fillRef>
          <a:effectRef idx="3">
            <a:schemeClr val="dk1"/>
          </a:effectRef>
          <a:fontRef idx="minor">
            <a:schemeClr val="lt1"/>
          </a:fontRef>
        </p:style>
        <p:txBody>
          <a:bodyPr spcFirstLastPara="0" vert="horz" wrap="square" lIns="142956" tIns="29210" rIns="142956" bIns="15433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
        <p:nvSpPr>
          <p:cNvPr id="15" name="Freeform: Shape 14">
            <a:extLst>
              <a:ext uri="{FF2B5EF4-FFF2-40B4-BE49-F238E27FC236}">
                <a16:creationId xmlns:a16="http://schemas.microsoft.com/office/drawing/2014/main" id="{C207BF9E-9D06-4CFA-AF61-FB552D95569E}"/>
              </a:ext>
            </a:extLst>
          </p:cNvPr>
          <p:cNvSpPr/>
          <p:nvPr/>
        </p:nvSpPr>
        <p:spPr>
          <a:xfrm>
            <a:off x="5357935" y="2651800"/>
            <a:ext cx="505536" cy="505536"/>
          </a:xfrm>
          <a:custGeom>
            <a:avLst/>
            <a:gdLst>
              <a:gd name="connsiteX0" fmla="*/ 0 w 505536"/>
              <a:gd name="connsiteY0" fmla="*/ 278045 h 505536"/>
              <a:gd name="connsiteX1" fmla="*/ 113746 w 505536"/>
              <a:gd name="connsiteY1" fmla="*/ 278045 h 505536"/>
              <a:gd name="connsiteX2" fmla="*/ 113746 w 505536"/>
              <a:gd name="connsiteY2" fmla="*/ 0 h 505536"/>
              <a:gd name="connsiteX3" fmla="*/ 391790 w 505536"/>
              <a:gd name="connsiteY3" fmla="*/ 0 h 505536"/>
              <a:gd name="connsiteX4" fmla="*/ 391790 w 505536"/>
              <a:gd name="connsiteY4" fmla="*/ 278045 h 505536"/>
              <a:gd name="connsiteX5" fmla="*/ 505536 w 505536"/>
              <a:gd name="connsiteY5" fmla="*/ 278045 h 505536"/>
              <a:gd name="connsiteX6" fmla="*/ 252768 w 505536"/>
              <a:gd name="connsiteY6" fmla="*/ 505536 h 505536"/>
              <a:gd name="connsiteX7" fmla="*/ 0 w 505536"/>
              <a:gd name="connsiteY7" fmla="*/ 278045 h 50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536" h="505536">
                <a:moveTo>
                  <a:pt x="0" y="278045"/>
                </a:moveTo>
                <a:lnTo>
                  <a:pt x="113746" y="278045"/>
                </a:lnTo>
                <a:lnTo>
                  <a:pt x="113746" y="0"/>
                </a:lnTo>
                <a:lnTo>
                  <a:pt x="391790" y="0"/>
                </a:lnTo>
                <a:lnTo>
                  <a:pt x="391790" y="278045"/>
                </a:lnTo>
                <a:lnTo>
                  <a:pt x="505536" y="278045"/>
                </a:lnTo>
                <a:lnTo>
                  <a:pt x="252768" y="505536"/>
                </a:lnTo>
                <a:lnTo>
                  <a:pt x="0" y="278045"/>
                </a:lnTo>
                <a:close/>
              </a:path>
            </a:pathLst>
          </a:custGeom>
        </p:spPr>
        <p:style>
          <a:lnRef idx="0">
            <a:schemeClr val="dk1"/>
          </a:lnRef>
          <a:fillRef idx="3">
            <a:schemeClr val="dk1"/>
          </a:fillRef>
          <a:effectRef idx="3">
            <a:schemeClr val="dk1"/>
          </a:effectRef>
          <a:fontRef idx="minor">
            <a:schemeClr val="lt1"/>
          </a:fontRef>
        </p:style>
        <p:txBody>
          <a:bodyPr spcFirstLastPara="0" vert="horz" wrap="square" lIns="142956" tIns="29210" rIns="142956" bIns="15433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
        <p:nvSpPr>
          <p:cNvPr id="16" name="Freeform: Shape 15">
            <a:extLst>
              <a:ext uri="{FF2B5EF4-FFF2-40B4-BE49-F238E27FC236}">
                <a16:creationId xmlns:a16="http://schemas.microsoft.com/office/drawing/2014/main" id="{96C08CCD-2BD2-4DB0-A59C-7C5B06AA2896}"/>
              </a:ext>
            </a:extLst>
          </p:cNvPr>
          <p:cNvSpPr/>
          <p:nvPr/>
        </p:nvSpPr>
        <p:spPr>
          <a:xfrm>
            <a:off x="5760271" y="3570957"/>
            <a:ext cx="505536" cy="505536"/>
          </a:xfrm>
          <a:custGeom>
            <a:avLst/>
            <a:gdLst>
              <a:gd name="connsiteX0" fmla="*/ 0 w 505536"/>
              <a:gd name="connsiteY0" fmla="*/ 278045 h 505536"/>
              <a:gd name="connsiteX1" fmla="*/ 113746 w 505536"/>
              <a:gd name="connsiteY1" fmla="*/ 278045 h 505536"/>
              <a:gd name="connsiteX2" fmla="*/ 113746 w 505536"/>
              <a:gd name="connsiteY2" fmla="*/ 0 h 505536"/>
              <a:gd name="connsiteX3" fmla="*/ 391790 w 505536"/>
              <a:gd name="connsiteY3" fmla="*/ 0 h 505536"/>
              <a:gd name="connsiteX4" fmla="*/ 391790 w 505536"/>
              <a:gd name="connsiteY4" fmla="*/ 278045 h 505536"/>
              <a:gd name="connsiteX5" fmla="*/ 505536 w 505536"/>
              <a:gd name="connsiteY5" fmla="*/ 278045 h 505536"/>
              <a:gd name="connsiteX6" fmla="*/ 252768 w 505536"/>
              <a:gd name="connsiteY6" fmla="*/ 505536 h 505536"/>
              <a:gd name="connsiteX7" fmla="*/ 0 w 505536"/>
              <a:gd name="connsiteY7" fmla="*/ 278045 h 50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536" h="505536">
                <a:moveTo>
                  <a:pt x="0" y="278045"/>
                </a:moveTo>
                <a:lnTo>
                  <a:pt x="113746" y="278045"/>
                </a:lnTo>
                <a:lnTo>
                  <a:pt x="113746" y="0"/>
                </a:lnTo>
                <a:lnTo>
                  <a:pt x="391790" y="0"/>
                </a:lnTo>
                <a:lnTo>
                  <a:pt x="391790" y="278045"/>
                </a:lnTo>
                <a:lnTo>
                  <a:pt x="505536" y="278045"/>
                </a:lnTo>
                <a:lnTo>
                  <a:pt x="252768" y="505536"/>
                </a:lnTo>
                <a:lnTo>
                  <a:pt x="0" y="278045"/>
                </a:lnTo>
                <a:close/>
              </a:path>
            </a:pathLst>
          </a:custGeom>
        </p:spPr>
        <p:style>
          <a:lnRef idx="0">
            <a:schemeClr val="dk1"/>
          </a:lnRef>
          <a:fillRef idx="3">
            <a:schemeClr val="dk1"/>
          </a:fillRef>
          <a:effectRef idx="3">
            <a:schemeClr val="dk1"/>
          </a:effectRef>
          <a:fontRef idx="minor">
            <a:schemeClr val="lt1"/>
          </a:fontRef>
        </p:style>
        <p:txBody>
          <a:bodyPr spcFirstLastPara="0" vert="horz" wrap="square" lIns="142956" tIns="29210" rIns="142956" bIns="15433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Tree>
    <p:extLst>
      <p:ext uri="{BB962C8B-B14F-4D97-AF65-F5344CB8AC3E}">
        <p14:creationId xmlns:p14="http://schemas.microsoft.com/office/powerpoint/2010/main" val="232344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AE3B8-C25A-46FD-B37F-CB47ACEFFFF3}"/>
              </a:ext>
            </a:extLst>
          </p:cNvPr>
          <p:cNvSpPr>
            <a:spLocks noGrp="1"/>
          </p:cNvSpPr>
          <p:nvPr>
            <p:ph idx="1"/>
          </p:nvPr>
        </p:nvSpPr>
        <p:spPr>
          <a:xfrm>
            <a:off x="496111" y="1192921"/>
            <a:ext cx="8229600" cy="3328487"/>
          </a:xfrm>
        </p:spPr>
        <p:txBody>
          <a:bodyPr/>
          <a:lstStyle/>
          <a:p>
            <a:pPr>
              <a:buFont typeface="Wingdings" panose="05000000000000000000" pitchFamily="2" charset="2"/>
              <a:buChar char="§"/>
            </a:pPr>
            <a:r>
              <a:rPr lang="en-US" sz="2000" dirty="0">
                <a:solidFill>
                  <a:srgbClr val="C00000"/>
                </a:solidFill>
              </a:rPr>
              <a:t>Each round has 2 turns – Stop and Click</a:t>
            </a:r>
            <a:endParaRPr lang="en-US" sz="1400" dirty="0">
              <a:solidFill>
                <a:srgbClr val="C00000"/>
              </a:solidFill>
            </a:endParaRPr>
          </a:p>
          <a:p>
            <a:pPr>
              <a:buFont typeface="Wingdings" panose="05000000000000000000" pitchFamily="2" charset="2"/>
              <a:buChar char="§"/>
            </a:pPr>
            <a:r>
              <a:rPr lang="en-US" sz="1800" b="1" dirty="0">
                <a:solidFill>
                  <a:srgbClr val="C00000"/>
                </a:solidFill>
              </a:rPr>
              <a:t>STOP</a:t>
            </a:r>
            <a:endParaRPr lang="en-US" b="1" dirty="0">
              <a:solidFill>
                <a:srgbClr val="C00000"/>
              </a:solidFill>
            </a:endParaRPr>
          </a:p>
          <a:p>
            <a:pPr lvl="2">
              <a:buFont typeface="Arial" panose="020B0604020202020204" pitchFamily="34" charset="0"/>
              <a:buChar char="•"/>
            </a:pPr>
            <a:r>
              <a:rPr lang="en-US" sz="1600" dirty="0">
                <a:solidFill>
                  <a:srgbClr val="C00000"/>
                </a:solidFill>
              </a:rPr>
              <a:t>This phase is triggered when the UAV has received updates from all group members</a:t>
            </a:r>
          </a:p>
          <a:p>
            <a:pPr lvl="2">
              <a:buFont typeface="Arial" panose="020B0604020202020204" pitchFamily="34" charset="0"/>
              <a:buChar char="•"/>
            </a:pPr>
            <a:r>
              <a:rPr lang="en-US" sz="1600" dirty="0">
                <a:solidFill>
                  <a:srgbClr val="C00000"/>
                </a:solidFill>
              </a:rPr>
              <a:t>Once all updates are received, UAV calculates next target position</a:t>
            </a:r>
          </a:p>
          <a:p>
            <a:pPr lvl="2">
              <a:buFont typeface="Arial" panose="020B0604020202020204" pitchFamily="34" charset="0"/>
              <a:buChar char="•"/>
            </a:pPr>
            <a:r>
              <a:rPr lang="en-US" sz="1600" dirty="0">
                <a:solidFill>
                  <a:srgbClr val="C00000"/>
                </a:solidFill>
              </a:rPr>
              <a:t>The UAV then broadcasts its current position and density</a:t>
            </a:r>
            <a:endParaRPr lang="en-US" dirty="0">
              <a:solidFill>
                <a:srgbClr val="C00000"/>
              </a:solidFill>
            </a:endParaRPr>
          </a:p>
          <a:p>
            <a:pPr>
              <a:buFont typeface="Wingdings" panose="05000000000000000000" pitchFamily="2" charset="2"/>
              <a:buChar char="§"/>
            </a:pPr>
            <a:r>
              <a:rPr lang="en-US" sz="1800" b="1" dirty="0">
                <a:solidFill>
                  <a:srgbClr val="C00000"/>
                </a:solidFill>
              </a:rPr>
              <a:t>CLICK</a:t>
            </a:r>
            <a:endParaRPr lang="en-US" b="1" dirty="0">
              <a:solidFill>
                <a:srgbClr val="C00000"/>
              </a:solidFill>
            </a:endParaRPr>
          </a:p>
          <a:p>
            <a:pPr lvl="2">
              <a:buFont typeface="Arial" panose="020B0604020202020204" pitchFamily="34" charset="0"/>
              <a:buChar char="•"/>
            </a:pPr>
            <a:r>
              <a:rPr lang="en-US" sz="1600" dirty="0">
                <a:solidFill>
                  <a:srgbClr val="C00000"/>
                </a:solidFill>
              </a:rPr>
              <a:t>During this phase, the UAV again waits to receive updates from group members</a:t>
            </a:r>
          </a:p>
          <a:p>
            <a:pPr lvl="2">
              <a:buFont typeface="Arial" panose="020B0604020202020204" pitchFamily="34" charset="0"/>
              <a:buChar char="•"/>
            </a:pPr>
            <a:r>
              <a:rPr lang="en-US" sz="1600" dirty="0">
                <a:solidFill>
                  <a:srgbClr val="C00000"/>
                </a:solidFill>
              </a:rPr>
              <a:t>Each UAV begins moving to their target destination</a:t>
            </a:r>
          </a:p>
          <a:p>
            <a:pPr lvl="2">
              <a:buFont typeface="Arial" panose="020B0604020202020204" pitchFamily="34" charset="0"/>
              <a:buChar char="•"/>
            </a:pPr>
            <a:r>
              <a:rPr lang="en-US" sz="1600" dirty="0">
                <a:solidFill>
                  <a:srgbClr val="C00000"/>
                </a:solidFill>
              </a:rPr>
              <a:t>Once the UAV has reached the position it stops moving</a:t>
            </a:r>
          </a:p>
          <a:p>
            <a:pPr lvl="2">
              <a:buFont typeface="Arial" panose="020B0604020202020204" pitchFamily="34" charset="0"/>
              <a:buChar char="•"/>
            </a:pPr>
            <a:r>
              <a:rPr lang="en-US" sz="1600" dirty="0">
                <a:solidFill>
                  <a:srgbClr val="C00000"/>
                </a:solidFill>
              </a:rPr>
              <a:t>The UAV then broadcasts its current position and density</a:t>
            </a:r>
          </a:p>
        </p:txBody>
      </p:sp>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dirty="0">
                <a:solidFill>
                  <a:srgbClr val="CC0001"/>
                </a:solidFill>
                <a:latin typeface="+mj-lt"/>
              </a:rPr>
              <a:t>STOP-CLICK PHASE</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p:txBody>
          <a:bodyPr/>
          <a:lstStyle/>
          <a:p>
            <a:pPr>
              <a:defRPr/>
            </a:pPr>
            <a:fld id="{3FF2C605-4958-CF43-AA48-80339EFDB0AF}" type="slidenum">
              <a:rPr lang="en-US" smtClean="0"/>
              <a:pPr>
                <a:defRPr/>
              </a:pPr>
              <a:t>12</a:t>
            </a:fld>
            <a:endParaRPr lang="en-US" dirty="0"/>
          </a:p>
        </p:txBody>
      </p:sp>
    </p:spTree>
    <p:extLst>
      <p:ext uri="{BB962C8B-B14F-4D97-AF65-F5344CB8AC3E}">
        <p14:creationId xmlns:p14="http://schemas.microsoft.com/office/powerpoint/2010/main" val="1233935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BF436F-0C71-E1A2-E7D2-37004B13D78C}"/>
              </a:ext>
            </a:extLst>
          </p:cNvPr>
          <p:cNvPicPr>
            <a:picLocks noChangeAspect="1"/>
          </p:cNvPicPr>
          <p:nvPr/>
        </p:nvPicPr>
        <p:blipFill rotWithShape="1">
          <a:blip r:embed="rId3">
            <a:alphaModFix amt="50000"/>
          </a:blip>
          <a:srcRect t="47243" b="-1"/>
          <a:stretch/>
        </p:blipFill>
        <p:spPr>
          <a:xfrm rot="10800000">
            <a:off x="6503955" y="1314156"/>
            <a:ext cx="2495599" cy="1322569"/>
          </a:xfrm>
          <a:prstGeom prst="rect">
            <a:avLst/>
          </a:prstGeom>
        </p:spPr>
      </p:pic>
      <p:pic>
        <p:nvPicPr>
          <p:cNvPr id="62" name="Picture 61">
            <a:extLst>
              <a:ext uri="{FF2B5EF4-FFF2-40B4-BE49-F238E27FC236}">
                <a16:creationId xmlns:a16="http://schemas.microsoft.com/office/drawing/2014/main" id="{4AD5A9F4-1409-4B7D-B385-7128215C137E}"/>
              </a:ext>
            </a:extLst>
          </p:cNvPr>
          <p:cNvPicPr>
            <a:picLocks noChangeAspect="1"/>
          </p:cNvPicPr>
          <p:nvPr/>
        </p:nvPicPr>
        <p:blipFill>
          <a:blip r:embed="rId4"/>
          <a:stretch>
            <a:fillRect/>
          </a:stretch>
        </p:blipFill>
        <p:spPr>
          <a:xfrm>
            <a:off x="7920450" y="1569132"/>
            <a:ext cx="308561" cy="254976"/>
          </a:xfrm>
          <a:prstGeom prst="rect">
            <a:avLst/>
          </a:prstGeom>
        </p:spPr>
      </p:pic>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sz="2800" dirty="0">
                <a:solidFill>
                  <a:srgbClr val="CC0001"/>
                </a:solidFill>
              </a:rPr>
              <a:t>EXPANSION &amp; ROTATION </a:t>
            </a:r>
            <a:endParaRPr lang="en-US" sz="2800" dirty="0">
              <a:solidFill>
                <a:srgbClr val="CC0001"/>
              </a:solidFill>
              <a:latin typeface="+mj-lt"/>
            </a:endParaRPr>
          </a:p>
        </p:txBody>
      </p:sp>
      <p:sp>
        <p:nvSpPr>
          <p:cNvPr id="3" name="Content Placeholder 2">
            <a:extLst>
              <a:ext uri="{FF2B5EF4-FFF2-40B4-BE49-F238E27FC236}">
                <a16:creationId xmlns:a16="http://schemas.microsoft.com/office/drawing/2014/main" id="{AFCAE3B8-C25A-46FD-B37F-CB47ACEFFFF3}"/>
              </a:ext>
            </a:extLst>
          </p:cNvPr>
          <p:cNvSpPr>
            <a:spLocks noGrp="1"/>
          </p:cNvSpPr>
          <p:nvPr>
            <p:ph idx="1"/>
          </p:nvPr>
        </p:nvSpPr>
        <p:spPr>
          <a:xfrm>
            <a:off x="431791" y="1192921"/>
            <a:ext cx="5998362" cy="3328487"/>
          </a:xfrm>
        </p:spPr>
        <p:txBody>
          <a:bodyPr/>
          <a:lstStyle/>
          <a:p>
            <a:pPr>
              <a:buFont typeface="Wingdings" panose="05000000000000000000" pitchFamily="2" charset="2"/>
              <a:buChar char="§"/>
            </a:pPr>
            <a:r>
              <a:rPr lang="en-US" sz="2000" b="1" dirty="0">
                <a:solidFill>
                  <a:srgbClr val="C00000"/>
                </a:solidFill>
              </a:rPr>
              <a:t>Expansion</a:t>
            </a:r>
            <a:endParaRPr lang="en-US" sz="2600" b="1" dirty="0">
              <a:solidFill>
                <a:srgbClr val="C00000"/>
              </a:solidFill>
            </a:endParaRPr>
          </a:p>
          <a:p>
            <a:pPr lvl="2">
              <a:buFont typeface="Arial" panose="020B0604020202020204" pitchFamily="34" charset="0"/>
              <a:buChar char="•"/>
            </a:pPr>
            <a:r>
              <a:rPr lang="en-US" dirty="0">
                <a:solidFill>
                  <a:srgbClr val="C00000"/>
                </a:solidFill>
              </a:rPr>
              <a:t>Movement of every UAV such that radius </a:t>
            </a:r>
            <a:br>
              <a:rPr lang="en-US" dirty="0">
                <a:solidFill>
                  <a:srgbClr val="C00000"/>
                </a:solidFill>
              </a:rPr>
            </a:br>
            <a:r>
              <a:rPr lang="en-US" dirty="0">
                <a:solidFill>
                  <a:srgbClr val="C00000"/>
                </a:solidFill>
              </a:rPr>
              <a:t>of the Fibonacci Sphere is increased</a:t>
            </a:r>
          </a:p>
          <a:p>
            <a:pPr lvl="2">
              <a:buFont typeface="Arial" panose="020B0604020202020204" pitchFamily="34" charset="0"/>
              <a:buChar char="•"/>
            </a:pPr>
            <a:r>
              <a:rPr lang="en-US" dirty="0">
                <a:solidFill>
                  <a:srgbClr val="C00000"/>
                </a:solidFill>
              </a:rPr>
              <a:t>Occurs when every point is </a:t>
            </a:r>
            <a:r>
              <a:rPr lang="en-US" b="1" dirty="0">
                <a:solidFill>
                  <a:srgbClr val="C00000"/>
                </a:solidFill>
              </a:rPr>
              <a:t>INSIDE</a:t>
            </a:r>
            <a:r>
              <a:rPr lang="en-US" i="1" dirty="0">
                <a:solidFill>
                  <a:srgbClr val="C00000"/>
                </a:solidFill>
              </a:rPr>
              <a:t> </a:t>
            </a:r>
            <a:br>
              <a:rPr lang="en-US" i="1" dirty="0">
                <a:solidFill>
                  <a:srgbClr val="C00000"/>
                </a:solidFill>
              </a:rPr>
            </a:br>
            <a:r>
              <a:rPr lang="en-US" dirty="0">
                <a:solidFill>
                  <a:srgbClr val="C00000"/>
                </a:solidFill>
              </a:rPr>
              <a:t>the plume boundary</a:t>
            </a:r>
          </a:p>
          <a:p>
            <a:pPr>
              <a:buFont typeface="Wingdings" panose="05000000000000000000" pitchFamily="2" charset="2"/>
              <a:buChar char="§"/>
            </a:pPr>
            <a:r>
              <a:rPr lang="en-US" sz="2000" b="1" dirty="0">
                <a:solidFill>
                  <a:srgbClr val="C00000"/>
                </a:solidFill>
              </a:rPr>
              <a:t>Rotation</a:t>
            </a:r>
            <a:endParaRPr lang="en-US" sz="2600" b="1" dirty="0">
              <a:solidFill>
                <a:srgbClr val="C00000"/>
              </a:solidFill>
            </a:endParaRPr>
          </a:p>
          <a:p>
            <a:pPr lvl="2">
              <a:buFont typeface="Arial" panose="020B0604020202020204" pitchFamily="34" charset="0"/>
              <a:buChar char="•"/>
            </a:pPr>
            <a:r>
              <a:rPr lang="en-US" dirty="0">
                <a:solidFill>
                  <a:srgbClr val="C00000"/>
                </a:solidFill>
              </a:rPr>
              <a:t>Movement of every UAV such that Fibonacci </a:t>
            </a:r>
            <a:br>
              <a:rPr lang="en-US" dirty="0">
                <a:solidFill>
                  <a:srgbClr val="C00000"/>
                </a:solidFill>
              </a:rPr>
            </a:br>
            <a:r>
              <a:rPr lang="en-US" dirty="0">
                <a:solidFill>
                  <a:srgbClr val="C00000"/>
                </a:solidFill>
              </a:rPr>
              <a:t>Sphere moves towards the plume</a:t>
            </a:r>
          </a:p>
          <a:p>
            <a:pPr lvl="2">
              <a:buFont typeface="Arial" panose="020B0604020202020204" pitchFamily="34" charset="0"/>
              <a:buChar char="•"/>
            </a:pPr>
            <a:r>
              <a:rPr lang="en-US" dirty="0">
                <a:solidFill>
                  <a:srgbClr val="C00000"/>
                </a:solidFill>
              </a:rPr>
              <a:t>Occurs when at least one point is </a:t>
            </a:r>
            <a:r>
              <a:rPr lang="en-US" b="1" dirty="0">
                <a:solidFill>
                  <a:srgbClr val="C00000"/>
                </a:solidFill>
              </a:rPr>
              <a:t>OUTSIDE</a:t>
            </a:r>
            <a:r>
              <a:rPr lang="en-US" i="1" dirty="0">
                <a:solidFill>
                  <a:srgbClr val="C00000"/>
                </a:solidFill>
              </a:rPr>
              <a:t> </a:t>
            </a:r>
            <a:br>
              <a:rPr lang="en-US" i="1" dirty="0">
                <a:solidFill>
                  <a:srgbClr val="C00000"/>
                </a:solidFill>
              </a:rPr>
            </a:br>
            <a:r>
              <a:rPr lang="en-US" dirty="0">
                <a:solidFill>
                  <a:srgbClr val="C00000"/>
                </a:solidFill>
              </a:rPr>
              <a:t>the plume boundary</a:t>
            </a:r>
          </a:p>
          <a:p>
            <a:pPr>
              <a:buFont typeface="Wingdings" panose="05000000000000000000" pitchFamily="2" charset="2"/>
              <a:buChar char="§"/>
            </a:pPr>
            <a:endParaRPr lang="en-US" sz="2000" dirty="0">
              <a:solidFill>
                <a:srgbClr val="C00000"/>
              </a:solidFill>
            </a:endParaRPr>
          </a:p>
          <a:p>
            <a:pPr>
              <a:buFont typeface="Wingdings" panose="05000000000000000000" pitchFamily="2" charset="2"/>
              <a:buChar char="§"/>
            </a:pPr>
            <a:endParaRPr lang="en-US" sz="2000" dirty="0">
              <a:solidFill>
                <a:srgbClr val="C00000"/>
              </a:solidFill>
            </a:endParaRPr>
          </a:p>
          <a:p>
            <a:pPr>
              <a:buFont typeface="Wingdings" panose="05000000000000000000" pitchFamily="2" charset="2"/>
              <a:buChar char="§"/>
            </a:pPr>
            <a:endParaRPr lang="en-US" sz="2000" dirty="0">
              <a:solidFill>
                <a:srgbClr val="C00000"/>
              </a:solidFill>
            </a:endParaRPr>
          </a:p>
          <a:p>
            <a:pPr>
              <a:spcBef>
                <a:spcPts val="0"/>
              </a:spcBef>
              <a:spcAft>
                <a:spcPts val="600"/>
              </a:spcAft>
              <a:buFont typeface="Wingdings" panose="05000000000000000000" pitchFamily="2" charset="2"/>
              <a:buChar char="§"/>
            </a:pPr>
            <a:endParaRPr lang="en-US" sz="2200" dirty="0">
              <a:solidFill>
                <a:srgbClr val="C00000"/>
              </a:solidFill>
            </a:endParaRP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A0C76337-3C90-4B38-89BF-DBF4BE2E240B}"/>
              </a:ext>
            </a:extLst>
          </p:cNvPr>
          <p:cNvPicPr>
            <a:picLocks noChangeAspect="1"/>
          </p:cNvPicPr>
          <p:nvPr/>
        </p:nvPicPr>
        <p:blipFill>
          <a:blip r:embed="rId4"/>
          <a:stretch>
            <a:fillRect/>
          </a:stretch>
        </p:blipFill>
        <p:spPr>
          <a:xfrm>
            <a:off x="7365263" y="1371661"/>
            <a:ext cx="308561" cy="254976"/>
          </a:xfrm>
          <a:prstGeom prst="rect">
            <a:avLst/>
          </a:prstGeom>
        </p:spPr>
      </p:pic>
      <p:pic>
        <p:nvPicPr>
          <p:cNvPr id="55" name="Picture 54">
            <a:extLst>
              <a:ext uri="{FF2B5EF4-FFF2-40B4-BE49-F238E27FC236}">
                <a16:creationId xmlns:a16="http://schemas.microsoft.com/office/drawing/2014/main" id="{68116D08-BE8E-40F8-BEE9-E52CFF1F3F19}"/>
              </a:ext>
            </a:extLst>
          </p:cNvPr>
          <p:cNvPicPr>
            <a:picLocks noChangeAspect="1"/>
          </p:cNvPicPr>
          <p:nvPr/>
        </p:nvPicPr>
        <p:blipFill>
          <a:blip r:embed="rId4"/>
          <a:stretch>
            <a:fillRect/>
          </a:stretch>
        </p:blipFill>
        <p:spPr>
          <a:xfrm>
            <a:off x="7259384" y="1586963"/>
            <a:ext cx="308561" cy="254976"/>
          </a:xfrm>
          <a:prstGeom prst="rect">
            <a:avLst/>
          </a:prstGeom>
        </p:spPr>
      </p:pic>
      <p:pic>
        <p:nvPicPr>
          <p:cNvPr id="56" name="Picture 55">
            <a:extLst>
              <a:ext uri="{FF2B5EF4-FFF2-40B4-BE49-F238E27FC236}">
                <a16:creationId xmlns:a16="http://schemas.microsoft.com/office/drawing/2014/main" id="{EB8FB9B6-8CAE-42BA-9DB8-79DDEFE29613}"/>
              </a:ext>
            </a:extLst>
          </p:cNvPr>
          <p:cNvPicPr>
            <a:picLocks noChangeAspect="1"/>
          </p:cNvPicPr>
          <p:nvPr/>
        </p:nvPicPr>
        <p:blipFill>
          <a:blip r:embed="rId4"/>
          <a:stretch>
            <a:fillRect/>
          </a:stretch>
        </p:blipFill>
        <p:spPr>
          <a:xfrm>
            <a:off x="7823698" y="1361324"/>
            <a:ext cx="308561" cy="254976"/>
          </a:xfrm>
          <a:prstGeom prst="rect">
            <a:avLst/>
          </a:prstGeom>
        </p:spPr>
      </p:pic>
      <p:pic>
        <p:nvPicPr>
          <p:cNvPr id="57" name="Picture 56">
            <a:extLst>
              <a:ext uri="{FF2B5EF4-FFF2-40B4-BE49-F238E27FC236}">
                <a16:creationId xmlns:a16="http://schemas.microsoft.com/office/drawing/2014/main" id="{E89D3875-CBE7-4655-B704-977F92D763F7}"/>
              </a:ext>
            </a:extLst>
          </p:cNvPr>
          <p:cNvPicPr>
            <a:picLocks noChangeAspect="1"/>
          </p:cNvPicPr>
          <p:nvPr/>
        </p:nvPicPr>
        <p:blipFill>
          <a:blip r:embed="rId4"/>
          <a:stretch>
            <a:fillRect/>
          </a:stretch>
        </p:blipFill>
        <p:spPr>
          <a:xfrm>
            <a:off x="7585945" y="1569132"/>
            <a:ext cx="308561" cy="254976"/>
          </a:xfrm>
          <a:prstGeom prst="rect">
            <a:avLst/>
          </a:prstGeom>
        </p:spPr>
      </p:pic>
      <p:pic>
        <p:nvPicPr>
          <p:cNvPr id="58" name="Picture 57">
            <a:extLst>
              <a:ext uri="{FF2B5EF4-FFF2-40B4-BE49-F238E27FC236}">
                <a16:creationId xmlns:a16="http://schemas.microsoft.com/office/drawing/2014/main" id="{23D067AB-D348-4893-BCCA-C077E9A31168}"/>
              </a:ext>
            </a:extLst>
          </p:cNvPr>
          <p:cNvPicPr>
            <a:picLocks noChangeAspect="1"/>
          </p:cNvPicPr>
          <p:nvPr/>
        </p:nvPicPr>
        <p:blipFill>
          <a:blip r:embed="rId4"/>
          <a:stretch>
            <a:fillRect/>
          </a:stretch>
        </p:blipFill>
        <p:spPr>
          <a:xfrm>
            <a:off x="7401740" y="1783763"/>
            <a:ext cx="308561" cy="254976"/>
          </a:xfrm>
          <a:prstGeom prst="rect">
            <a:avLst/>
          </a:prstGeom>
        </p:spPr>
      </p:pic>
      <p:pic>
        <p:nvPicPr>
          <p:cNvPr id="59" name="Picture 58">
            <a:extLst>
              <a:ext uri="{FF2B5EF4-FFF2-40B4-BE49-F238E27FC236}">
                <a16:creationId xmlns:a16="http://schemas.microsoft.com/office/drawing/2014/main" id="{AD2ABC6F-1792-4630-8EFD-4F0740A611BB}"/>
              </a:ext>
            </a:extLst>
          </p:cNvPr>
          <p:cNvPicPr>
            <a:picLocks noChangeAspect="1"/>
          </p:cNvPicPr>
          <p:nvPr/>
        </p:nvPicPr>
        <p:blipFill>
          <a:blip r:embed="rId4"/>
          <a:stretch>
            <a:fillRect/>
          </a:stretch>
        </p:blipFill>
        <p:spPr>
          <a:xfrm>
            <a:off x="7842339" y="1748711"/>
            <a:ext cx="308561" cy="254976"/>
          </a:xfrm>
          <a:prstGeom prst="rect">
            <a:avLst/>
          </a:prstGeom>
        </p:spPr>
      </p:pic>
      <p:pic>
        <p:nvPicPr>
          <p:cNvPr id="60" name="Picture 59">
            <a:extLst>
              <a:ext uri="{FF2B5EF4-FFF2-40B4-BE49-F238E27FC236}">
                <a16:creationId xmlns:a16="http://schemas.microsoft.com/office/drawing/2014/main" id="{0B32FEA3-01F9-4D3E-B735-8B86DE6BF41A}"/>
              </a:ext>
            </a:extLst>
          </p:cNvPr>
          <p:cNvPicPr>
            <a:picLocks noChangeAspect="1"/>
          </p:cNvPicPr>
          <p:nvPr/>
        </p:nvPicPr>
        <p:blipFill>
          <a:blip r:embed="rId4"/>
          <a:stretch>
            <a:fillRect/>
          </a:stretch>
        </p:blipFill>
        <p:spPr>
          <a:xfrm>
            <a:off x="7589312" y="1251711"/>
            <a:ext cx="308561" cy="254976"/>
          </a:xfrm>
          <a:prstGeom prst="rect">
            <a:avLst/>
          </a:prstGeom>
        </p:spPr>
      </p:pic>
      <p:pic>
        <p:nvPicPr>
          <p:cNvPr id="61" name="Picture 60">
            <a:extLst>
              <a:ext uri="{FF2B5EF4-FFF2-40B4-BE49-F238E27FC236}">
                <a16:creationId xmlns:a16="http://schemas.microsoft.com/office/drawing/2014/main" id="{F6A2BC24-6176-4357-B556-EFB4B533F8D8}"/>
              </a:ext>
            </a:extLst>
          </p:cNvPr>
          <p:cNvPicPr>
            <a:picLocks noChangeAspect="1"/>
          </p:cNvPicPr>
          <p:nvPr/>
        </p:nvPicPr>
        <p:blipFill>
          <a:blip r:embed="rId4"/>
          <a:stretch>
            <a:fillRect/>
          </a:stretch>
        </p:blipFill>
        <p:spPr>
          <a:xfrm>
            <a:off x="7623724" y="1860270"/>
            <a:ext cx="308561" cy="254976"/>
          </a:xfrm>
          <a:prstGeom prst="rect">
            <a:avLst/>
          </a:prstGeom>
        </p:spPr>
      </p:pic>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a:xfrm>
            <a:off x="6758606" y="4767264"/>
            <a:ext cx="2133600" cy="273844"/>
          </a:xfrm>
        </p:spPr>
        <p:txBody>
          <a:bodyPr/>
          <a:lstStyle/>
          <a:p>
            <a:pPr>
              <a:defRPr/>
            </a:pPr>
            <a:fld id="{3FF2C605-4958-CF43-AA48-80339EFDB0AF}" type="slidenum">
              <a:rPr lang="en-US" smtClean="0"/>
              <a:pPr>
                <a:defRPr/>
              </a:pPr>
              <a:t>13</a:t>
            </a:fld>
            <a:endParaRPr lang="en-US" dirty="0"/>
          </a:p>
        </p:txBody>
      </p:sp>
      <p:pic>
        <p:nvPicPr>
          <p:cNvPr id="53" name="Picture 52">
            <a:extLst>
              <a:ext uri="{FF2B5EF4-FFF2-40B4-BE49-F238E27FC236}">
                <a16:creationId xmlns:a16="http://schemas.microsoft.com/office/drawing/2014/main" id="{F9B13930-D100-A880-1975-C412D196ECBF}"/>
              </a:ext>
            </a:extLst>
          </p:cNvPr>
          <p:cNvPicPr>
            <a:picLocks noChangeAspect="1"/>
          </p:cNvPicPr>
          <p:nvPr/>
        </p:nvPicPr>
        <p:blipFill rotWithShape="1">
          <a:blip r:embed="rId3">
            <a:alphaModFix amt="50000"/>
          </a:blip>
          <a:srcRect t="47243" b="-1"/>
          <a:stretch/>
        </p:blipFill>
        <p:spPr>
          <a:xfrm rot="10800000">
            <a:off x="6540714" y="3008183"/>
            <a:ext cx="2495599" cy="1322569"/>
          </a:xfrm>
          <a:prstGeom prst="rect">
            <a:avLst/>
          </a:prstGeom>
        </p:spPr>
      </p:pic>
      <p:pic>
        <p:nvPicPr>
          <p:cNvPr id="40" name="Picture 39" descr="Diagram&#10;&#10;Description automatically generated">
            <a:extLst>
              <a:ext uri="{FF2B5EF4-FFF2-40B4-BE49-F238E27FC236}">
                <a16:creationId xmlns:a16="http://schemas.microsoft.com/office/drawing/2014/main" id="{AB63E6BC-7BB7-5EEC-BB0B-3C4DB1DB99A0}"/>
              </a:ext>
            </a:extLst>
          </p:cNvPr>
          <p:cNvPicPr>
            <a:picLocks noChangeAspect="1"/>
          </p:cNvPicPr>
          <p:nvPr/>
        </p:nvPicPr>
        <p:blipFill>
          <a:blip r:embed="rId5">
            <a:clrChange>
              <a:clrFrom>
                <a:srgbClr val="FFFFFF"/>
              </a:clrFrom>
              <a:clrTo>
                <a:srgbClr val="FFFFFF">
                  <a:alpha val="0"/>
                </a:srgbClr>
              </a:clrTo>
            </a:clrChange>
          </a:blip>
          <a:stretch>
            <a:fillRect/>
          </a:stretch>
        </p:blipFill>
        <p:spPr>
          <a:xfrm rot="20716950">
            <a:off x="7233287" y="2991624"/>
            <a:ext cx="1012396" cy="962237"/>
          </a:xfrm>
          <a:prstGeom prst="rect">
            <a:avLst/>
          </a:prstGeom>
        </p:spPr>
      </p:pic>
    </p:spTree>
    <p:custDataLst>
      <p:tags r:id="rId1"/>
    </p:custDataLst>
    <p:extLst>
      <p:ext uri="{BB962C8B-B14F-4D97-AF65-F5344CB8AC3E}">
        <p14:creationId xmlns:p14="http://schemas.microsoft.com/office/powerpoint/2010/main" val="3204328715"/>
      </p:ext>
    </p:extLst>
  </p:cSld>
  <p:clrMapOvr>
    <a:masterClrMapping/>
  </p:clrMapOvr>
  <mc:AlternateContent xmlns:mc="http://schemas.openxmlformats.org/markup-compatibility/2006" xmlns:p14="http://schemas.microsoft.com/office/powerpoint/2010/main">
    <mc:Choice Requires="p14">
      <p:transition spd="slow" p14:dur="2000" advTm="37048"/>
    </mc:Choice>
    <mc:Fallback xmlns="">
      <p:transition spd="slow" advTm="370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500"/>
                                        <p:tgtEl>
                                          <p:spTgt spid="53"/>
                                        </p:tgtEl>
                                      </p:cBhvr>
                                    </p:animEffect>
                                  </p:childTnLst>
                                </p:cTn>
                              </p:par>
                              <p:par>
                                <p:cTn id="27" presetID="10"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par>
                                <p:cTn id="30" presetID="10" presetClass="entr" presetSubtype="0"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par>
                                <p:cTn id="36" presetID="10" presetClass="entr" presetSubtype="0" fill="hold"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childTnLst>
                                </p:cTn>
                              </p:par>
                              <p:par>
                                <p:cTn id="39" presetID="10"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fade">
                                      <p:cBhvr>
                                        <p:cTn id="41" dur="500"/>
                                        <p:tgtEl>
                                          <p:spTgt spid="59"/>
                                        </p:tgtEl>
                                      </p:cBhvr>
                                    </p:animEffect>
                                  </p:childTnLst>
                                </p:cTn>
                              </p:par>
                              <p:par>
                                <p:cTn id="42" presetID="10" presetClass="entr" presetSubtype="0"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500"/>
                                        <p:tgtEl>
                                          <p:spTgt spid="60"/>
                                        </p:tgtEl>
                                      </p:cBhvr>
                                    </p:animEffect>
                                  </p:childTnLst>
                                </p:cTn>
                              </p:par>
                              <p:par>
                                <p:cTn id="45" presetID="10" presetClass="entr" presetSubtype="0" fill="hold" nodeType="with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par>
                                <p:cTn id="48" presetID="10" presetClass="entr" presetSubtype="0" fill="hold" nodeType="with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fade">
                                      <p:cBhvr>
                                        <p:cTn id="50" dur="500"/>
                                        <p:tgtEl>
                                          <p:spTgt spid="62"/>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4.16667E-6 1.97531E-6 L -0.02188 0.01358 " pathEditMode="relative" rAng="0" ptsTypes="AA">
                                      <p:cBhvr>
                                        <p:cTn id="54" dur="500" fill="hold"/>
                                        <p:tgtEl>
                                          <p:spTgt spid="6"/>
                                        </p:tgtEl>
                                        <p:attrNameLst>
                                          <p:attrName>ppt_x</p:attrName>
                                          <p:attrName>ppt_y</p:attrName>
                                        </p:attrNameLst>
                                      </p:cBhvr>
                                      <p:rCtr x="-1094" y="679"/>
                                    </p:animMotion>
                                  </p:childTnLst>
                                </p:cTn>
                              </p:par>
                              <p:par>
                                <p:cTn id="55" presetID="42" presetClass="path" presetSubtype="0" accel="50000" decel="50000" fill="hold" nodeType="withEffect">
                                  <p:stCondLst>
                                    <p:cond delay="0"/>
                                  </p:stCondLst>
                                  <p:childTnLst>
                                    <p:animMotion origin="layout" path="M -3.88889E-6 -3.33333E-6 L -0.02343 0.03581 " pathEditMode="relative" rAng="0" ptsTypes="AA">
                                      <p:cBhvr>
                                        <p:cTn id="56" dur="500" fill="hold"/>
                                        <p:tgtEl>
                                          <p:spTgt spid="55"/>
                                        </p:tgtEl>
                                        <p:attrNameLst>
                                          <p:attrName>ppt_x</p:attrName>
                                          <p:attrName>ppt_y</p:attrName>
                                        </p:attrNameLst>
                                      </p:cBhvr>
                                      <p:rCtr x="-1181" y="1790"/>
                                    </p:animMotion>
                                  </p:childTnLst>
                                </p:cTn>
                              </p:par>
                              <p:par>
                                <p:cTn id="57" presetID="42" presetClass="path" presetSubtype="0" accel="50000" decel="50000" fill="hold" nodeType="withEffect">
                                  <p:stCondLst>
                                    <p:cond delay="0"/>
                                  </p:stCondLst>
                                  <p:childTnLst>
                                    <p:animMotion origin="layout" path="M 4.16667E-6 3.82716E-6 L 0.01579 0.00833 " pathEditMode="relative" rAng="0" ptsTypes="AA">
                                      <p:cBhvr>
                                        <p:cTn id="58" dur="500" fill="hold"/>
                                        <p:tgtEl>
                                          <p:spTgt spid="56"/>
                                        </p:tgtEl>
                                        <p:attrNameLst>
                                          <p:attrName>ppt_x</p:attrName>
                                          <p:attrName>ppt_y</p:attrName>
                                        </p:attrNameLst>
                                      </p:cBhvr>
                                      <p:rCtr x="781" y="401"/>
                                    </p:animMotion>
                                  </p:childTnLst>
                                </p:cTn>
                              </p:par>
                              <p:par>
                                <p:cTn id="59" presetID="42" presetClass="path" presetSubtype="0" accel="50000" decel="50000" fill="hold" nodeType="withEffect">
                                  <p:stCondLst>
                                    <p:cond delay="0"/>
                                  </p:stCondLst>
                                  <p:childTnLst>
                                    <p:animMotion origin="layout" path="M 2.22222E-6 3.7037E-7 L -0.00052 0.03704 " pathEditMode="relative" rAng="0" ptsTypes="AA">
                                      <p:cBhvr>
                                        <p:cTn id="60" dur="500" fill="hold"/>
                                        <p:tgtEl>
                                          <p:spTgt spid="57"/>
                                        </p:tgtEl>
                                        <p:attrNameLst>
                                          <p:attrName>ppt_x</p:attrName>
                                          <p:attrName>ppt_y</p:attrName>
                                        </p:attrNameLst>
                                      </p:cBhvr>
                                      <p:rCtr x="-35" y="1852"/>
                                    </p:animMotion>
                                  </p:childTnLst>
                                </p:cTn>
                              </p:par>
                              <p:par>
                                <p:cTn id="61" presetID="42" presetClass="path" presetSubtype="0" accel="50000" decel="50000" fill="hold" nodeType="withEffect">
                                  <p:stCondLst>
                                    <p:cond delay="0"/>
                                  </p:stCondLst>
                                  <p:childTnLst>
                                    <p:animMotion origin="layout" path="M 1.11111E-6 -4.93827E-6 L -0.01684 0.0713 " pathEditMode="relative" rAng="0" ptsTypes="AA">
                                      <p:cBhvr>
                                        <p:cTn id="62" dur="500" fill="hold"/>
                                        <p:tgtEl>
                                          <p:spTgt spid="58"/>
                                        </p:tgtEl>
                                        <p:attrNameLst>
                                          <p:attrName>ppt_x</p:attrName>
                                          <p:attrName>ppt_y</p:attrName>
                                        </p:attrNameLst>
                                      </p:cBhvr>
                                      <p:rCtr x="-851" y="3549"/>
                                    </p:animMotion>
                                  </p:childTnLst>
                                </p:cTn>
                              </p:par>
                              <p:par>
                                <p:cTn id="63" presetID="42" presetClass="path" presetSubtype="0" accel="50000" decel="50000" fill="hold" nodeType="withEffect">
                                  <p:stCondLst>
                                    <p:cond delay="0"/>
                                  </p:stCondLst>
                                  <p:childTnLst>
                                    <p:animMotion origin="layout" path="M 8.33333E-7 -4.81481E-6 L 0.01736 0.06142 " pathEditMode="relative" rAng="0" ptsTypes="AA">
                                      <p:cBhvr>
                                        <p:cTn id="64" dur="500" fill="hold"/>
                                        <p:tgtEl>
                                          <p:spTgt spid="59"/>
                                        </p:tgtEl>
                                        <p:attrNameLst>
                                          <p:attrName>ppt_x</p:attrName>
                                          <p:attrName>ppt_y</p:attrName>
                                        </p:attrNameLst>
                                      </p:cBhvr>
                                      <p:rCtr x="868" y="3056"/>
                                    </p:animMotion>
                                  </p:childTnLst>
                                </p:cTn>
                              </p:par>
                              <p:par>
                                <p:cTn id="65" presetID="42" presetClass="path" presetSubtype="0" accel="50000" decel="50000" fill="hold" nodeType="withEffect">
                                  <p:stCondLst>
                                    <p:cond delay="0"/>
                                  </p:stCondLst>
                                  <p:childTnLst>
                                    <p:animMotion origin="layout" path="M -8.33333E-7 2.46914E-7 L -0.00174 0.07623 " pathEditMode="relative" rAng="0" ptsTypes="AA">
                                      <p:cBhvr>
                                        <p:cTn id="66" dur="500" fill="hold"/>
                                        <p:tgtEl>
                                          <p:spTgt spid="61"/>
                                        </p:tgtEl>
                                        <p:attrNameLst>
                                          <p:attrName>ppt_x</p:attrName>
                                          <p:attrName>ppt_y</p:attrName>
                                        </p:attrNameLst>
                                      </p:cBhvr>
                                      <p:rCtr x="-87" y="3796"/>
                                    </p:animMotion>
                                  </p:childTnLst>
                                </p:cTn>
                              </p:par>
                              <p:par>
                                <p:cTn id="67" presetID="42" presetClass="path" presetSubtype="0" accel="50000" decel="50000" fill="hold" nodeType="withEffect">
                                  <p:stCondLst>
                                    <p:cond delay="0"/>
                                  </p:stCondLst>
                                  <p:childTnLst>
                                    <p:animMotion origin="layout" path="M 3.88889E-6 3.7037E-7 L 0.01979 0.02839 " pathEditMode="relative" rAng="0" ptsTypes="AA">
                                      <p:cBhvr>
                                        <p:cTn id="68" dur="500" fill="hold"/>
                                        <p:tgtEl>
                                          <p:spTgt spid="62"/>
                                        </p:tgtEl>
                                        <p:attrNameLst>
                                          <p:attrName>ppt_x</p:attrName>
                                          <p:attrName>ppt_y</p:attrName>
                                        </p:attrNameLst>
                                      </p:cBhvr>
                                      <p:rCtr x="990" y="1420"/>
                                    </p:animMotion>
                                  </p:childTnLst>
                                </p:cTn>
                              </p:par>
                              <p:par>
                                <p:cTn id="69" presetID="6" presetClass="emph" presetSubtype="0" fill="hold" nodeType="withEffect">
                                  <p:stCondLst>
                                    <p:cond delay="0"/>
                                  </p:stCondLst>
                                  <p:childTnLst>
                                    <p:animScale>
                                      <p:cBhvr>
                                        <p:cTn id="70" dur="500" fill="hold"/>
                                        <p:tgtEl>
                                          <p:spTgt spid="40"/>
                                        </p:tgtEl>
                                      </p:cBhvr>
                                      <p:by x="120000" y="120000"/>
                                    </p:animScale>
                                  </p:childTnLst>
                                </p:cTn>
                              </p:par>
                              <p:par>
                                <p:cTn id="71" presetID="42" presetClass="path" presetSubtype="0" accel="50000" decel="50000" fill="hold" nodeType="withEffect">
                                  <p:stCondLst>
                                    <p:cond delay="0"/>
                                  </p:stCondLst>
                                  <p:childTnLst>
                                    <p:animMotion origin="layout" path="M -4.16667E-6 2.22045E-16 L 0.00018 0.02099 " pathEditMode="relative" rAng="0" ptsTypes="AA">
                                      <p:cBhvr>
                                        <p:cTn id="72" dur="500" fill="hold"/>
                                        <p:tgtEl>
                                          <p:spTgt spid="40"/>
                                        </p:tgtEl>
                                        <p:attrNameLst>
                                          <p:attrName>ppt_x</p:attrName>
                                          <p:attrName>ppt_y</p:attrName>
                                        </p:attrNameLst>
                                      </p:cBhvr>
                                      <p:rCtr x="0" y="1049"/>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3" end="3"/>
                                            </p:txEl>
                                          </p:spTgt>
                                        </p:tgtEl>
                                        <p:attrNameLst>
                                          <p:attrName>style.visibility</p:attrName>
                                        </p:attrNameLst>
                                      </p:cBhvr>
                                      <p:to>
                                        <p:strVal val="visible"/>
                                      </p:to>
                                    </p:set>
                                    <p:animEffect transition="in" filter="fade">
                                      <p:cBhvr>
                                        <p:cTn id="77" dur="500"/>
                                        <p:tgtEl>
                                          <p:spTgt spid="3">
                                            <p:txEl>
                                              <p:pRg st="3" end="3"/>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fade">
                                      <p:cBhvr>
                                        <p:cTn id="80" dur="500"/>
                                        <p:tgtEl>
                                          <p:spTgt spid="3">
                                            <p:txEl>
                                              <p:pRg st="4" end="4"/>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3">
                                            <p:txEl>
                                              <p:pRg st="5" end="5"/>
                                            </p:txEl>
                                          </p:spTgt>
                                        </p:tgtEl>
                                        <p:attrNameLst>
                                          <p:attrName>style.visibility</p:attrName>
                                        </p:attrNameLst>
                                      </p:cBhvr>
                                      <p:to>
                                        <p:strVal val="visible"/>
                                      </p:to>
                                    </p:set>
                                    <p:animEffect transition="in" filter="fade">
                                      <p:cBhvr>
                                        <p:cTn id="83" dur="500"/>
                                        <p:tgtEl>
                                          <p:spTgt spid="3">
                                            <p:txEl>
                                              <p:pRg st="5" end="5"/>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nodeType="clickEffect">
                                  <p:stCondLst>
                                    <p:cond delay="0"/>
                                  </p:stCondLst>
                                  <p:childTnLst>
                                    <p:animMotion origin="layout" path="M -0.02188 0.01358 L -0.02188 -0.01667 " pathEditMode="relative" rAng="0" ptsTypes="AA">
                                      <p:cBhvr>
                                        <p:cTn id="87" dur="500" fill="hold"/>
                                        <p:tgtEl>
                                          <p:spTgt spid="6"/>
                                        </p:tgtEl>
                                        <p:attrNameLst>
                                          <p:attrName>ppt_x</p:attrName>
                                          <p:attrName>ppt_y</p:attrName>
                                        </p:attrNameLst>
                                      </p:cBhvr>
                                      <p:rCtr x="0" y="-1512"/>
                                    </p:animMotion>
                                  </p:childTnLst>
                                </p:cTn>
                              </p:par>
                              <p:par>
                                <p:cTn id="88" presetID="42" presetClass="path" presetSubtype="0" accel="50000" decel="50000" fill="hold" nodeType="withEffect">
                                  <p:stCondLst>
                                    <p:cond delay="0"/>
                                  </p:stCondLst>
                                  <p:childTnLst>
                                    <p:animMotion origin="layout" path="M -0.02343 0.03581 L -0.0375 -0.00617 " pathEditMode="relative" rAng="0" ptsTypes="AA">
                                      <p:cBhvr>
                                        <p:cTn id="89" dur="500" fill="hold"/>
                                        <p:tgtEl>
                                          <p:spTgt spid="55"/>
                                        </p:tgtEl>
                                        <p:attrNameLst>
                                          <p:attrName>ppt_x</p:attrName>
                                          <p:attrName>ppt_y</p:attrName>
                                        </p:attrNameLst>
                                      </p:cBhvr>
                                      <p:rCtr x="-712" y="-2099"/>
                                    </p:animMotion>
                                  </p:childTnLst>
                                </p:cTn>
                              </p:par>
                              <p:par>
                                <p:cTn id="90" presetID="42" presetClass="path" presetSubtype="0" accel="50000" decel="50000" fill="hold" nodeType="withEffect">
                                  <p:stCondLst>
                                    <p:cond delay="0"/>
                                  </p:stCondLst>
                                  <p:childTnLst>
                                    <p:animMotion origin="layout" path="M 0.01579 0.00833 L 0.01059 0.04013 " pathEditMode="relative" rAng="0" ptsTypes="AA">
                                      <p:cBhvr>
                                        <p:cTn id="91" dur="500" fill="hold"/>
                                        <p:tgtEl>
                                          <p:spTgt spid="56"/>
                                        </p:tgtEl>
                                        <p:attrNameLst>
                                          <p:attrName>ppt_x</p:attrName>
                                          <p:attrName>ppt_y</p:attrName>
                                        </p:attrNameLst>
                                      </p:cBhvr>
                                      <p:rCtr x="-226" y="1265"/>
                                    </p:animMotion>
                                  </p:childTnLst>
                                </p:cTn>
                              </p:par>
                              <p:par>
                                <p:cTn id="92" presetID="42" presetClass="path" presetSubtype="0" accel="50000" decel="50000" fill="hold" nodeType="withEffect">
                                  <p:stCondLst>
                                    <p:cond delay="0"/>
                                  </p:stCondLst>
                                  <p:childTnLst>
                                    <p:animMotion origin="layout" path="M -0.00052 0.03704 L -0.02014 0.04197 " pathEditMode="relative" rAng="0" ptsTypes="AA">
                                      <p:cBhvr>
                                        <p:cTn id="93" dur="500" fill="hold"/>
                                        <p:tgtEl>
                                          <p:spTgt spid="57"/>
                                        </p:tgtEl>
                                        <p:attrNameLst>
                                          <p:attrName>ppt_x</p:attrName>
                                          <p:attrName>ppt_y</p:attrName>
                                        </p:attrNameLst>
                                      </p:cBhvr>
                                      <p:rCtr x="-799" y="-432"/>
                                    </p:animMotion>
                                  </p:childTnLst>
                                </p:cTn>
                              </p:par>
                              <p:par>
                                <p:cTn id="94" presetID="42" presetClass="path" presetSubtype="0" accel="50000" decel="50000" fill="hold" nodeType="withEffect">
                                  <p:stCondLst>
                                    <p:cond delay="0"/>
                                  </p:stCondLst>
                                  <p:childTnLst>
                                    <p:animMotion origin="layout" path="M -0.01684 0.0713 L -0.04531 0.03951 " pathEditMode="relative" rAng="0" ptsTypes="AA">
                                      <p:cBhvr>
                                        <p:cTn id="95" dur="500" fill="hold"/>
                                        <p:tgtEl>
                                          <p:spTgt spid="58"/>
                                        </p:tgtEl>
                                        <p:attrNameLst>
                                          <p:attrName>ppt_x</p:attrName>
                                          <p:attrName>ppt_y</p:attrName>
                                        </p:attrNameLst>
                                      </p:cBhvr>
                                      <p:rCtr x="-1424" y="-1605"/>
                                    </p:animMotion>
                                  </p:childTnLst>
                                </p:cTn>
                              </p:par>
                              <p:par>
                                <p:cTn id="96" presetID="42" presetClass="path" presetSubtype="0" accel="50000" decel="50000" fill="hold" nodeType="withEffect">
                                  <p:stCondLst>
                                    <p:cond delay="0"/>
                                  </p:stCondLst>
                                  <p:childTnLst>
                                    <p:animMotion origin="layout" path="M 0.01736 0.06142 L -0.01684 0.08457 " pathEditMode="relative" rAng="0" ptsTypes="AA">
                                      <p:cBhvr>
                                        <p:cTn id="97" dur="500" fill="hold"/>
                                        <p:tgtEl>
                                          <p:spTgt spid="59"/>
                                        </p:tgtEl>
                                        <p:attrNameLst>
                                          <p:attrName>ppt_x</p:attrName>
                                          <p:attrName>ppt_y</p:attrName>
                                        </p:attrNameLst>
                                      </p:cBhvr>
                                      <p:rCtr x="-1719" y="1142"/>
                                    </p:animMotion>
                                  </p:childTnLst>
                                </p:cTn>
                              </p:par>
                              <p:par>
                                <p:cTn id="98" presetID="42" presetClass="path" presetSubtype="0" accel="50000" decel="50000" fill="hold" nodeType="withEffect">
                                  <p:stCondLst>
                                    <p:cond delay="0"/>
                                  </p:stCondLst>
                                  <p:childTnLst>
                                    <p:animMotion origin="layout" path="M -0.00174 0.07623 L -0.03698 0.07315 " pathEditMode="relative" rAng="0" ptsTypes="AA">
                                      <p:cBhvr>
                                        <p:cTn id="99" dur="500" fill="hold"/>
                                        <p:tgtEl>
                                          <p:spTgt spid="61"/>
                                        </p:tgtEl>
                                        <p:attrNameLst>
                                          <p:attrName>ppt_x</p:attrName>
                                          <p:attrName>ppt_y</p:attrName>
                                        </p:attrNameLst>
                                      </p:cBhvr>
                                      <p:rCtr x="-1771" y="-154"/>
                                    </p:animMotion>
                                  </p:childTnLst>
                                </p:cTn>
                              </p:par>
                              <p:par>
                                <p:cTn id="100" presetID="42" presetClass="path" presetSubtype="0" accel="50000" decel="50000" fill="hold" nodeType="withEffect">
                                  <p:stCondLst>
                                    <p:cond delay="0"/>
                                  </p:stCondLst>
                                  <p:childTnLst>
                                    <p:animMotion origin="layout" path="M 0.01979 0.02839 L 0.00139 0.06296 " pathEditMode="relative" rAng="0" ptsTypes="AA">
                                      <p:cBhvr>
                                        <p:cTn id="101" dur="500" fill="hold"/>
                                        <p:tgtEl>
                                          <p:spTgt spid="62"/>
                                        </p:tgtEl>
                                        <p:attrNameLst>
                                          <p:attrName>ppt_x</p:attrName>
                                          <p:attrName>ppt_y</p:attrName>
                                        </p:attrNameLst>
                                      </p:cBhvr>
                                      <p:rCtr x="-920" y="1728"/>
                                    </p:animMotion>
                                  </p:childTnLst>
                                </p:cTn>
                              </p:par>
                              <p:par>
                                <p:cTn id="102" presetID="8" presetClass="emph" presetSubtype="0" fill="hold" nodeType="withEffect">
                                  <p:stCondLst>
                                    <p:cond delay="0"/>
                                  </p:stCondLst>
                                  <p:childTnLst>
                                    <p:animRot by="1500000">
                                      <p:cBhvr>
                                        <p:cTn id="103" dur="500" fill="hold"/>
                                        <p:tgtEl>
                                          <p:spTgt spid="40"/>
                                        </p:tgtEl>
                                        <p:attrNameLst>
                                          <p:attrName>r</p:attrName>
                                        </p:attrNameLst>
                                      </p:cBhvr>
                                    </p:animRot>
                                  </p:childTnLst>
                                </p:cTn>
                              </p:par>
                              <p:par>
                                <p:cTn id="104" presetID="42" presetClass="path" presetSubtype="0" accel="50000" decel="50000" fill="hold" nodeType="withEffect">
                                  <p:stCondLst>
                                    <p:cond delay="0"/>
                                  </p:stCondLst>
                                  <p:childTnLst>
                                    <p:animMotion origin="layout" path="M 0.00018 0.02099 L -0.01267 0.00123 " pathEditMode="relative" rAng="0" ptsTypes="AA">
                                      <p:cBhvr>
                                        <p:cTn id="105" dur="500" fill="hold"/>
                                        <p:tgtEl>
                                          <p:spTgt spid="40"/>
                                        </p:tgtEl>
                                        <p:attrNameLst>
                                          <p:attrName>ppt_x</p:attrName>
                                          <p:attrName>ppt_y</p:attrName>
                                        </p:attrNameLst>
                                      </p:cBhvr>
                                      <p:rCtr x="-642" y="-9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BF436F-0C71-E1A2-E7D2-37004B13D78C}"/>
              </a:ext>
            </a:extLst>
          </p:cNvPr>
          <p:cNvPicPr>
            <a:picLocks noChangeAspect="1"/>
          </p:cNvPicPr>
          <p:nvPr/>
        </p:nvPicPr>
        <p:blipFill rotWithShape="1">
          <a:blip r:embed="rId3">
            <a:alphaModFix amt="50000"/>
          </a:blip>
          <a:srcRect t="47243" b="-1"/>
          <a:stretch/>
        </p:blipFill>
        <p:spPr>
          <a:xfrm rot="10800000">
            <a:off x="6503955" y="1314156"/>
            <a:ext cx="2495599" cy="1322569"/>
          </a:xfrm>
          <a:prstGeom prst="rect">
            <a:avLst/>
          </a:prstGeom>
        </p:spPr>
      </p:pic>
      <p:grpSp>
        <p:nvGrpSpPr>
          <p:cNvPr id="10" name="Group 9">
            <a:extLst>
              <a:ext uri="{FF2B5EF4-FFF2-40B4-BE49-F238E27FC236}">
                <a16:creationId xmlns:a16="http://schemas.microsoft.com/office/drawing/2014/main" id="{8C53C141-1910-4E0E-8C70-946C0C6F92DC}"/>
              </a:ext>
            </a:extLst>
          </p:cNvPr>
          <p:cNvGrpSpPr/>
          <p:nvPr/>
        </p:nvGrpSpPr>
        <p:grpSpPr>
          <a:xfrm>
            <a:off x="6999843" y="1304370"/>
            <a:ext cx="1438033" cy="1367512"/>
            <a:chOff x="7839924" y="1857539"/>
            <a:chExt cx="703012" cy="662259"/>
          </a:xfrm>
        </p:grpSpPr>
        <p:sp>
          <p:nvSpPr>
            <p:cNvPr id="18" name="Oval 17">
              <a:extLst>
                <a:ext uri="{FF2B5EF4-FFF2-40B4-BE49-F238E27FC236}">
                  <a16:creationId xmlns:a16="http://schemas.microsoft.com/office/drawing/2014/main" id="{56503623-3AAF-4DD8-9E34-FF8E5167F278}"/>
                </a:ext>
              </a:extLst>
            </p:cNvPr>
            <p:cNvSpPr/>
            <p:nvPr/>
          </p:nvSpPr>
          <p:spPr>
            <a:xfrm>
              <a:off x="7876977" y="1880235"/>
              <a:ext cx="647959" cy="602962"/>
            </a:xfrm>
            <a:prstGeom prst="ellipse">
              <a:avLst/>
            </a:prstGeom>
            <a:noFill/>
            <a:ln w="9525">
              <a:solidFill>
                <a:schemeClr val="accent1">
                  <a:lumMod val="20000"/>
                  <a:lumOff val="80000"/>
                </a:schemeClr>
              </a:solidFill>
            </a:ln>
            <a:scene3d>
              <a:camera prst="orthographicFront"/>
              <a:lightRig rig="threePt" dir="t"/>
            </a:scene3d>
            <a:sp3d prstMaterial="clear">
              <a:bevelT w="1371600" h="1371600"/>
              <a:bevelB w="1371600" h="1371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4A8D4E27-8B11-4DC0-B7B2-F7B74A197AA5}"/>
                </a:ext>
              </a:extLst>
            </p:cNvPr>
            <p:cNvSpPr/>
            <p:nvPr/>
          </p:nvSpPr>
          <p:spPr>
            <a:xfrm>
              <a:off x="8404860" y="1948815"/>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105521F-BDB4-49F2-8F2B-78E3FDF2166C}"/>
                </a:ext>
              </a:extLst>
            </p:cNvPr>
            <p:cNvSpPr/>
            <p:nvPr/>
          </p:nvSpPr>
          <p:spPr>
            <a:xfrm>
              <a:off x="7917051" y="1968494"/>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E5B4B4C-9804-4D3F-A154-F9CBE1881204}"/>
                </a:ext>
              </a:extLst>
            </p:cNvPr>
            <p:cNvSpPr/>
            <p:nvPr/>
          </p:nvSpPr>
          <p:spPr>
            <a:xfrm>
              <a:off x="7839924" y="2167890"/>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4FB3C10-14B9-4F0D-A063-730ECF726F41}"/>
                </a:ext>
              </a:extLst>
            </p:cNvPr>
            <p:cNvSpPr/>
            <p:nvPr/>
          </p:nvSpPr>
          <p:spPr>
            <a:xfrm>
              <a:off x="7970917" y="2386448"/>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60F5B67-7E42-4149-9068-78BBC47370C3}"/>
                </a:ext>
              </a:extLst>
            </p:cNvPr>
            <p:cNvSpPr/>
            <p:nvPr/>
          </p:nvSpPr>
          <p:spPr>
            <a:xfrm>
              <a:off x="8184112" y="2453123"/>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2FDEEA4-9140-4C2B-986F-B2C4032483D7}"/>
                </a:ext>
              </a:extLst>
            </p:cNvPr>
            <p:cNvSpPr/>
            <p:nvPr/>
          </p:nvSpPr>
          <p:spPr>
            <a:xfrm>
              <a:off x="8418195" y="2344971"/>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2A7DE3D-8A5B-4D62-A0DA-C56BEC1F9471}"/>
                </a:ext>
              </a:extLst>
            </p:cNvPr>
            <p:cNvSpPr/>
            <p:nvPr/>
          </p:nvSpPr>
          <p:spPr>
            <a:xfrm>
              <a:off x="8480070" y="2134552"/>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87044AD-BCF9-491A-9F9F-D173DA12B9BF}"/>
                </a:ext>
              </a:extLst>
            </p:cNvPr>
            <p:cNvSpPr/>
            <p:nvPr/>
          </p:nvSpPr>
          <p:spPr>
            <a:xfrm>
              <a:off x="8169523" y="1857539"/>
              <a:ext cx="62866" cy="66675"/>
            </a:xfrm>
            <a:prstGeom prst="ellipse">
              <a:avLst/>
            </a:prstGeom>
            <a:solidFill>
              <a:srgbClr val="00B05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2F72547F-4317-4E8C-88EB-0DAB1239BEB6}"/>
                </a:ext>
              </a:extLst>
            </p:cNvPr>
            <p:cNvSpPr/>
            <p:nvPr/>
          </p:nvSpPr>
          <p:spPr>
            <a:xfrm>
              <a:off x="8166672" y="2154378"/>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2" name="Picture 61">
            <a:extLst>
              <a:ext uri="{FF2B5EF4-FFF2-40B4-BE49-F238E27FC236}">
                <a16:creationId xmlns:a16="http://schemas.microsoft.com/office/drawing/2014/main" id="{4AD5A9F4-1409-4B7D-B385-7128215C137E}"/>
              </a:ext>
            </a:extLst>
          </p:cNvPr>
          <p:cNvPicPr>
            <a:picLocks noChangeAspect="1"/>
          </p:cNvPicPr>
          <p:nvPr/>
        </p:nvPicPr>
        <p:blipFill>
          <a:blip r:embed="rId4"/>
          <a:stretch>
            <a:fillRect/>
          </a:stretch>
        </p:blipFill>
        <p:spPr>
          <a:xfrm>
            <a:off x="8225723" y="1854380"/>
            <a:ext cx="308561" cy="254976"/>
          </a:xfrm>
          <a:prstGeom prst="rect">
            <a:avLst/>
          </a:prstGeom>
        </p:spPr>
      </p:pic>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sz="2800" dirty="0">
                <a:solidFill>
                  <a:srgbClr val="CC0001"/>
                </a:solidFill>
              </a:rPr>
              <a:t>SPIRAL TIGHTENING</a:t>
            </a:r>
            <a:endParaRPr lang="en-US" sz="2800" dirty="0">
              <a:solidFill>
                <a:srgbClr val="CC0001"/>
              </a:solidFill>
              <a:latin typeface="+mj-lt"/>
            </a:endParaRPr>
          </a:p>
        </p:txBody>
      </p:sp>
      <p:sp>
        <p:nvSpPr>
          <p:cNvPr id="3" name="Content Placeholder 2">
            <a:extLst>
              <a:ext uri="{FF2B5EF4-FFF2-40B4-BE49-F238E27FC236}">
                <a16:creationId xmlns:a16="http://schemas.microsoft.com/office/drawing/2014/main" id="{AFCAE3B8-C25A-46FD-B37F-CB47ACEFFFF3}"/>
              </a:ext>
            </a:extLst>
          </p:cNvPr>
          <p:cNvSpPr>
            <a:spLocks noGrp="1"/>
          </p:cNvSpPr>
          <p:nvPr>
            <p:ph idx="1"/>
          </p:nvPr>
        </p:nvSpPr>
        <p:spPr>
          <a:xfrm>
            <a:off x="431791" y="1192921"/>
            <a:ext cx="5998362" cy="3328487"/>
          </a:xfrm>
        </p:spPr>
        <p:txBody>
          <a:bodyPr/>
          <a:lstStyle/>
          <a:p>
            <a:pPr>
              <a:spcBef>
                <a:spcPts val="600"/>
              </a:spcBef>
              <a:spcAft>
                <a:spcPts val="300"/>
              </a:spcAft>
              <a:buFont typeface="Wingdings" panose="05000000000000000000" pitchFamily="2" charset="2"/>
              <a:buChar char="§"/>
            </a:pPr>
            <a:r>
              <a:rPr lang="en-US" sz="1700" b="1" dirty="0">
                <a:solidFill>
                  <a:srgbClr val="C00000"/>
                </a:solidFill>
              </a:rPr>
              <a:t>Tightening </a:t>
            </a:r>
            <a:r>
              <a:rPr lang="en-US" sz="1700" dirty="0">
                <a:solidFill>
                  <a:srgbClr val="C00000"/>
                </a:solidFill>
              </a:rPr>
              <a:t>refers to the movement of UAVs such </a:t>
            </a:r>
            <a:br>
              <a:rPr lang="en-US" sz="1700" dirty="0">
                <a:solidFill>
                  <a:srgbClr val="C00000"/>
                </a:solidFill>
              </a:rPr>
            </a:br>
            <a:r>
              <a:rPr lang="en-US" sz="1700" dirty="0">
                <a:solidFill>
                  <a:srgbClr val="C00000"/>
                </a:solidFill>
              </a:rPr>
              <a:t>that the spiral becomes a dome of reducing height</a:t>
            </a:r>
          </a:p>
          <a:p>
            <a:pPr>
              <a:spcBef>
                <a:spcPts val="600"/>
              </a:spcBef>
              <a:spcAft>
                <a:spcPts val="300"/>
              </a:spcAft>
              <a:buFont typeface="Wingdings" panose="05000000000000000000" pitchFamily="2" charset="2"/>
              <a:buChar char="§"/>
            </a:pPr>
            <a:r>
              <a:rPr lang="en-US" sz="1700" dirty="0">
                <a:solidFill>
                  <a:srgbClr val="C00000"/>
                </a:solidFill>
              </a:rPr>
              <a:t>We plot </a:t>
            </a:r>
            <a:r>
              <a:rPr lang="en-US" sz="1700" i="1" dirty="0">
                <a:solidFill>
                  <a:srgbClr val="C00000"/>
                </a:solidFill>
              </a:rPr>
              <a:t>q*n</a:t>
            </a:r>
            <a:r>
              <a:rPr lang="en-US" sz="1700" dirty="0">
                <a:solidFill>
                  <a:srgbClr val="C00000"/>
                </a:solidFill>
              </a:rPr>
              <a:t> Fibonacci points.</a:t>
            </a:r>
          </a:p>
          <a:p>
            <a:pPr>
              <a:spcBef>
                <a:spcPts val="600"/>
              </a:spcBef>
              <a:spcAft>
                <a:spcPts val="300"/>
              </a:spcAft>
              <a:buFont typeface="Wingdings" panose="05000000000000000000" pitchFamily="2" charset="2"/>
              <a:buChar char="§"/>
            </a:pPr>
            <a:r>
              <a:rPr lang="en-US" sz="1700" dirty="0">
                <a:solidFill>
                  <a:srgbClr val="C00000"/>
                </a:solidFill>
              </a:rPr>
              <a:t>UAVs occupy first </a:t>
            </a:r>
            <a:r>
              <a:rPr lang="en-US" sz="1700" i="1" dirty="0">
                <a:solidFill>
                  <a:srgbClr val="C00000"/>
                </a:solidFill>
              </a:rPr>
              <a:t>n </a:t>
            </a:r>
            <a:r>
              <a:rPr lang="en-US" sz="1700" dirty="0">
                <a:solidFill>
                  <a:srgbClr val="C00000"/>
                </a:solidFill>
              </a:rPr>
              <a:t>points</a:t>
            </a:r>
          </a:p>
          <a:p>
            <a:pPr>
              <a:spcBef>
                <a:spcPts val="600"/>
              </a:spcBef>
              <a:spcAft>
                <a:spcPts val="300"/>
              </a:spcAft>
              <a:buFont typeface="Wingdings" panose="05000000000000000000" pitchFamily="2" charset="2"/>
              <a:buChar char="§"/>
            </a:pPr>
            <a:r>
              <a:rPr lang="en-US" sz="1700" i="1" dirty="0">
                <a:solidFill>
                  <a:srgbClr val="C00000"/>
                </a:solidFill>
              </a:rPr>
              <a:t>q </a:t>
            </a:r>
            <a:r>
              <a:rPr lang="en-US" sz="1700" dirty="0">
                <a:solidFill>
                  <a:srgbClr val="C00000"/>
                </a:solidFill>
              </a:rPr>
              <a:t>= number of times the spiral was tightened minus 1</a:t>
            </a:r>
          </a:p>
          <a:p>
            <a:pPr>
              <a:spcBef>
                <a:spcPts val="600"/>
              </a:spcBef>
              <a:spcAft>
                <a:spcPts val="300"/>
              </a:spcAft>
              <a:buFont typeface="Wingdings" panose="05000000000000000000" pitchFamily="2" charset="2"/>
              <a:buChar char="§"/>
            </a:pPr>
            <a:r>
              <a:rPr lang="en-US" sz="1700" dirty="0">
                <a:solidFill>
                  <a:srgbClr val="C00000"/>
                </a:solidFill>
              </a:rPr>
              <a:t>Tightening occurs when any UAV goes below the </a:t>
            </a:r>
            <a:br>
              <a:rPr lang="en-US" sz="1700" dirty="0">
                <a:solidFill>
                  <a:srgbClr val="C00000"/>
                </a:solidFill>
              </a:rPr>
            </a:br>
            <a:r>
              <a:rPr lang="en-US" sz="1700" dirty="0">
                <a:solidFill>
                  <a:srgbClr val="C00000"/>
                </a:solidFill>
              </a:rPr>
              <a:t>safety threshold, i.e., too close to the ground</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A0C76337-3C90-4B38-89BF-DBF4BE2E240B}"/>
              </a:ext>
            </a:extLst>
          </p:cNvPr>
          <p:cNvPicPr>
            <a:picLocks noChangeAspect="1"/>
          </p:cNvPicPr>
          <p:nvPr/>
        </p:nvPicPr>
        <p:blipFill>
          <a:blip r:embed="rId4"/>
          <a:stretch>
            <a:fillRect/>
          </a:stretch>
        </p:blipFill>
        <p:spPr>
          <a:xfrm>
            <a:off x="7100339" y="1503039"/>
            <a:ext cx="308561" cy="254976"/>
          </a:xfrm>
          <a:prstGeom prst="rect">
            <a:avLst/>
          </a:prstGeom>
        </p:spPr>
      </p:pic>
      <p:pic>
        <p:nvPicPr>
          <p:cNvPr id="55" name="Picture 54">
            <a:extLst>
              <a:ext uri="{FF2B5EF4-FFF2-40B4-BE49-F238E27FC236}">
                <a16:creationId xmlns:a16="http://schemas.microsoft.com/office/drawing/2014/main" id="{68116D08-BE8E-40F8-BEE9-E52CFF1F3F19}"/>
              </a:ext>
            </a:extLst>
          </p:cNvPr>
          <p:cNvPicPr>
            <a:picLocks noChangeAspect="1"/>
          </p:cNvPicPr>
          <p:nvPr/>
        </p:nvPicPr>
        <p:blipFill>
          <a:blip r:embed="rId4"/>
          <a:stretch>
            <a:fillRect/>
          </a:stretch>
        </p:blipFill>
        <p:spPr>
          <a:xfrm>
            <a:off x="6915437" y="1915223"/>
            <a:ext cx="308561" cy="254976"/>
          </a:xfrm>
          <a:prstGeom prst="rect">
            <a:avLst/>
          </a:prstGeom>
        </p:spPr>
      </p:pic>
      <p:pic>
        <p:nvPicPr>
          <p:cNvPr id="56" name="Picture 55">
            <a:extLst>
              <a:ext uri="{FF2B5EF4-FFF2-40B4-BE49-F238E27FC236}">
                <a16:creationId xmlns:a16="http://schemas.microsoft.com/office/drawing/2014/main" id="{EB8FB9B6-8CAE-42BA-9DB8-79DDEFE29613}"/>
              </a:ext>
            </a:extLst>
          </p:cNvPr>
          <p:cNvPicPr>
            <a:picLocks noChangeAspect="1"/>
          </p:cNvPicPr>
          <p:nvPr/>
        </p:nvPicPr>
        <p:blipFill>
          <a:blip r:embed="rId4"/>
          <a:stretch>
            <a:fillRect/>
          </a:stretch>
        </p:blipFill>
        <p:spPr>
          <a:xfrm>
            <a:off x="8092494" y="1474834"/>
            <a:ext cx="308561" cy="254976"/>
          </a:xfrm>
          <a:prstGeom prst="rect">
            <a:avLst/>
          </a:prstGeom>
        </p:spPr>
      </p:pic>
      <p:pic>
        <p:nvPicPr>
          <p:cNvPr id="57" name="Picture 56">
            <a:extLst>
              <a:ext uri="{FF2B5EF4-FFF2-40B4-BE49-F238E27FC236}">
                <a16:creationId xmlns:a16="http://schemas.microsoft.com/office/drawing/2014/main" id="{E89D3875-CBE7-4655-B704-977F92D763F7}"/>
              </a:ext>
            </a:extLst>
          </p:cNvPr>
          <p:cNvPicPr>
            <a:picLocks noChangeAspect="1"/>
          </p:cNvPicPr>
          <p:nvPr/>
        </p:nvPicPr>
        <p:blipFill>
          <a:blip r:embed="rId4"/>
          <a:stretch>
            <a:fillRect/>
          </a:stretch>
        </p:blipFill>
        <p:spPr>
          <a:xfrm>
            <a:off x="7589312" y="1866895"/>
            <a:ext cx="308561" cy="254976"/>
          </a:xfrm>
          <a:prstGeom prst="rect">
            <a:avLst/>
          </a:prstGeom>
        </p:spPr>
      </p:pic>
      <p:pic>
        <p:nvPicPr>
          <p:cNvPr id="58" name="Picture 57">
            <a:extLst>
              <a:ext uri="{FF2B5EF4-FFF2-40B4-BE49-F238E27FC236}">
                <a16:creationId xmlns:a16="http://schemas.microsoft.com/office/drawing/2014/main" id="{23D067AB-D348-4893-BCCA-C077E9A31168}"/>
              </a:ext>
            </a:extLst>
          </p:cNvPr>
          <p:cNvPicPr>
            <a:picLocks noChangeAspect="1"/>
          </p:cNvPicPr>
          <p:nvPr/>
        </p:nvPicPr>
        <p:blipFill>
          <a:blip r:embed="rId4"/>
          <a:stretch>
            <a:fillRect/>
          </a:stretch>
        </p:blipFill>
        <p:spPr>
          <a:xfrm>
            <a:off x="7177809" y="2372977"/>
            <a:ext cx="308561" cy="254976"/>
          </a:xfrm>
          <a:prstGeom prst="rect">
            <a:avLst/>
          </a:prstGeom>
        </p:spPr>
      </p:pic>
      <p:pic>
        <p:nvPicPr>
          <p:cNvPr id="59" name="Picture 58">
            <a:extLst>
              <a:ext uri="{FF2B5EF4-FFF2-40B4-BE49-F238E27FC236}">
                <a16:creationId xmlns:a16="http://schemas.microsoft.com/office/drawing/2014/main" id="{AD2ABC6F-1792-4630-8EFD-4F0740A611BB}"/>
              </a:ext>
            </a:extLst>
          </p:cNvPr>
          <p:cNvPicPr>
            <a:picLocks noChangeAspect="1"/>
          </p:cNvPicPr>
          <p:nvPr/>
        </p:nvPicPr>
        <p:blipFill>
          <a:blip r:embed="rId4"/>
          <a:stretch>
            <a:fillRect/>
          </a:stretch>
        </p:blipFill>
        <p:spPr>
          <a:xfrm>
            <a:off x="8092495" y="2300121"/>
            <a:ext cx="308561" cy="254976"/>
          </a:xfrm>
          <a:prstGeom prst="rect">
            <a:avLst/>
          </a:prstGeom>
        </p:spPr>
      </p:pic>
      <p:pic>
        <p:nvPicPr>
          <p:cNvPr id="60" name="Picture 59">
            <a:extLst>
              <a:ext uri="{FF2B5EF4-FFF2-40B4-BE49-F238E27FC236}">
                <a16:creationId xmlns:a16="http://schemas.microsoft.com/office/drawing/2014/main" id="{0B32FEA3-01F9-4D3E-B735-8B86DE6BF41A}"/>
              </a:ext>
            </a:extLst>
          </p:cNvPr>
          <p:cNvPicPr>
            <a:picLocks noChangeAspect="1"/>
          </p:cNvPicPr>
          <p:nvPr/>
        </p:nvPicPr>
        <p:blipFill>
          <a:blip r:embed="rId4"/>
          <a:stretch>
            <a:fillRect/>
          </a:stretch>
        </p:blipFill>
        <p:spPr>
          <a:xfrm>
            <a:off x="7589312" y="1251711"/>
            <a:ext cx="308561" cy="254976"/>
          </a:xfrm>
          <a:prstGeom prst="rect">
            <a:avLst/>
          </a:prstGeom>
        </p:spPr>
      </p:pic>
      <p:pic>
        <p:nvPicPr>
          <p:cNvPr id="61" name="Picture 60">
            <a:extLst>
              <a:ext uri="{FF2B5EF4-FFF2-40B4-BE49-F238E27FC236}">
                <a16:creationId xmlns:a16="http://schemas.microsoft.com/office/drawing/2014/main" id="{F6A2BC24-6176-4357-B556-EFB4B533F8D8}"/>
              </a:ext>
            </a:extLst>
          </p:cNvPr>
          <p:cNvPicPr>
            <a:picLocks noChangeAspect="1"/>
          </p:cNvPicPr>
          <p:nvPr/>
        </p:nvPicPr>
        <p:blipFill>
          <a:blip r:embed="rId4"/>
          <a:stretch>
            <a:fillRect/>
          </a:stretch>
        </p:blipFill>
        <p:spPr>
          <a:xfrm>
            <a:off x="7623724" y="2503074"/>
            <a:ext cx="308561" cy="254976"/>
          </a:xfrm>
          <a:prstGeom prst="rect">
            <a:avLst/>
          </a:prstGeom>
        </p:spPr>
      </p:pic>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a:xfrm>
            <a:off x="6758606" y="4767264"/>
            <a:ext cx="2133600" cy="273844"/>
          </a:xfrm>
        </p:spPr>
        <p:txBody>
          <a:bodyPr/>
          <a:lstStyle/>
          <a:p>
            <a:pPr>
              <a:defRPr/>
            </a:pPr>
            <a:fld id="{3FF2C605-4958-CF43-AA48-80339EFDB0AF}" type="slidenum">
              <a:rPr lang="en-US" smtClean="0"/>
              <a:pPr>
                <a:defRPr/>
              </a:pPr>
              <a:t>14</a:t>
            </a:fld>
            <a:endParaRPr lang="en-US" dirty="0"/>
          </a:p>
        </p:txBody>
      </p:sp>
      <p:grpSp>
        <p:nvGrpSpPr>
          <p:cNvPr id="13" name="Group 12">
            <a:extLst>
              <a:ext uri="{FF2B5EF4-FFF2-40B4-BE49-F238E27FC236}">
                <a16:creationId xmlns:a16="http://schemas.microsoft.com/office/drawing/2014/main" id="{DE7ABCE3-54B7-A791-BC18-C2CFB24C80C7}"/>
              </a:ext>
            </a:extLst>
          </p:cNvPr>
          <p:cNvGrpSpPr/>
          <p:nvPr/>
        </p:nvGrpSpPr>
        <p:grpSpPr>
          <a:xfrm>
            <a:off x="6758606" y="1284670"/>
            <a:ext cx="1862536" cy="1771057"/>
            <a:chOff x="7839924" y="1857539"/>
            <a:chExt cx="703012" cy="662259"/>
          </a:xfrm>
        </p:grpSpPr>
        <p:sp>
          <p:nvSpPr>
            <p:cNvPr id="14" name="Oval 13">
              <a:extLst>
                <a:ext uri="{FF2B5EF4-FFF2-40B4-BE49-F238E27FC236}">
                  <a16:creationId xmlns:a16="http://schemas.microsoft.com/office/drawing/2014/main" id="{9A1B9B9A-CF9D-11BA-5504-DB901FBA32D4}"/>
                </a:ext>
              </a:extLst>
            </p:cNvPr>
            <p:cNvSpPr/>
            <p:nvPr/>
          </p:nvSpPr>
          <p:spPr>
            <a:xfrm>
              <a:off x="7876977" y="1880235"/>
              <a:ext cx="647959" cy="602962"/>
            </a:xfrm>
            <a:prstGeom prst="ellipse">
              <a:avLst/>
            </a:prstGeom>
            <a:noFill/>
            <a:ln w="9525">
              <a:solidFill>
                <a:schemeClr val="accent1">
                  <a:lumMod val="20000"/>
                  <a:lumOff val="80000"/>
                </a:schemeClr>
              </a:solidFill>
            </a:ln>
            <a:scene3d>
              <a:camera prst="orthographicFront"/>
              <a:lightRig rig="threePt" dir="t"/>
            </a:scene3d>
            <a:sp3d prstMaterial="clear">
              <a:bevelT w="1371600" h="1371600"/>
              <a:bevelB w="1371600" h="1371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9320BBB4-C1D5-8355-6585-68339C00E62D}"/>
                </a:ext>
              </a:extLst>
            </p:cNvPr>
            <p:cNvSpPr/>
            <p:nvPr/>
          </p:nvSpPr>
          <p:spPr>
            <a:xfrm>
              <a:off x="8404860" y="1948815"/>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D6B024-DEF3-CDA0-88D1-D5EFD3A03ABE}"/>
                </a:ext>
              </a:extLst>
            </p:cNvPr>
            <p:cNvSpPr/>
            <p:nvPr/>
          </p:nvSpPr>
          <p:spPr>
            <a:xfrm>
              <a:off x="7917051" y="1968494"/>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83F813F-AFCA-A0D6-AD4D-3EB7B4C0A5A5}"/>
                </a:ext>
              </a:extLst>
            </p:cNvPr>
            <p:cNvSpPr/>
            <p:nvPr/>
          </p:nvSpPr>
          <p:spPr>
            <a:xfrm>
              <a:off x="7839924" y="2167890"/>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E210C51-474A-B8AD-4B49-A0A7A93F3BBC}"/>
                </a:ext>
              </a:extLst>
            </p:cNvPr>
            <p:cNvSpPr/>
            <p:nvPr/>
          </p:nvSpPr>
          <p:spPr>
            <a:xfrm>
              <a:off x="7970917" y="2386448"/>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9BEB2E6-0A78-1C04-B2C3-9A51B1D8C353}"/>
                </a:ext>
              </a:extLst>
            </p:cNvPr>
            <p:cNvSpPr/>
            <p:nvPr/>
          </p:nvSpPr>
          <p:spPr>
            <a:xfrm>
              <a:off x="8184112" y="2453123"/>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59D93D6-EB2E-BF3C-0901-31F0D58AFA4C}"/>
                </a:ext>
              </a:extLst>
            </p:cNvPr>
            <p:cNvSpPr/>
            <p:nvPr/>
          </p:nvSpPr>
          <p:spPr>
            <a:xfrm>
              <a:off x="8418195" y="2344971"/>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5BED2CD-397A-51B6-97BE-6C2708986787}"/>
                </a:ext>
              </a:extLst>
            </p:cNvPr>
            <p:cNvSpPr/>
            <p:nvPr/>
          </p:nvSpPr>
          <p:spPr>
            <a:xfrm>
              <a:off x="8480070" y="2134552"/>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B918EDF-3C6C-6979-C819-4F81142ECF1D}"/>
                </a:ext>
              </a:extLst>
            </p:cNvPr>
            <p:cNvSpPr/>
            <p:nvPr/>
          </p:nvSpPr>
          <p:spPr>
            <a:xfrm>
              <a:off x="8169523" y="1857539"/>
              <a:ext cx="62866" cy="66675"/>
            </a:xfrm>
            <a:prstGeom prst="ellipse">
              <a:avLst/>
            </a:prstGeom>
            <a:solidFill>
              <a:srgbClr val="00B05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9FAB13F-2703-8BE5-9DC9-DA678BA3F80C}"/>
                </a:ext>
              </a:extLst>
            </p:cNvPr>
            <p:cNvSpPr/>
            <p:nvPr/>
          </p:nvSpPr>
          <p:spPr>
            <a:xfrm>
              <a:off x="8166672" y="2154378"/>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B6390FD-81E9-B2B2-8E32-DBECAA45A819}"/>
              </a:ext>
            </a:extLst>
          </p:cNvPr>
          <p:cNvGrpSpPr/>
          <p:nvPr/>
        </p:nvGrpSpPr>
        <p:grpSpPr>
          <a:xfrm>
            <a:off x="6783843" y="1285283"/>
            <a:ext cx="1862536" cy="1673176"/>
            <a:chOff x="7839924" y="1857539"/>
            <a:chExt cx="703012" cy="625658"/>
          </a:xfrm>
        </p:grpSpPr>
        <p:sp>
          <p:nvSpPr>
            <p:cNvPr id="34" name="Oval 33">
              <a:extLst>
                <a:ext uri="{FF2B5EF4-FFF2-40B4-BE49-F238E27FC236}">
                  <a16:creationId xmlns:a16="http://schemas.microsoft.com/office/drawing/2014/main" id="{888A0433-EB77-9E41-6EBA-0FBAF62F17D3}"/>
                </a:ext>
              </a:extLst>
            </p:cNvPr>
            <p:cNvSpPr/>
            <p:nvPr/>
          </p:nvSpPr>
          <p:spPr>
            <a:xfrm>
              <a:off x="7876977" y="1880235"/>
              <a:ext cx="647959" cy="602962"/>
            </a:xfrm>
            <a:prstGeom prst="ellipse">
              <a:avLst/>
            </a:prstGeom>
            <a:noFill/>
            <a:ln w="9525">
              <a:solidFill>
                <a:schemeClr val="accent1">
                  <a:lumMod val="20000"/>
                  <a:lumOff val="80000"/>
                </a:schemeClr>
              </a:solidFill>
            </a:ln>
            <a:scene3d>
              <a:camera prst="orthographicFront"/>
              <a:lightRig rig="threePt" dir="t"/>
            </a:scene3d>
            <a:sp3d prstMaterial="clear">
              <a:bevelT w="1371600" h="1371600"/>
              <a:bevelB w="1371600" h="1371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Oval 34">
              <a:extLst>
                <a:ext uri="{FF2B5EF4-FFF2-40B4-BE49-F238E27FC236}">
                  <a16:creationId xmlns:a16="http://schemas.microsoft.com/office/drawing/2014/main" id="{93DBF93F-83F0-08C5-7976-DE32DDE4C4CF}"/>
                </a:ext>
              </a:extLst>
            </p:cNvPr>
            <p:cNvSpPr/>
            <p:nvPr/>
          </p:nvSpPr>
          <p:spPr>
            <a:xfrm>
              <a:off x="8320620" y="1888108"/>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2B269F43-E4DD-1153-EDE2-F1861B08ED4B}"/>
                </a:ext>
              </a:extLst>
            </p:cNvPr>
            <p:cNvSpPr/>
            <p:nvPr/>
          </p:nvSpPr>
          <p:spPr>
            <a:xfrm>
              <a:off x="7988207" y="1894146"/>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6CE7AB7-751D-9AA1-3EA2-3473D091AE4A}"/>
                </a:ext>
              </a:extLst>
            </p:cNvPr>
            <p:cNvSpPr/>
            <p:nvPr/>
          </p:nvSpPr>
          <p:spPr>
            <a:xfrm>
              <a:off x="7839924" y="2167890"/>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D6910DC-B6C4-0DC2-F990-02EEE02B1907}"/>
                </a:ext>
              </a:extLst>
            </p:cNvPr>
            <p:cNvSpPr/>
            <p:nvPr/>
          </p:nvSpPr>
          <p:spPr>
            <a:xfrm>
              <a:off x="7897971" y="1991864"/>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046C3A5-6D5D-98B3-ED21-39830C0D5E7A}"/>
                </a:ext>
              </a:extLst>
            </p:cNvPr>
            <p:cNvSpPr/>
            <p:nvPr/>
          </p:nvSpPr>
          <p:spPr>
            <a:xfrm>
              <a:off x="8305434" y="2167890"/>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9908106-6FF9-C554-0636-1551DE9162FC}"/>
                </a:ext>
              </a:extLst>
            </p:cNvPr>
            <p:cNvSpPr/>
            <p:nvPr/>
          </p:nvSpPr>
          <p:spPr>
            <a:xfrm>
              <a:off x="8437808" y="1980934"/>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11ACED0-3C41-7ABA-752D-BC98A8F36224}"/>
                </a:ext>
              </a:extLst>
            </p:cNvPr>
            <p:cNvSpPr/>
            <p:nvPr/>
          </p:nvSpPr>
          <p:spPr>
            <a:xfrm>
              <a:off x="8480070" y="2134552"/>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3DF5F79-7277-649D-54E3-9A734BC27B95}"/>
                </a:ext>
              </a:extLst>
            </p:cNvPr>
            <p:cNvSpPr/>
            <p:nvPr/>
          </p:nvSpPr>
          <p:spPr>
            <a:xfrm>
              <a:off x="8169523" y="1857539"/>
              <a:ext cx="62866" cy="66675"/>
            </a:xfrm>
            <a:prstGeom prst="ellipse">
              <a:avLst/>
            </a:prstGeom>
            <a:solidFill>
              <a:srgbClr val="00B05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EE3638A1-551C-A5D4-ACA8-45ABECC81215}"/>
                </a:ext>
              </a:extLst>
            </p:cNvPr>
            <p:cNvSpPr/>
            <p:nvPr/>
          </p:nvSpPr>
          <p:spPr>
            <a:xfrm>
              <a:off x="8078182" y="2167890"/>
              <a:ext cx="62866" cy="66675"/>
            </a:xfrm>
            <a:prstGeom prst="ellipse">
              <a:avLst/>
            </a:prstGeom>
            <a:solidFill>
              <a:srgbClr val="FFFF00"/>
            </a:solidFill>
            <a:ln>
              <a:solidFill>
                <a:srgbClr val="CC00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5" name="Picture 44">
            <a:extLst>
              <a:ext uri="{FF2B5EF4-FFF2-40B4-BE49-F238E27FC236}">
                <a16:creationId xmlns:a16="http://schemas.microsoft.com/office/drawing/2014/main" id="{37D48B5B-6D42-821D-966B-DCB125CB75D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59294" y="3808161"/>
            <a:ext cx="1301420" cy="1282491"/>
          </a:xfrm>
          <a:prstGeom prst="rect">
            <a:avLst/>
          </a:prstGeom>
        </p:spPr>
      </p:pic>
      <p:pic>
        <p:nvPicPr>
          <p:cNvPr id="46" name="Picture 45">
            <a:extLst>
              <a:ext uri="{FF2B5EF4-FFF2-40B4-BE49-F238E27FC236}">
                <a16:creationId xmlns:a16="http://schemas.microsoft.com/office/drawing/2014/main" id="{7D52BA56-03A3-96BA-F0D1-8C495E8393D8}"/>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702493" y="3794940"/>
            <a:ext cx="1320671" cy="1289101"/>
          </a:xfrm>
          <a:prstGeom prst="rect">
            <a:avLst/>
          </a:prstGeom>
        </p:spPr>
      </p:pic>
      <p:pic>
        <p:nvPicPr>
          <p:cNvPr id="47" name="Picture 46">
            <a:extLst>
              <a:ext uri="{FF2B5EF4-FFF2-40B4-BE49-F238E27FC236}">
                <a16:creationId xmlns:a16="http://schemas.microsoft.com/office/drawing/2014/main" id="{21320942-390E-2ADD-98E5-E2D0D464052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694636" y="3801551"/>
            <a:ext cx="1292959" cy="1282490"/>
          </a:xfrm>
          <a:prstGeom prst="rect">
            <a:avLst/>
          </a:prstGeom>
        </p:spPr>
      </p:pic>
      <p:pic>
        <p:nvPicPr>
          <p:cNvPr id="48" name="Picture 47" descr="A sphere with red and black lines&#10;&#10;Description automatically generated">
            <a:extLst>
              <a:ext uri="{FF2B5EF4-FFF2-40B4-BE49-F238E27FC236}">
                <a16:creationId xmlns:a16="http://schemas.microsoft.com/office/drawing/2014/main" id="{57714684-C89A-3F9A-51BB-A2F608985C72}"/>
              </a:ext>
            </a:extLst>
          </p:cNvPr>
          <p:cNvPicPr>
            <a:picLocks noChangeAspect="1"/>
          </p:cNvPicPr>
          <p:nvPr/>
        </p:nvPicPr>
        <p:blipFill rotWithShape="1">
          <a:blip r:embed="rId8">
            <a:extLst>
              <a:ext uri="{28A0092B-C50C-407E-A947-70E740481C1C}">
                <a14:useLocalDpi xmlns:a14="http://schemas.microsoft.com/office/drawing/2010/main" val="0"/>
              </a:ext>
            </a:extLst>
          </a:blip>
          <a:srcRect l="13453" t="15794" r="17126" b="35170"/>
          <a:stretch/>
        </p:blipFill>
        <p:spPr>
          <a:xfrm>
            <a:off x="6749890" y="3176492"/>
            <a:ext cx="2036593" cy="1567061"/>
          </a:xfrm>
          <a:prstGeom prst="rect">
            <a:avLst/>
          </a:prstGeom>
          <a:ln>
            <a:noFill/>
          </a:ln>
        </p:spPr>
      </p:pic>
      <p:sp>
        <p:nvSpPr>
          <p:cNvPr id="49" name="TextBox 48">
            <a:extLst>
              <a:ext uri="{FF2B5EF4-FFF2-40B4-BE49-F238E27FC236}">
                <a16:creationId xmlns:a16="http://schemas.microsoft.com/office/drawing/2014/main" id="{481D264B-A185-BB11-7766-15A5E64DF9B8}"/>
              </a:ext>
            </a:extLst>
          </p:cNvPr>
          <p:cNvSpPr txBox="1"/>
          <p:nvPr/>
        </p:nvSpPr>
        <p:spPr>
          <a:xfrm>
            <a:off x="1866960" y="3799070"/>
            <a:ext cx="644728" cy="369332"/>
          </a:xfrm>
          <a:prstGeom prst="rect">
            <a:avLst/>
          </a:prstGeom>
          <a:noFill/>
        </p:spPr>
        <p:txBody>
          <a:bodyPr wrap="none" rtlCol="0">
            <a:spAutoFit/>
          </a:bodyPr>
          <a:lstStyle/>
          <a:p>
            <a:r>
              <a:rPr lang="en-US" dirty="0"/>
              <a:t>q = 1</a:t>
            </a:r>
          </a:p>
        </p:txBody>
      </p:sp>
      <p:sp>
        <p:nvSpPr>
          <p:cNvPr id="50" name="TextBox 49">
            <a:extLst>
              <a:ext uri="{FF2B5EF4-FFF2-40B4-BE49-F238E27FC236}">
                <a16:creationId xmlns:a16="http://schemas.microsoft.com/office/drawing/2014/main" id="{34125247-3CDB-5F88-8A73-C6397C491701}"/>
              </a:ext>
            </a:extLst>
          </p:cNvPr>
          <p:cNvSpPr txBox="1"/>
          <p:nvPr/>
        </p:nvSpPr>
        <p:spPr>
          <a:xfrm>
            <a:off x="3792681" y="3801551"/>
            <a:ext cx="644728" cy="369332"/>
          </a:xfrm>
          <a:prstGeom prst="rect">
            <a:avLst/>
          </a:prstGeom>
          <a:noFill/>
        </p:spPr>
        <p:txBody>
          <a:bodyPr wrap="none" rtlCol="0">
            <a:spAutoFit/>
          </a:bodyPr>
          <a:lstStyle/>
          <a:p>
            <a:r>
              <a:rPr lang="en-US" dirty="0"/>
              <a:t>q = 2</a:t>
            </a:r>
          </a:p>
        </p:txBody>
      </p:sp>
      <p:sp>
        <p:nvSpPr>
          <p:cNvPr id="51" name="TextBox 50">
            <a:extLst>
              <a:ext uri="{FF2B5EF4-FFF2-40B4-BE49-F238E27FC236}">
                <a16:creationId xmlns:a16="http://schemas.microsoft.com/office/drawing/2014/main" id="{9CC4B0A4-AE43-3D14-5BA7-7A5A29FF9AEB}"/>
              </a:ext>
            </a:extLst>
          </p:cNvPr>
          <p:cNvSpPr txBox="1"/>
          <p:nvPr/>
        </p:nvSpPr>
        <p:spPr>
          <a:xfrm>
            <a:off x="5733033" y="3794940"/>
            <a:ext cx="644728" cy="369332"/>
          </a:xfrm>
          <a:prstGeom prst="rect">
            <a:avLst/>
          </a:prstGeom>
          <a:noFill/>
        </p:spPr>
        <p:txBody>
          <a:bodyPr wrap="none" rtlCol="0">
            <a:spAutoFit/>
          </a:bodyPr>
          <a:lstStyle/>
          <a:p>
            <a:r>
              <a:rPr lang="en-US" dirty="0"/>
              <a:t>q = 3</a:t>
            </a:r>
          </a:p>
        </p:txBody>
      </p:sp>
      <p:sp>
        <p:nvSpPr>
          <p:cNvPr id="52" name="TextBox 51">
            <a:extLst>
              <a:ext uri="{FF2B5EF4-FFF2-40B4-BE49-F238E27FC236}">
                <a16:creationId xmlns:a16="http://schemas.microsoft.com/office/drawing/2014/main" id="{F72A0925-8DFA-1683-BB97-C03E529A16EC}"/>
              </a:ext>
            </a:extLst>
          </p:cNvPr>
          <p:cNvSpPr txBox="1"/>
          <p:nvPr/>
        </p:nvSpPr>
        <p:spPr>
          <a:xfrm>
            <a:off x="6832172" y="4558887"/>
            <a:ext cx="1787862" cy="369332"/>
          </a:xfrm>
          <a:prstGeom prst="rect">
            <a:avLst/>
          </a:prstGeom>
          <a:noFill/>
        </p:spPr>
        <p:txBody>
          <a:bodyPr wrap="none" rtlCol="0">
            <a:spAutoFit/>
          </a:bodyPr>
          <a:lstStyle/>
          <a:p>
            <a:r>
              <a:rPr lang="en-US" dirty="0"/>
              <a:t>Desired Mapping</a:t>
            </a:r>
          </a:p>
        </p:txBody>
      </p:sp>
    </p:spTree>
    <p:custDataLst>
      <p:tags r:id="rId1"/>
    </p:custDataLst>
    <p:extLst>
      <p:ext uri="{BB962C8B-B14F-4D97-AF65-F5344CB8AC3E}">
        <p14:creationId xmlns:p14="http://schemas.microsoft.com/office/powerpoint/2010/main" val="4236334530"/>
      </p:ext>
    </p:extLst>
  </p:cSld>
  <p:clrMapOvr>
    <a:masterClrMapping/>
  </p:clrMapOvr>
  <mc:AlternateContent xmlns:mc="http://schemas.openxmlformats.org/markup-compatibility/2006" xmlns:p14="http://schemas.microsoft.com/office/powerpoint/2010/main">
    <mc:Choice Requires="p14">
      <p:transition spd="slow" p14:dur="2000" advTm="37048"/>
    </mc:Choice>
    <mc:Fallback xmlns="">
      <p:transition spd="slow" advTm="370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nodeType="with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0" presetClass="entr" presetSubtype="0" fill="hold"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par>
                                <p:cTn id="43" presetID="10"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fade">
                                      <p:cBhvr>
                                        <p:cTn id="45" dur="500"/>
                                        <p:tgtEl>
                                          <p:spTgt spid="57"/>
                                        </p:tgtEl>
                                      </p:cBhvr>
                                    </p:animEffect>
                                  </p:childTnLst>
                                </p:cTn>
                              </p:par>
                              <p:par>
                                <p:cTn id="46" presetID="10" presetClass="entr" presetSubtype="0" fill="hold"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500"/>
                                        <p:tgtEl>
                                          <p:spTgt spid="58"/>
                                        </p:tgtEl>
                                      </p:cBhvr>
                                    </p:animEffect>
                                  </p:childTnLst>
                                </p:cTn>
                              </p:par>
                              <p:par>
                                <p:cTn id="49" presetID="10"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par>
                                <p:cTn id="52" presetID="10" presetClass="entr" presetSubtype="0" fill="hold" nodeType="with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par>
                                <p:cTn id="55" presetID="10"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fade">
                                      <p:cBhvr>
                                        <p:cTn id="57" dur="500"/>
                                        <p:tgtEl>
                                          <p:spTgt spid="6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13"/>
                                        </p:tgtEl>
                                      </p:cBhvr>
                                    </p:animEffect>
                                    <p:set>
                                      <p:cBhvr>
                                        <p:cTn id="70" dur="1" fill="hold">
                                          <p:stCondLst>
                                            <p:cond delay="499"/>
                                          </p:stCondLst>
                                        </p:cTn>
                                        <p:tgtEl>
                                          <p:spTgt spid="13"/>
                                        </p:tgtEl>
                                        <p:attrNameLst>
                                          <p:attrName>style.visibility</p:attrName>
                                        </p:attrNameLst>
                                      </p:cBhvr>
                                      <p:to>
                                        <p:strVal val="hidden"/>
                                      </p:to>
                                    </p:set>
                                  </p:childTnLst>
                                </p:cTn>
                              </p:par>
                              <p:par>
                                <p:cTn id="71" presetID="10"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nodeType="clickEffect">
                                  <p:stCondLst>
                                    <p:cond delay="0"/>
                                  </p:stCondLst>
                                  <p:childTnLst>
                                    <p:animMotion origin="layout" path="M -3.05556E-6 4.81481E-6 L 0.00816 -0.0463 " pathEditMode="relative" rAng="0" ptsTypes="AA">
                                      <p:cBhvr>
                                        <p:cTn id="77" dur="500" fill="hold"/>
                                        <p:tgtEl>
                                          <p:spTgt spid="62"/>
                                        </p:tgtEl>
                                        <p:attrNameLst>
                                          <p:attrName>ppt_x</p:attrName>
                                          <p:attrName>ppt_y</p:attrName>
                                        </p:attrNameLst>
                                      </p:cBhvr>
                                      <p:rCtr x="399" y="-2315"/>
                                    </p:animMotion>
                                  </p:childTnLst>
                                </p:cTn>
                              </p:par>
                              <p:par>
                                <p:cTn id="78" presetID="42" presetClass="path" presetSubtype="0" accel="50000" decel="50000" fill="hold" nodeType="withEffect">
                                  <p:stCondLst>
                                    <p:cond delay="0"/>
                                  </p:stCondLst>
                                  <p:childTnLst>
                                    <p:animMotion origin="layout" path="M -2.77778E-6 4.69136E-6 L 0.00139 -0.02686 " pathEditMode="relative" rAng="0" ptsTypes="AA">
                                      <p:cBhvr>
                                        <p:cTn id="79" dur="500" fill="hold"/>
                                        <p:tgtEl>
                                          <p:spTgt spid="6"/>
                                        </p:tgtEl>
                                        <p:attrNameLst>
                                          <p:attrName>ppt_x</p:attrName>
                                          <p:attrName>ppt_y</p:attrName>
                                        </p:attrNameLst>
                                      </p:cBhvr>
                                      <p:rCtr x="69" y="-1358"/>
                                    </p:animMotion>
                                  </p:childTnLst>
                                </p:cTn>
                              </p:par>
                              <p:par>
                                <p:cTn id="80" presetID="42" presetClass="path" presetSubtype="0" accel="50000" decel="50000" fill="hold" nodeType="withEffect">
                                  <p:stCondLst>
                                    <p:cond delay="0"/>
                                  </p:stCondLst>
                                  <p:childTnLst>
                                    <p:animMotion origin="layout" path="M -2.77778E-7 -3.58025E-6 L -0.00451 -0.05277 " pathEditMode="relative" rAng="0" ptsTypes="AA">
                                      <p:cBhvr>
                                        <p:cTn id="81" dur="500" fill="hold"/>
                                        <p:tgtEl>
                                          <p:spTgt spid="55"/>
                                        </p:tgtEl>
                                        <p:attrNameLst>
                                          <p:attrName>ppt_x</p:attrName>
                                          <p:attrName>ppt_y</p:attrName>
                                        </p:attrNameLst>
                                      </p:cBhvr>
                                      <p:rCtr x="-226" y="-2654"/>
                                    </p:animMotion>
                                  </p:childTnLst>
                                </p:cTn>
                              </p:par>
                              <p:par>
                                <p:cTn id="82" presetID="42" presetClass="path" presetSubtype="0" accel="50000" decel="50000" fill="hold" nodeType="withEffect">
                                  <p:stCondLst>
                                    <p:cond delay="0"/>
                                  </p:stCondLst>
                                  <p:childTnLst>
                                    <p:animMotion origin="layout" path="M 2.77778E-7 2.46914E-7 L -0.01042 -0.02685 " pathEditMode="relative" rAng="0" ptsTypes="AA">
                                      <p:cBhvr>
                                        <p:cTn id="83" dur="500" fill="hold"/>
                                        <p:tgtEl>
                                          <p:spTgt spid="56"/>
                                        </p:tgtEl>
                                        <p:attrNameLst>
                                          <p:attrName>ppt_x</p:attrName>
                                          <p:attrName>ppt_y</p:attrName>
                                        </p:attrNameLst>
                                      </p:cBhvr>
                                      <p:rCtr x="-521" y="-1358"/>
                                    </p:animMotion>
                                  </p:childTnLst>
                                </p:cTn>
                              </p:par>
                              <p:par>
                                <p:cTn id="84" presetID="42" presetClass="path" presetSubtype="0" accel="50000" decel="50000" fill="hold" nodeType="withEffect">
                                  <p:stCondLst>
                                    <p:cond delay="0"/>
                                  </p:stCondLst>
                                  <p:childTnLst>
                                    <p:animMotion origin="layout" path="M 5E-6 -4.32099E-6 L -0.02761 0.04537 " pathEditMode="relative" rAng="0" ptsTypes="AA">
                                      <p:cBhvr>
                                        <p:cTn id="85" dur="500" fill="hold"/>
                                        <p:tgtEl>
                                          <p:spTgt spid="57"/>
                                        </p:tgtEl>
                                        <p:attrNameLst>
                                          <p:attrName>ppt_x</p:attrName>
                                          <p:attrName>ppt_y</p:attrName>
                                        </p:attrNameLst>
                                      </p:cBhvr>
                                      <p:rCtr x="-1389" y="2253"/>
                                    </p:animMotion>
                                  </p:childTnLst>
                                </p:cTn>
                              </p:par>
                              <p:par>
                                <p:cTn id="86" presetID="42" presetClass="path" presetSubtype="0" accel="50000" decel="50000" fill="hold" nodeType="withEffect">
                                  <p:stCondLst>
                                    <p:cond delay="0"/>
                                  </p:stCondLst>
                                  <p:childTnLst>
                                    <p:animMotion origin="layout" path="M 3.88889E-6 -1.11111E-6 L -0.05191 -0.05062 " pathEditMode="relative" rAng="0" ptsTypes="AA">
                                      <p:cBhvr>
                                        <p:cTn id="87" dur="500" fill="hold"/>
                                        <p:tgtEl>
                                          <p:spTgt spid="58"/>
                                        </p:tgtEl>
                                        <p:attrNameLst>
                                          <p:attrName>ppt_x</p:attrName>
                                          <p:attrName>ppt_y</p:attrName>
                                        </p:attrNameLst>
                                      </p:cBhvr>
                                      <p:rCtr x="-2604" y="-2531"/>
                                    </p:animMotion>
                                  </p:childTnLst>
                                </p:cTn>
                              </p:par>
                              <p:par>
                                <p:cTn id="88" presetID="42" presetClass="path" presetSubtype="0" accel="50000" decel="50000" fill="hold" nodeType="withEffect">
                                  <p:stCondLst>
                                    <p:cond delay="0"/>
                                  </p:stCondLst>
                                  <p:childTnLst>
                                    <p:animMotion origin="layout" path="M 2.77778E-7 -3.58025E-6 L 0.03333 -0.05926 " pathEditMode="relative" rAng="0" ptsTypes="AA">
                                      <p:cBhvr>
                                        <p:cTn id="89" dur="500" fill="hold"/>
                                        <p:tgtEl>
                                          <p:spTgt spid="59"/>
                                        </p:tgtEl>
                                        <p:attrNameLst>
                                          <p:attrName>ppt_x</p:attrName>
                                          <p:attrName>ppt_y</p:attrName>
                                        </p:attrNameLst>
                                      </p:cBhvr>
                                      <p:rCtr x="1667" y="-2963"/>
                                    </p:animMotion>
                                  </p:childTnLst>
                                </p:cTn>
                              </p:par>
                              <p:par>
                                <p:cTn id="90" presetID="42" presetClass="path" presetSubtype="0" accel="50000" decel="50000" fill="hold" nodeType="withEffect">
                                  <p:stCondLst>
                                    <p:cond delay="0"/>
                                  </p:stCondLst>
                                  <p:childTnLst>
                                    <p:animMotion origin="layout" path="M -8.33333E-7 2.46914E-7 L 0.03576 -0.0784 " pathEditMode="relative" rAng="0" ptsTypes="AA">
                                      <p:cBhvr>
                                        <p:cTn id="91" dur="500" fill="hold"/>
                                        <p:tgtEl>
                                          <p:spTgt spid="61"/>
                                        </p:tgtEl>
                                        <p:attrNameLst>
                                          <p:attrName>ppt_x</p:attrName>
                                          <p:attrName>ppt_y</p:attrName>
                                        </p:attrNameLst>
                                      </p:cBhvr>
                                      <p:rCtr x="1788" y="-3920"/>
                                    </p:animMotion>
                                  </p:childTnLst>
                                </p:cTn>
                              </p:par>
                            </p:childTnLst>
                          </p:cTn>
                        </p:par>
                        <p:par>
                          <p:cTn id="92" fill="hold">
                            <p:stCondLst>
                              <p:cond delay="500"/>
                            </p:stCondLst>
                            <p:childTnLst>
                              <p:par>
                                <p:cTn id="93" presetID="10" presetClass="exit" presetSubtype="0" fill="hold" nodeType="afterEffect">
                                  <p:stCondLst>
                                    <p:cond delay="0"/>
                                  </p:stCondLst>
                                  <p:childTnLst>
                                    <p:animEffect transition="out" filter="fad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fade">
                                      <p:cBhvr>
                                        <p:cTn id="103" dur="500"/>
                                        <p:tgtEl>
                                          <p:spTgt spid="49"/>
                                        </p:tgtEl>
                                      </p:cBhvr>
                                    </p:animEffect>
                                  </p:childTnLst>
                                </p:cTn>
                              </p:par>
                              <p:par>
                                <p:cTn id="104" presetID="10" presetClass="entr" presetSubtype="0" fill="hold"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fade">
                                      <p:cBhvr>
                                        <p:cTn id="106" dur="500"/>
                                        <p:tgtEl>
                                          <p:spTgt spid="4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fade">
                                      <p:cBhvr>
                                        <p:cTn id="109" dur="500"/>
                                        <p:tgtEl>
                                          <p:spTgt spid="50"/>
                                        </p:tgtEl>
                                      </p:cBhvr>
                                    </p:animEffect>
                                  </p:childTnLst>
                                </p:cTn>
                              </p:par>
                              <p:par>
                                <p:cTn id="110" presetID="10" presetClass="entr" presetSubtype="0" fill="hold"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500"/>
                                        <p:tgtEl>
                                          <p:spTgt spid="4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fade">
                                      <p:cBhvr>
                                        <p:cTn id="115" dur="500"/>
                                        <p:tgtEl>
                                          <p:spTgt spid="51"/>
                                        </p:tgtEl>
                                      </p:cBhvr>
                                    </p:animEffect>
                                  </p:childTnLst>
                                </p:cTn>
                              </p:par>
                              <p:par>
                                <p:cTn id="116" presetID="10" presetClass="entr" presetSubtype="0" fill="hold"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fade">
                                      <p:cBhvr>
                                        <p:cTn id="12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dirty="0">
                <a:solidFill>
                  <a:srgbClr val="CC0001"/>
                </a:solidFill>
                <a:latin typeface="+mj-lt"/>
              </a:rPr>
              <a:t>DESIGN</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p:txBody>
          <a:bodyPr/>
          <a:lstStyle/>
          <a:p>
            <a:pPr>
              <a:defRPr/>
            </a:pPr>
            <a:fld id="{3FF2C605-4958-CF43-AA48-80339EFDB0AF}" type="slidenum">
              <a:rPr lang="en-US" smtClean="0"/>
              <a:pPr>
                <a:defRPr/>
              </a:pPr>
              <a:t>15</a:t>
            </a:fld>
            <a:endParaRPr lang="en-US" dirty="0"/>
          </a:p>
        </p:txBody>
      </p:sp>
      <p:sp>
        <p:nvSpPr>
          <p:cNvPr id="10" name="Freeform: Shape 9">
            <a:extLst>
              <a:ext uri="{FF2B5EF4-FFF2-40B4-BE49-F238E27FC236}">
                <a16:creationId xmlns:a16="http://schemas.microsoft.com/office/drawing/2014/main" id="{3C34D66F-418A-4019-A182-D90A4D999EED}"/>
              </a:ext>
            </a:extLst>
          </p:cNvPr>
          <p:cNvSpPr/>
          <p:nvPr/>
        </p:nvSpPr>
        <p:spPr>
          <a:xfrm>
            <a:off x="578240" y="1136960"/>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33269" tIns="133269" rIns="992681" bIns="133269" numCol="1" spcCol="1270" anchor="ctr" anchorCtr="0">
            <a:noAutofit/>
          </a:bodyPr>
          <a:lstStyle/>
          <a:p>
            <a:pPr marL="0" lvl="0" indent="0" algn="l" defTabSz="1289050">
              <a:lnSpc>
                <a:spcPct val="90000"/>
              </a:lnSpc>
              <a:spcBef>
                <a:spcPct val="0"/>
              </a:spcBef>
              <a:spcAft>
                <a:spcPct val="35000"/>
              </a:spcAft>
              <a:buNone/>
            </a:pPr>
            <a:r>
              <a:rPr lang="en-US" sz="2900" kern="1200" dirty="0">
                <a:solidFill>
                  <a:schemeClr val="tx1">
                    <a:lumMod val="50000"/>
                    <a:lumOff val="50000"/>
                  </a:schemeClr>
                </a:solidFill>
              </a:rPr>
              <a:t>Initialization</a:t>
            </a:r>
          </a:p>
        </p:txBody>
      </p:sp>
      <p:sp>
        <p:nvSpPr>
          <p:cNvPr id="11" name="Freeform: Shape 10">
            <a:extLst>
              <a:ext uri="{FF2B5EF4-FFF2-40B4-BE49-F238E27FC236}">
                <a16:creationId xmlns:a16="http://schemas.microsoft.com/office/drawing/2014/main" id="{CD87DC6B-A0B4-40E9-9FD8-ECA6420FB806}"/>
              </a:ext>
            </a:extLst>
          </p:cNvPr>
          <p:cNvSpPr/>
          <p:nvPr/>
        </p:nvSpPr>
        <p:spPr>
          <a:xfrm>
            <a:off x="986672" y="2056116"/>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33269" tIns="133269" rIns="1047238" bIns="133269" numCol="1" spcCol="1270" anchor="ctr" anchorCtr="0">
            <a:noAutofit/>
          </a:bodyPr>
          <a:lstStyle/>
          <a:p>
            <a:pPr marL="0" lvl="0" indent="0" algn="l" defTabSz="1289050">
              <a:lnSpc>
                <a:spcPct val="90000"/>
              </a:lnSpc>
              <a:spcBef>
                <a:spcPct val="0"/>
              </a:spcBef>
              <a:spcAft>
                <a:spcPct val="35000"/>
              </a:spcAft>
              <a:buNone/>
            </a:pPr>
            <a:r>
              <a:rPr lang="en-US" sz="2900" kern="1200" dirty="0">
                <a:solidFill>
                  <a:schemeClr val="tx1">
                    <a:lumMod val="50000"/>
                    <a:lumOff val="50000"/>
                  </a:schemeClr>
                </a:solidFill>
              </a:rPr>
              <a:t>Initial Sphere Formation</a:t>
            </a:r>
          </a:p>
        </p:txBody>
      </p:sp>
      <p:sp>
        <p:nvSpPr>
          <p:cNvPr id="12" name="Freeform: Shape 11">
            <a:extLst>
              <a:ext uri="{FF2B5EF4-FFF2-40B4-BE49-F238E27FC236}">
                <a16:creationId xmlns:a16="http://schemas.microsoft.com/office/drawing/2014/main" id="{C2443E0C-9EC7-4CBE-8241-F18AC374019F}"/>
              </a:ext>
            </a:extLst>
          </p:cNvPr>
          <p:cNvSpPr/>
          <p:nvPr/>
        </p:nvSpPr>
        <p:spPr>
          <a:xfrm>
            <a:off x="1389008" y="2975273"/>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33269" tIns="133269" rIns="1041142" bIns="133269" numCol="1" spcCol="1270" anchor="ctr" anchorCtr="0">
            <a:noAutofit/>
          </a:bodyPr>
          <a:lstStyle/>
          <a:p>
            <a:pPr marL="0" lvl="0" indent="0" algn="l" defTabSz="1289050">
              <a:lnSpc>
                <a:spcPct val="90000"/>
              </a:lnSpc>
              <a:spcBef>
                <a:spcPct val="0"/>
              </a:spcBef>
              <a:spcAft>
                <a:spcPct val="35000"/>
              </a:spcAft>
              <a:buNone/>
            </a:pPr>
            <a:r>
              <a:rPr lang="en-US" sz="2900" kern="1200" dirty="0">
                <a:solidFill>
                  <a:schemeClr val="tx1">
                    <a:lumMod val="50000"/>
                    <a:lumOff val="50000"/>
                  </a:schemeClr>
                </a:solidFill>
              </a:rPr>
              <a:t>Stop-Click Phase</a:t>
            </a:r>
          </a:p>
        </p:txBody>
      </p:sp>
      <p:sp>
        <p:nvSpPr>
          <p:cNvPr id="13" name="Freeform: Shape 12">
            <a:extLst>
              <a:ext uri="{FF2B5EF4-FFF2-40B4-BE49-F238E27FC236}">
                <a16:creationId xmlns:a16="http://schemas.microsoft.com/office/drawing/2014/main" id="{99B55932-2B2F-4CD8-AB90-8FD72FA7F1A2}"/>
              </a:ext>
            </a:extLst>
          </p:cNvPr>
          <p:cNvSpPr/>
          <p:nvPr/>
        </p:nvSpPr>
        <p:spPr>
          <a:xfrm>
            <a:off x="1797440" y="3894430"/>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a:solidFill>
            <a:srgbClr val="C5312D"/>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33269" tIns="133269" rIns="1047238" bIns="133269" numCol="1" spcCol="1270" anchor="ctr" anchorCtr="0">
            <a:noAutofit/>
          </a:bodyPr>
          <a:lstStyle/>
          <a:p>
            <a:pPr marL="0" lvl="0" indent="0" algn="l" defTabSz="1289050">
              <a:lnSpc>
                <a:spcPct val="90000"/>
              </a:lnSpc>
              <a:spcBef>
                <a:spcPct val="0"/>
              </a:spcBef>
              <a:spcAft>
                <a:spcPct val="35000"/>
              </a:spcAft>
              <a:buNone/>
            </a:pPr>
            <a:r>
              <a:rPr lang="en-US" sz="2900" kern="1200" dirty="0"/>
              <a:t>Termination</a:t>
            </a:r>
          </a:p>
        </p:txBody>
      </p:sp>
      <p:sp>
        <p:nvSpPr>
          <p:cNvPr id="14" name="Freeform: Shape 13">
            <a:extLst>
              <a:ext uri="{FF2B5EF4-FFF2-40B4-BE49-F238E27FC236}">
                <a16:creationId xmlns:a16="http://schemas.microsoft.com/office/drawing/2014/main" id="{187712F2-B683-42B8-AE46-91D306D5B0F4}"/>
              </a:ext>
            </a:extLst>
          </p:cNvPr>
          <p:cNvSpPr/>
          <p:nvPr/>
        </p:nvSpPr>
        <p:spPr>
          <a:xfrm>
            <a:off x="4949503" y="1732644"/>
            <a:ext cx="505536" cy="505536"/>
          </a:xfrm>
          <a:custGeom>
            <a:avLst/>
            <a:gdLst>
              <a:gd name="connsiteX0" fmla="*/ 0 w 505536"/>
              <a:gd name="connsiteY0" fmla="*/ 278045 h 505536"/>
              <a:gd name="connsiteX1" fmla="*/ 113746 w 505536"/>
              <a:gd name="connsiteY1" fmla="*/ 278045 h 505536"/>
              <a:gd name="connsiteX2" fmla="*/ 113746 w 505536"/>
              <a:gd name="connsiteY2" fmla="*/ 0 h 505536"/>
              <a:gd name="connsiteX3" fmla="*/ 391790 w 505536"/>
              <a:gd name="connsiteY3" fmla="*/ 0 h 505536"/>
              <a:gd name="connsiteX4" fmla="*/ 391790 w 505536"/>
              <a:gd name="connsiteY4" fmla="*/ 278045 h 505536"/>
              <a:gd name="connsiteX5" fmla="*/ 505536 w 505536"/>
              <a:gd name="connsiteY5" fmla="*/ 278045 h 505536"/>
              <a:gd name="connsiteX6" fmla="*/ 252768 w 505536"/>
              <a:gd name="connsiteY6" fmla="*/ 505536 h 505536"/>
              <a:gd name="connsiteX7" fmla="*/ 0 w 505536"/>
              <a:gd name="connsiteY7" fmla="*/ 278045 h 50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536" h="505536">
                <a:moveTo>
                  <a:pt x="0" y="278045"/>
                </a:moveTo>
                <a:lnTo>
                  <a:pt x="113746" y="278045"/>
                </a:lnTo>
                <a:lnTo>
                  <a:pt x="113746" y="0"/>
                </a:lnTo>
                <a:lnTo>
                  <a:pt x="391790" y="0"/>
                </a:lnTo>
                <a:lnTo>
                  <a:pt x="391790" y="278045"/>
                </a:lnTo>
                <a:lnTo>
                  <a:pt x="505536" y="278045"/>
                </a:lnTo>
                <a:lnTo>
                  <a:pt x="252768" y="505536"/>
                </a:lnTo>
                <a:lnTo>
                  <a:pt x="0" y="278045"/>
                </a:lnTo>
                <a:close/>
              </a:path>
            </a:pathLst>
          </a:custGeom>
        </p:spPr>
        <p:style>
          <a:lnRef idx="0">
            <a:schemeClr val="dk1"/>
          </a:lnRef>
          <a:fillRef idx="3">
            <a:schemeClr val="dk1"/>
          </a:fillRef>
          <a:effectRef idx="3">
            <a:schemeClr val="dk1"/>
          </a:effectRef>
          <a:fontRef idx="minor">
            <a:schemeClr val="lt1"/>
          </a:fontRef>
        </p:style>
        <p:txBody>
          <a:bodyPr spcFirstLastPara="0" vert="horz" wrap="square" lIns="142956" tIns="29210" rIns="142956" bIns="15433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
        <p:nvSpPr>
          <p:cNvPr id="15" name="Freeform: Shape 14">
            <a:extLst>
              <a:ext uri="{FF2B5EF4-FFF2-40B4-BE49-F238E27FC236}">
                <a16:creationId xmlns:a16="http://schemas.microsoft.com/office/drawing/2014/main" id="{C207BF9E-9D06-4CFA-AF61-FB552D95569E}"/>
              </a:ext>
            </a:extLst>
          </p:cNvPr>
          <p:cNvSpPr/>
          <p:nvPr/>
        </p:nvSpPr>
        <p:spPr>
          <a:xfrm>
            <a:off x="5357935" y="2651800"/>
            <a:ext cx="505536" cy="505536"/>
          </a:xfrm>
          <a:custGeom>
            <a:avLst/>
            <a:gdLst>
              <a:gd name="connsiteX0" fmla="*/ 0 w 505536"/>
              <a:gd name="connsiteY0" fmla="*/ 278045 h 505536"/>
              <a:gd name="connsiteX1" fmla="*/ 113746 w 505536"/>
              <a:gd name="connsiteY1" fmla="*/ 278045 h 505536"/>
              <a:gd name="connsiteX2" fmla="*/ 113746 w 505536"/>
              <a:gd name="connsiteY2" fmla="*/ 0 h 505536"/>
              <a:gd name="connsiteX3" fmla="*/ 391790 w 505536"/>
              <a:gd name="connsiteY3" fmla="*/ 0 h 505536"/>
              <a:gd name="connsiteX4" fmla="*/ 391790 w 505536"/>
              <a:gd name="connsiteY4" fmla="*/ 278045 h 505536"/>
              <a:gd name="connsiteX5" fmla="*/ 505536 w 505536"/>
              <a:gd name="connsiteY5" fmla="*/ 278045 h 505536"/>
              <a:gd name="connsiteX6" fmla="*/ 252768 w 505536"/>
              <a:gd name="connsiteY6" fmla="*/ 505536 h 505536"/>
              <a:gd name="connsiteX7" fmla="*/ 0 w 505536"/>
              <a:gd name="connsiteY7" fmla="*/ 278045 h 50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536" h="505536">
                <a:moveTo>
                  <a:pt x="0" y="278045"/>
                </a:moveTo>
                <a:lnTo>
                  <a:pt x="113746" y="278045"/>
                </a:lnTo>
                <a:lnTo>
                  <a:pt x="113746" y="0"/>
                </a:lnTo>
                <a:lnTo>
                  <a:pt x="391790" y="0"/>
                </a:lnTo>
                <a:lnTo>
                  <a:pt x="391790" y="278045"/>
                </a:lnTo>
                <a:lnTo>
                  <a:pt x="505536" y="278045"/>
                </a:lnTo>
                <a:lnTo>
                  <a:pt x="252768" y="505536"/>
                </a:lnTo>
                <a:lnTo>
                  <a:pt x="0" y="278045"/>
                </a:lnTo>
                <a:close/>
              </a:path>
            </a:pathLst>
          </a:custGeom>
        </p:spPr>
        <p:style>
          <a:lnRef idx="0">
            <a:schemeClr val="dk1"/>
          </a:lnRef>
          <a:fillRef idx="3">
            <a:schemeClr val="dk1"/>
          </a:fillRef>
          <a:effectRef idx="3">
            <a:schemeClr val="dk1"/>
          </a:effectRef>
          <a:fontRef idx="minor">
            <a:schemeClr val="lt1"/>
          </a:fontRef>
        </p:style>
        <p:txBody>
          <a:bodyPr spcFirstLastPara="0" vert="horz" wrap="square" lIns="142956" tIns="29210" rIns="142956" bIns="15433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
        <p:nvSpPr>
          <p:cNvPr id="16" name="Freeform: Shape 15">
            <a:extLst>
              <a:ext uri="{FF2B5EF4-FFF2-40B4-BE49-F238E27FC236}">
                <a16:creationId xmlns:a16="http://schemas.microsoft.com/office/drawing/2014/main" id="{96C08CCD-2BD2-4DB0-A59C-7C5B06AA2896}"/>
              </a:ext>
            </a:extLst>
          </p:cNvPr>
          <p:cNvSpPr/>
          <p:nvPr/>
        </p:nvSpPr>
        <p:spPr>
          <a:xfrm>
            <a:off x="5760271" y="3570957"/>
            <a:ext cx="505536" cy="505536"/>
          </a:xfrm>
          <a:custGeom>
            <a:avLst/>
            <a:gdLst>
              <a:gd name="connsiteX0" fmla="*/ 0 w 505536"/>
              <a:gd name="connsiteY0" fmla="*/ 278045 h 505536"/>
              <a:gd name="connsiteX1" fmla="*/ 113746 w 505536"/>
              <a:gd name="connsiteY1" fmla="*/ 278045 h 505536"/>
              <a:gd name="connsiteX2" fmla="*/ 113746 w 505536"/>
              <a:gd name="connsiteY2" fmla="*/ 0 h 505536"/>
              <a:gd name="connsiteX3" fmla="*/ 391790 w 505536"/>
              <a:gd name="connsiteY3" fmla="*/ 0 h 505536"/>
              <a:gd name="connsiteX4" fmla="*/ 391790 w 505536"/>
              <a:gd name="connsiteY4" fmla="*/ 278045 h 505536"/>
              <a:gd name="connsiteX5" fmla="*/ 505536 w 505536"/>
              <a:gd name="connsiteY5" fmla="*/ 278045 h 505536"/>
              <a:gd name="connsiteX6" fmla="*/ 252768 w 505536"/>
              <a:gd name="connsiteY6" fmla="*/ 505536 h 505536"/>
              <a:gd name="connsiteX7" fmla="*/ 0 w 505536"/>
              <a:gd name="connsiteY7" fmla="*/ 278045 h 50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536" h="505536">
                <a:moveTo>
                  <a:pt x="0" y="278045"/>
                </a:moveTo>
                <a:lnTo>
                  <a:pt x="113746" y="278045"/>
                </a:lnTo>
                <a:lnTo>
                  <a:pt x="113746" y="0"/>
                </a:lnTo>
                <a:lnTo>
                  <a:pt x="391790" y="0"/>
                </a:lnTo>
                <a:lnTo>
                  <a:pt x="391790" y="278045"/>
                </a:lnTo>
                <a:lnTo>
                  <a:pt x="505536" y="278045"/>
                </a:lnTo>
                <a:lnTo>
                  <a:pt x="252768" y="505536"/>
                </a:lnTo>
                <a:lnTo>
                  <a:pt x="0" y="278045"/>
                </a:lnTo>
                <a:close/>
              </a:path>
            </a:pathLst>
          </a:custGeom>
        </p:spPr>
        <p:style>
          <a:lnRef idx="0">
            <a:schemeClr val="dk1"/>
          </a:lnRef>
          <a:fillRef idx="3">
            <a:schemeClr val="dk1"/>
          </a:fillRef>
          <a:effectRef idx="3">
            <a:schemeClr val="dk1"/>
          </a:effectRef>
          <a:fontRef idx="minor">
            <a:schemeClr val="lt1"/>
          </a:fontRef>
        </p:style>
        <p:txBody>
          <a:bodyPr spcFirstLastPara="0" vert="horz" wrap="square" lIns="142956" tIns="29210" rIns="142956" bIns="15433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Tree>
    <p:extLst>
      <p:ext uri="{BB962C8B-B14F-4D97-AF65-F5344CB8AC3E}">
        <p14:creationId xmlns:p14="http://schemas.microsoft.com/office/powerpoint/2010/main" val="346546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AE3B8-C25A-46FD-B37F-CB47ACEFFFF3}"/>
              </a:ext>
            </a:extLst>
          </p:cNvPr>
          <p:cNvSpPr>
            <a:spLocks noGrp="1"/>
          </p:cNvSpPr>
          <p:nvPr>
            <p:ph idx="1"/>
          </p:nvPr>
        </p:nvSpPr>
        <p:spPr>
          <a:xfrm>
            <a:off x="457200" y="1303044"/>
            <a:ext cx="8229600" cy="3328487"/>
          </a:xfrm>
        </p:spPr>
        <p:txBody>
          <a:bodyPr/>
          <a:lstStyle/>
          <a:p>
            <a:pPr>
              <a:spcAft>
                <a:spcPts val="1200"/>
              </a:spcAft>
              <a:buFont typeface="Wingdings" panose="05000000000000000000" pitchFamily="2" charset="2"/>
              <a:buChar char="§"/>
            </a:pPr>
            <a:r>
              <a:rPr lang="en-US" dirty="0">
                <a:solidFill>
                  <a:srgbClr val="C00000"/>
                </a:solidFill>
              </a:rPr>
              <a:t>Every UAV is INSIDE the plume </a:t>
            </a:r>
            <a:r>
              <a:rPr lang="en-US" dirty="0">
                <a:solidFill>
                  <a:srgbClr val="C00000"/>
                </a:solidFill>
                <a:sym typeface="Wingdings" panose="05000000000000000000" pitchFamily="2" charset="2"/>
              </a:rPr>
              <a:t> </a:t>
            </a:r>
            <a:r>
              <a:rPr lang="en-US" b="1" i="1" dirty="0">
                <a:solidFill>
                  <a:srgbClr val="C00000"/>
                </a:solidFill>
              </a:rPr>
              <a:t>Expansion</a:t>
            </a:r>
          </a:p>
          <a:p>
            <a:pPr>
              <a:spcAft>
                <a:spcPts val="1200"/>
              </a:spcAft>
              <a:buFont typeface="Wingdings" panose="05000000000000000000" pitchFamily="2" charset="2"/>
              <a:buChar char="§"/>
            </a:pPr>
            <a:r>
              <a:rPr lang="en-US" dirty="0">
                <a:solidFill>
                  <a:srgbClr val="C00000"/>
                </a:solidFill>
              </a:rPr>
              <a:t>At least one UAV is OUTSIDE the plume </a:t>
            </a:r>
            <a:r>
              <a:rPr lang="en-US" dirty="0">
                <a:solidFill>
                  <a:srgbClr val="C00000"/>
                </a:solidFill>
                <a:sym typeface="Wingdings" panose="05000000000000000000" pitchFamily="2" charset="2"/>
              </a:rPr>
              <a:t> </a:t>
            </a:r>
            <a:r>
              <a:rPr lang="en-US" b="1" i="1" dirty="0">
                <a:solidFill>
                  <a:srgbClr val="C00000"/>
                </a:solidFill>
              </a:rPr>
              <a:t>Rotation</a:t>
            </a:r>
          </a:p>
          <a:p>
            <a:pPr>
              <a:spcAft>
                <a:spcPts val="1200"/>
              </a:spcAft>
              <a:buFont typeface="Wingdings" panose="05000000000000000000" pitchFamily="2" charset="2"/>
              <a:buChar char="§"/>
            </a:pPr>
            <a:r>
              <a:rPr lang="en-US" dirty="0">
                <a:solidFill>
                  <a:srgbClr val="C00000"/>
                </a:solidFill>
              </a:rPr>
              <a:t>Any UAV hits the ground level </a:t>
            </a:r>
            <a:r>
              <a:rPr lang="en-US" dirty="0">
                <a:solidFill>
                  <a:srgbClr val="C00000"/>
                </a:solidFill>
                <a:sym typeface="Wingdings" panose="05000000000000000000" pitchFamily="2" charset="2"/>
              </a:rPr>
              <a:t> </a:t>
            </a:r>
            <a:r>
              <a:rPr lang="en-US" b="1" i="1" dirty="0">
                <a:solidFill>
                  <a:srgbClr val="C00000"/>
                </a:solidFill>
                <a:sym typeface="Wingdings" panose="05000000000000000000" pitchFamily="2" charset="2"/>
              </a:rPr>
              <a:t>Tightening</a:t>
            </a:r>
            <a:endParaRPr lang="en-US" dirty="0">
              <a:solidFill>
                <a:srgbClr val="C00000"/>
              </a:solidFill>
            </a:endParaRPr>
          </a:p>
          <a:p>
            <a:pPr>
              <a:spcAft>
                <a:spcPts val="1200"/>
              </a:spcAft>
              <a:buFont typeface="Wingdings" panose="05000000000000000000" pitchFamily="2" charset="2"/>
              <a:buChar char="§"/>
            </a:pPr>
            <a:r>
              <a:rPr lang="en-US" dirty="0">
                <a:solidFill>
                  <a:srgbClr val="C00000"/>
                </a:solidFill>
              </a:rPr>
              <a:t>Every UAV is at the Boundary Region </a:t>
            </a:r>
            <a:r>
              <a:rPr lang="en-US" dirty="0">
                <a:solidFill>
                  <a:srgbClr val="C00000"/>
                </a:solidFill>
                <a:sym typeface="Wingdings" panose="05000000000000000000" pitchFamily="2" charset="2"/>
              </a:rPr>
              <a:t> </a:t>
            </a:r>
            <a:r>
              <a:rPr lang="en-US" b="1" dirty="0">
                <a:solidFill>
                  <a:srgbClr val="C00000"/>
                </a:solidFill>
                <a:sym typeface="Wingdings" panose="05000000000000000000" pitchFamily="2" charset="2"/>
              </a:rPr>
              <a:t>No Movement</a:t>
            </a:r>
          </a:p>
          <a:p>
            <a:pPr>
              <a:spcAft>
                <a:spcPts val="1200"/>
              </a:spcAft>
              <a:buFont typeface="Wingdings" panose="05000000000000000000" pitchFamily="2" charset="2"/>
              <a:buChar char="§"/>
            </a:pPr>
            <a:r>
              <a:rPr lang="en-US" dirty="0">
                <a:solidFill>
                  <a:srgbClr val="C00000"/>
                </a:solidFill>
                <a:sym typeface="Wingdings" panose="05000000000000000000" pitchFamily="2" charset="2"/>
              </a:rPr>
              <a:t>No change in two successive Stop-Click rounds  </a:t>
            </a:r>
            <a:r>
              <a:rPr lang="en-US" b="1" dirty="0">
                <a:solidFill>
                  <a:srgbClr val="C00000"/>
                </a:solidFill>
                <a:sym typeface="Wingdings" panose="05000000000000000000" pitchFamily="2" charset="2"/>
              </a:rPr>
              <a:t>Algorithm Terminates</a:t>
            </a:r>
            <a:endParaRPr lang="en-US" b="1" dirty="0">
              <a:solidFill>
                <a:srgbClr val="C00000"/>
              </a:solidFill>
            </a:endParaRPr>
          </a:p>
          <a:p>
            <a:pPr>
              <a:spcAft>
                <a:spcPts val="1200"/>
              </a:spcAft>
              <a:buFont typeface="Wingdings" panose="05000000000000000000" pitchFamily="2" charset="2"/>
              <a:buChar char="§"/>
            </a:pPr>
            <a:endParaRPr lang="en-US" dirty="0">
              <a:solidFill>
                <a:srgbClr val="C00000"/>
              </a:solidFill>
            </a:endParaRPr>
          </a:p>
        </p:txBody>
      </p:sp>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dirty="0">
                <a:solidFill>
                  <a:srgbClr val="CC0001"/>
                </a:solidFill>
                <a:latin typeface="+mj-lt"/>
              </a:rPr>
              <a:t>TERMINATION</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p:txBody>
          <a:bodyPr/>
          <a:lstStyle/>
          <a:p>
            <a:pPr>
              <a:defRPr/>
            </a:pPr>
            <a:fld id="{3FF2C605-4958-CF43-AA48-80339EFDB0AF}" type="slidenum">
              <a:rPr lang="en-US" smtClean="0"/>
              <a:pPr>
                <a:defRPr/>
              </a:pPr>
              <a:t>16</a:t>
            </a:fld>
            <a:endParaRPr lang="en-US" dirty="0"/>
          </a:p>
        </p:txBody>
      </p:sp>
    </p:spTree>
    <p:custDataLst>
      <p:tags r:id="rId1"/>
    </p:custDataLst>
    <p:extLst>
      <p:ext uri="{BB962C8B-B14F-4D97-AF65-F5344CB8AC3E}">
        <p14:creationId xmlns:p14="http://schemas.microsoft.com/office/powerpoint/2010/main" val="2357023889"/>
      </p:ext>
    </p:extLst>
  </p:cSld>
  <p:clrMapOvr>
    <a:masterClrMapping/>
  </p:clrMapOvr>
  <mc:AlternateContent xmlns:mc="http://schemas.openxmlformats.org/markup-compatibility/2006" xmlns:p14="http://schemas.microsoft.com/office/powerpoint/2010/main">
    <mc:Choice Requires="p14">
      <p:transition spd="slow" p14:dur="2000" advTm="23913"/>
    </mc:Choice>
    <mc:Fallback xmlns="">
      <p:transition spd="slow" advTm="239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613EA3-7CBC-4F42-AB61-8DE0CEB0F667}"/>
              </a:ext>
            </a:extLst>
          </p:cNvPr>
          <p:cNvSpPr>
            <a:spLocks noGrp="1"/>
          </p:cNvSpPr>
          <p:nvPr>
            <p:ph type="sldNum" sz="quarter" idx="12"/>
          </p:nvPr>
        </p:nvSpPr>
        <p:spPr/>
        <p:txBody>
          <a:bodyPr/>
          <a:lstStyle/>
          <a:p>
            <a:pPr>
              <a:defRPr/>
            </a:pPr>
            <a:fld id="{3FF2C605-4958-CF43-AA48-80339EFDB0AF}" type="slidenum">
              <a:rPr lang="en-US" smtClean="0"/>
              <a:pPr>
                <a:defRPr/>
              </a:pPr>
              <a:t>17</a:t>
            </a:fld>
            <a:endParaRPr lang="en-US"/>
          </a:p>
        </p:txBody>
      </p:sp>
      <p:sp>
        <p:nvSpPr>
          <p:cNvPr id="5" name="Flowchart: Off-page Connector 4">
            <a:extLst>
              <a:ext uri="{FF2B5EF4-FFF2-40B4-BE49-F238E27FC236}">
                <a16:creationId xmlns:a16="http://schemas.microsoft.com/office/drawing/2014/main" id="{5AFC270F-9361-426E-A032-1E155E69288C}"/>
              </a:ext>
            </a:extLst>
          </p:cNvPr>
          <p:cNvSpPr/>
          <p:nvPr/>
        </p:nvSpPr>
        <p:spPr>
          <a:xfrm rot="16200000">
            <a:off x="2466243" y="-444013"/>
            <a:ext cx="1099039" cy="6031526"/>
          </a:xfrm>
          <a:prstGeom prst="flowChartOffpageConnector">
            <a:avLst/>
          </a:prstGeom>
          <a:solidFill>
            <a:srgbClr val="CC000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a:extLst>
              <a:ext uri="{FF2B5EF4-FFF2-40B4-BE49-F238E27FC236}">
                <a16:creationId xmlns:a16="http://schemas.microsoft.com/office/drawing/2014/main" id="{3808F8ED-B964-44EF-8F73-6EC16F289945}"/>
              </a:ext>
            </a:extLst>
          </p:cNvPr>
          <p:cNvSpPr txBox="1"/>
          <p:nvPr/>
        </p:nvSpPr>
        <p:spPr>
          <a:xfrm>
            <a:off x="800100" y="2217807"/>
            <a:ext cx="1967013" cy="707886"/>
          </a:xfrm>
          <a:prstGeom prst="rect">
            <a:avLst/>
          </a:prstGeom>
          <a:noFill/>
        </p:spPr>
        <p:txBody>
          <a:bodyPr wrap="none" rtlCol="0">
            <a:spAutoFit/>
          </a:bodyPr>
          <a:lstStyle/>
          <a:p>
            <a:r>
              <a:rPr lang="en-US" sz="4000" b="1" dirty="0">
                <a:solidFill>
                  <a:schemeClr val="bg1"/>
                </a:solidFill>
              </a:rPr>
              <a:t>RESULTS</a:t>
            </a:r>
            <a:endParaRPr lang="en-US" b="1" dirty="0">
              <a:solidFill>
                <a:schemeClr val="bg1"/>
              </a:solidFill>
            </a:endParaRPr>
          </a:p>
        </p:txBody>
      </p:sp>
    </p:spTree>
    <p:extLst>
      <p:ext uri="{BB962C8B-B14F-4D97-AF65-F5344CB8AC3E}">
        <p14:creationId xmlns:p14="http://schemas.microsoft.com/office/powerpoint/2010/main" val="3247771782"/>
      </p:ext>
    </p:extLst>
  </p:cSld>
  <p:clrMapOvr>
    <a:masterClrMapping/>
  </p:clrMapOvr>
  <mc:AlternateContent xmlns:mc="http://schemas.openxmlformats.org/markup-compatibility/2006" xmlns:p14="http://schemas.microsoft.com/office/powerpoint/2010/main">
    <mc:Choice Requires="p14">
      <p:transition spd="slow" p14:dur="2000" advTm="3337"/>
    </mc:Choice>
    <mc:Fallback xmlns="">
      <p:transition spd="slow" advTm="333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dirty="0">
                <a:solidFill>
                  <a:srgbClr val="CC0001"/>
                </a:solidFill>
                <a:latin typeface="+mj-lt"/>
              </a:rPr>
              <a:t>Time per Dome Height</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p:txBody>
          <a:bodyPr/>
          <a:lstStyle/>
          <a:p>
            <a:pPr>
              <a:defRPr/>
            </a:pPr>
            <a:fld id="{3FF2C605-4958-CF43-AA48-80339EFDB0AF}" type="slidenum">
              <a:rPr lang="en-US" smtClean="0"/>
              <a:pPr>
                <a:defRPr/>
              </a:pPr>
              <a:t>18</a:t>
            </a:fld>
            <a:endParaRPr lang="en-US" dirty="0"/>
          </a:p>
        </p:txBody>
      </p:sp>
      <p:sp>
        <p:nvSpPr>
          <p:cNvPr id="10" name="TextBox 9">
            <a:extLst>
              <a:ext uri="{FF2B5EF4-FFF2-40B4-BE49-F238E27FC236}">
                <a16:creationId xmlns:a16="http://schemas.microsoft.com/office/drawing/2014/main" id="{C28178E9-1DCB-3218-E8A9-C0A1FFE6726F}"/>
              </a:ext>
            </a:extLst>
          </p:cNvPr>
          <p:cNvSpPr txBox="1"/>
          <p:nvPr/>
        </p:nvSpPr>
        <p:spPr>
          <a:xfrm>
            <a:off x="815008" y="4257855"/>
            <a:ext cx="5200030" cy="646331"/>
          </a:xfrm>
          <a:prstGeom prst="rect">
            <a:avLst/>
          </a:prstGeom>
          <a:noFill/>
        </p:spPr>
        <p:txBody>
          <a:bodyPr wrap="square">
            <a:spAutoFit/>
          </a:bodyPr>
          <a:lstStyle/>
          <a:p>
            <a:pPr algn="ctr"/>
            <a:r>
              <a:rPr lang="en-US" sz="1800" b="0" i="0" u="none" strike="noStrike" baseline="0" dirty="0">
                <a:latin typeface="NimbusRomNo9L-Regu"/>
              </a:rPr>
              <a:t>Time taken by UAVs during </a:t>
            </a:r>
            <a:r>
              <a:rPr lang="en-US" sz="1800" b="0" i="0" u="none" strike="noStrike" baseline="0" dirty="0">
                <a:latin typeface="NimbusRomNo9L-ReguItal"/>
              </a:rPr>
              <a:t>Stop-Click </a:t>
            </a:r>
          </a:p>
          <a:p>
            <a:pPr algn="ctr"/>
            <a:r>
              <a:rPr lang="en-US" sz="1800" b="0" i="0" u="none" strike="noStrike" baseline="0" dirty="0">
                <a:latin typeface="NimbusRomNo9L-Regu"/>
              </a:rPr>
              <a:t>Phase for different heights</a:t>
            </a:r>
            <a:endParaRPr lang="en-US" dirty="0"/>
          </a:p>
        </p:txBody>
      </p:sp>
      <p:pic>
        <p:nvPicPr>
          <p:cNvPr id="30" name="Picture 29">
            <a:extLst>
              <a:ext uri="{FF2B5EF4-FFF2-40B4-BE49-F238E27FC236}">
                <a16:creationId xmlns:a16="http://schemas.microsoft.com/office/drawing/2014/main" id="{8896D581-C29D-E56A-E08A-20D52EF816F9}"/>
              </a:ext>
            </a:extLst>
          </p:cNvPr>
          <p:cNvPicPr>
            <a:picLocks noChangeAspect="1"/>
          </p:cNvPicPr>
          <p:nvPr/>
        </p:nvPicPr>
        <p:blipFill>
          <a:blip r:embed="rId2"/>
          <a:stretch>
            <a:fillRect/>
          </a:stretch>
        </p:blipFill>
        <p:spPr>
          <a:xfrm>
            <a:off x="6553200" y="1228273"/>
            <a:ext cx="2276361" cy="2269782"/>
          </a:xfrm>
          <a:prstGeom prst="rect">
            <a:avLst/>
          </a:prstGeom>
        </p:spPr>
      </p:pic>
      <p:sp>
        <p:nvSpPr>
          <p:cNvPr id="48" name="TextBox 47">
            <a:extLst>
              <a:ext uri="{FF2B5EF4-FFF2-40B4-BE49-F238E27FC236}">
                <a16:creationId xmlns:a16="http://schemas.microsoft.com/office/drawing/2014/main" id="{ECC770E9-EB89-F6ED-7499-FCCE2412AB73}"/>
              </a:ext>
            </a:extLst>
          </p:cNvPr>
          <p:cNvSpPr txBox="1"/>
          <p:nvPr/>
        </p:nvSpPr>
        <p:spPr>
          <a:xfrm>
            <a:off x="6726798" y="3581831"/>
            <a:ext cx="2037823" cy="923330"/>
          </a:xfrm>
          <a:prstGeom prst="rect">
            <a:avLst/>
          </a:prstGeom>
          <a:noFill/>
        </p:spPr>
        <p:txBody>
          <a:bodyPr wrap="square">
            <a:spAutoFit/>
          </a:bodyPr>
          <a:lstStyle/>
          <a:p>
            <a:r>
              <a:rPr lang="en-US" i="1" dirty="0">
                <a:latin typeface="NimbusRomNo9L-Regu"/>
              </a:rPr>
              <a:t>h = </a:t>
            </a:r>
            <a:r>
              <a:rPr lang="en-US" dirty="0">
                <a:latin typeface="NimbusRomNo9L-Regu"/>
              </a:rPr>
              <a:t>height of plume dome which needs to be wrapped</a:t>
            </a:r>
          </a:p>
        </p:txBody>
      </p:sp>
      <p:pic>
        <p:nvPicPr>
          <p:cNvPr id="8" name="Picture 7" descr="A graph of numbers and symbols&#10;&#10;Description automatically generated with medium confidence">
            <a:extLst>
              <a:ext uri="{FF2B5EF4-FFF2-40B4-BE49-F238E27FC236}">
                <a16:creationId xmlns:a16="http://schemas.microsoft.com/office/drawing/2014/main" id="{05573F1E-D4F3-3482-2DFC-045CE5A2B456}"/>
              </a:ext>
            </a:extLst>
          </p:cNvPr>
          <p:cNvPicPr>
            <a:picLocks noChangeAspect="1"/>
          </p:cNvPicPr>
          <p:nvPr/>
        </p:nvPicPr>
        <p:blipFill>
          <a:blip r:embed="rId3"/>
          <a:stretch>
            <a:fillRect/>
          </a:stretch>
        </p:blipFill>
        <p:spPr>
          <a:xfrm>
            <a:off x="815008" y="1271986"/>
            <a:ext cx="5200030" cy="2939514"/>
          </a:xfrm>
          <a:prstGeom prst="rect">
            <a:avLst/>
          </a:prstGeom>
        </p:spPr>
      </p:pic>
    </p:spTree>
    <p:extLst>
      <p:ext uri="{BB962C8B-B14F-4D97-AF65-F5344CB8AC3E}">
        <p14:creationId xmlns:p14="http://schemas.microsoft.com/office/powerpoint/2010/main" val="820287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sz="2800" dirty="0">
                <a:solidFill>
                  <a:srgbClr val="CC0001"/>
                </a:solidFill>
                <a:latin typeface="+mj-lt"/>
              </a:rPr>
              <a:t>Distance Moved per Tightening Operation</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p:txBody>
          <a:bodyPr/>
          <a:lstStyle/>
          <a:p>
            <a:pPr>
              <a:defRPr/>
            </a:pPr>
            <a:fld id="{3FF2C605-4958-CF43-AA48-80339EFDB0AF}" type="slidenum">
              <a:rPr lang="en-US" smtClean="0"/>
              <a:pPr>
                <a:defRPr/>
              </a:pPr>
              <a:t>19</a:t>
            </a:fld>
            <a:endParaRPr lang="en-US" dirty="0"/>
          </a:p>
        </p:txBody>
      </p:sp>
      <p:pic>
        <p:nvPicPr>
          <p:cNvPr id="4" name="Picture 3">
            <a:extLst>
              <a:ext uri="{FF2B5EF4-FFF2-40B4-BE49-F238E27FC236}">
                <a16:creationId xmlns:a16="http://schemas.microsoft.com/office/drawing/2014/main" id="{9BAF8C34-C3E5-DF12-1BDF-3965117770D1}"/>
              </a:ext>
            </a:extLst>
          </p:cNvPr>
          <p:cNvPicPr>
            <a:picLocks noChangeAspect="1"/>
          </p:cNvPicPr>
          <p:nvPr/>
        </p:nvPicPr>
        <p:blipFill>
          <a:blip r:embed="rId2"/>
          <a:srcRect/>
          <a:stretch/>
        </p:blipFill>
        <p:spPr>
          <a:xfrm>
            <a:off x="1410616" y="1251194"/>
            <a:ext cx="6376072" cy="3015136"/>
          </a:xfrm>
          <a:prstGeom prst="rect">
            <a:avLst/>
          </a:prstGeom>
        </p:spPr>
      </p:pic>
      <p:sp>
        <p:nvSpPr>
          <p:cNvPr id="10" name="TextBox 9">
            <a:extLst>
              <a:ext uri="{FF2B5EF4-FFF2-40B4-BE49-F238E27FC236}">
                <a16:creationId xmlns:a16="http://schemas.microsoft.com/office/drawing/2014/main" id="{C28178E9-1DCB-3218-E8A9-C0A1FFE6726F}"/>
              </a:ext>
            </a:extLst>
          </p:cNvPr>
          <p:cNvSpPr txBox="1"/>
          <p:nvPr/>
        </p:nvSpPr>
        <p:spPr>
          <a:xfrm>
            <a:off x="1410616" y="4314397"/>
            <a:ext cx="6468940" cy="646331"/>
          </a:xfrm>
          <a:prstGeom prst="rect">
            <a:avLst/>
          </a:prstGeom>
          <a:noFill/>
        </p:spPr>
        <p:txBody>
          <a:bodyPr wrap="square">
            <a:spAutoFit/>
          </a:bodyPr>
          <a:lstStyle/>
          <a:p>
            <a:pPr algn="ctr"/>
            <a:r>
              <a:rPr lang="en-US" sz="1800" b="0" i="0" u="none" strike="noStrike" baseline="0" dirty="0">
                <a:latin typeface="NimbusRomNo9L-Regu"/>
              </a:rPr>
              <a:t>Maximum distance moved as q-value increases. Blue, Orange and Green lines indicate radius of 100m, 50m and 30m, respectively.</a:t>
            </a:r>
            <a:endParaRPr lang="en-US" dirty="0"/>
          </a:p>
        </p:txBody>
      </p:sp>
    </p:spTree>
    <p:extLst>
      <p:ext uri="{BB962C8B-B14F-4D97-AF65-F5344CB8AC3E}">
        <p14:creationId xmlns:p14="http://schemas.microsoft.com/office/powerpoint/2010/main" val="993876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rapezoid 47">
            <a:extLst>
              <a:ext uri="{FF2B5EF4-FFF2-40B4-BE49-F238E27FC236}">
                <a16:creationId xmlns:a16="http://schemas.microsoft.com/office/drawing/2014/main" id="{033D77FD-F58E-4724-9D71-64645F22DF4A}"/>
              </a:ext>
            </a:extLst>
          </p:cNvPr>
          <p:cNvSpPr/>
          <p:nvPr/>
        </p:nvSpPr>
        <p:spPr>
          <a:xfrm>
            <a:off x="5628736" y="3102207"/>
            <a:ext cx="2300762" cy="1517256"/>
          </a:xfrm>
          <a:prstGeom prst="trapezoid">
            <a:avLst>
              <a:gd name="adj" fmla="val 58142"/>
            </a:avLst>
          </a:prstGeom>
          <a:solidFill>
            <a:srgbClr val="CC0001">
              <a:alpha val="1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rapezoid 46">
            <a:extLst>
              <a:ext uri="{FF2B5EF4-FFF2-40B4-BE49-F238E27FC236}">
                <a16:creationId xmlns:a16="http://schemas.microsoft.com/office/drawing/2014/main" id="{B016B1D7-6940-444D-A78A-3323BADAC93A}"/>
              </a:ext>
            </a:extLst>
          </p:cNvPr>
          <p:cNvSpPr/>
          <p:nvPr/>
        </p:nvSpPr>
        <p:spPr>
          <a:xfrm>
            <a:off x="3431725" y="3402066"/>
            <a:ext cx="1575269" cy="1219839"/>
          </a:xfrm>
          <a:prstGeom prst="trapezoid">
            <a:avLst>
              <a:gd name="adj" fmla="val 50576"/>
            </a:avLst>
          </a:prstGeom>
          <a:solidFill>
            <a:srgbClr val="CC0001">
              <a:alpha val="1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rapezoid 45">
            <a:extLst>
              <a:ext uri="{FF2B5EF4-FFF2-40B4-BE49-F238E27FC236}">
                <a16:creationId xmlns:a16="http://schemas.microsoft.com/office/drawing/2014/main" id="{905E351C-6FF2-4F15-8FAF-2E3F3F7916C0}"/>
              </a:ext>
            </a:extLst>
          </p:cNvPr>
          <p:cNvSpPr/>
          <p:nvPr/>
        </p:nvSpPr>
        <p:spPr>
          <a:xfrm>
            <a:off x="1142400" y="3387019"/>
            <a:ext cx="1337485" cy="1210394"/>
          </a:xfrm>
          <a:prstGeom prst="trapezoid">
            <a:avLst>
              <a:gd name="adj" fmla="val 38630"/>
            </a:avLst>
          </a:prstGeom>
          <a:solidFill>
            <a:srgbClr val="CC0001">
              <a:alpha val="1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dirty="0">
                <a:solidFill>
                  <a:srgbClr val="CC0001"/>
                </a:solidFill>
                <a:latin typeface="+mj-lt"/>
              </a:rPr>
              <a:t>INTRODUCTION</a:t>
            </a:r>
          </a:p>
        </p:txBody>
      </p:sp>
      <p:sp>
        <p:nvSpPr>
          <p:cNvPr id="3" name="Content Placeholder 2">
            <a:extLst>
              <a:ext uri="{FF2B5EF4-FFF2-40B4-BE49-F238E27FC236}">
                <a16:creationId xmlns:a16="http://schemas.microsoft.com/office/drawing/2014/main" id="{AFCAE3B8-C25A-46FD-B37F-CB47ACEFFFF3}"/>
              </a:ext>
            </a:extLst>
          </p:cNvPr>
          <p:cNvSpPr>
            <a:spLocks noGrp="1"/>
          </p:cNvSpPr>
          <p:nvPr>
            <p:ph idx="1"/>
          </p:nvPr>
        </p:nvSpPr>
        <p:spPr>
          <a:xfrm>
            <a:off x="466391" y="1140982"/>
            <a:ext cx="8229600" cy="3063808"/>
          </a:xfrm>
        </p:spPr>
        <p:txBody>
          <a:bodyPr/>
          <a:lstStyle/>
          <a:p>
            <a:pPr>
              <a:buFont typeface="Wingdings" panose="05000000000000000000" pitchFamily="2" charset="2"/>
              <a:buChar char="§"/>
            </a:pPr>
            <a:r>
              <a:rPr lang="en-US" sz="2600" dirty="0">
                <a:solidFill>
                  <a:srgbClr val="C00000"/>
                </a:solidFill>
              </a:rPr>
              <a:t>Autonomous Multi-UAV Groups have a variety of applications</a:t>
            </a:r>
          </a:p>
          <a:p>
            <a:pPr lvl="2">
              <a:buFont typeface="Arial" panose="020B0604020202020204" pitchFamily="34" charset="0"/>
              <a:buChar char="•"/>
            </a:pPr>
            <a:r>
              <a:rPr lang="en-US" dirty="0">
                <a:solidFill>
                  <a:srgbClr val="C00000"/>
                </a:solidFill>
                <a:latin typeface="+mn-lt"/>
              </a:rPr>
              <a:t>Network Coverage</a:t>
            </a:r>
          </a:p>
          <a:p>
            <a:pPr lvl="2">
              <a:buFont typeface="Arial" panose="020B0604020202020204" pitchFamily="34" charset="0"/>
              <a:buChar char="•"/>
            </a:pPr>
            <a:r>
              <a:rPr lang="en-US" dirty="0">
                <a:solidFill>
                  <a:srgbClr val="C00000"/>
                </a:solidFill>
                <a:latin typeface="+mn-lt"/>
              </a:rPr>
              <a:t>Search and Rescue</a:t>
            </a:r>
          </a:p>
          <a:p>
            <a:pPr lvl="2">
              <a:buFont typeface="Arial" panose="020B0604020202020204" pitchFamily="34" charset="0"/>
              <a:buChar char="•"/>
            </a:pPr>
            <a:r>
              <a:rPr lang="en-US" dirty="0">
                <a:solidFill>
                  <a:srgbClr val="C00000"/>
                </a:solidFill>
                <a:latin typeface="+mn-lt"/>
              </a:rPr>
              <a:t>Traffic Surveillance</a:t>
            </a:r>
          </a:p>
          <a:p>
            <a:pPr lvl="2">
              <a:buFont typeface="Arial" panose="020B0604020202020204" pitchFamily="34" charset="0"/>
              <a:buChar char="•"/>
            </a:pPr>
            <a:endParaRPr lang="en-US" dirty="0">
              <a:solidFill>
                <a:srgbClr val="C00000"/>
              </a:solidFill>
              <a:latin typeface="+mn-lt"/>
            </a:endParaRPr>
          </a:p>
          <a:p>
            <a:pPr>
              <a:buFont typeface="Wingdings" panose="05000000000000000000" pitchFamily="2" charset="2"/>
              <a:buChar char="§"/>
            </a:pPr>
            <a:r>
              <a:rPr lang="en-US" sz="2600" dirty="0">
                <a:solidFill>
                  <a:srgbClr val="C00000"/>
                </a:solidFill>
                <a:latin typeface="+mn-lt"/>
              </a:rPr>
              <a:t>Thus, </a:t>
            </a:r>
            <a:r>
              <a:rPr lang="en-US" sz="2600" b="1" dirty="0">
                <a:solidFill>
                  <a:srgbClr val="C00000"/>
                </a:solidFill>
                <a:latin typeface="+mn-lt"/>
              </a:rPr>
              <a:t>communication</a:t>
            </a:r>
            <a:r>
              <a:rPr lang="en-US" sz="2600" dirty="0">
                <a:solidFill>
                  <a:srgbClr val="C00000"/>
                </a:solidFill>
                <a:latin typeface="+mn-lt"/>
              </a:rPr>
              <a:t> in autonomous UAVs for </a:t>
            </a:r>
            <a:r>
              <a:rPr lang="en-US" sz="2600" b="1" dirty="0">
                <a:solidFill>
                  <a:srgbClr val="C00000"/>
                </a:solidFill>
                <a:latin typeface="+mn-lt"/>
              </a:rPr>
              <a:t>dynamic path planning</a:t>
            </a:r>
            <a:r>
              <a:rPr lang="en-US" sz="2600" dirty="0">
                <a:solidFill>
                  <a:srgbClr val="C00000"/>
                </a:solidFill>
                <a:latin typeface="+mn-lt"/>
              </a:rPr>
              <a:t> is an area of considerable research interest</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pic>
        <p:nvPicPr>
          <p:cNvPr id="18" name="Picture 17">
            <a:extLst>
              <a:ext uri="{FF2B5EF4-FFF2-40B4-BE49-F238E27FC236}">
                <a16:creationId xmlns:a16="http://schemas.microsoft.com/office/drawing/2014/main" id="{346C8BB5-4E3D-491A-9189-14D083616936}"/>
              </a:ext>
            </a:extLst>
          </p:cNvPr>
          <p:cNvPicPr>
            <a:picLocks noChangeAspect="1"/>
          </p:cNvPicPr>
          <p:nvPr/>
        </p:nvPicPr>
        <p:blipFill>
          <a:blip r:embed="rId3"/>
          <a:stretch>
            <a:fillRect/>
          </a:stretch>
        </p:blipFill>
        <p:spPr>
          <a:xfrm>
            <a:off x="1629624" y="3324817"/>
            <a:ext cx="581025" cy="295275"/>
          </a:xfrm>
          <a:prstGeom prst="rect">
            <a:avLst/>
          </a:prstGeom>
        </p:spPr>
      </p:pic>
      <p:pic>
        <p:nvPicPr>
          <p:cNvPr id="20" name="Picture 19" descr="Icon&#10;&#10;Description automatically generated">
            <a:extLst>
              <a:ext uri="{FF2B5EF4-FFF2-40B4-BE49-F238E27FC236}">
                <a16:creationId xmlns:a16="http://schemas.microsoft.com/office/drawing/2014/main" id="{525D2F2E-26B9-4A95-BF80-FB1571FE2B49}"/>
              </a:ext>
            </a:extLst>
          </p:cNvPr>
          <p:cNvPicPr>
            <a:picLocks noChangeAspect="1"/>
          </p:cNvPicPr>
          <p:nvPr/>
        </p:nvPicPr>
        <p:blipFill>
          <a:blip r:embed="rId4"/>
          <a:stretch>
            <a:fillRect/>
          </a:stretch>
        </p:blipFill>
        <p:spPr>
          <a:xfrm>
            <a:off x="4701702" y="4187136"/>
            <a:ext cx="442011" cy="442011"/>
          </a:xfrm>
          <a:prstGeom prst="rect">
            <a:avLst/>
          </a:prstGeom>
        </p:spPr>
      </p:pic>
      <p:pic>
        <p:nvPicPr>
          <p:cNvPr id="22" name="Picture 21" descr="Logo, icon&#10;&#10;Description automatically generated">
            <a:extLst>
              <a:ext uri="{FF2B5EF4-FFF2-40B4-BE49-F238E27FC236}">
                <a16:creationId xmlns:a16="http://schemas.microsoft.com/office/drawing/2014/main" id="{4D78C9C8-BDC2-437D-B75B-A760363B1D35}"/>
              </a:ext>
            </a:extLst>
          </p:cNvPr>
          <p:cNvPicPr>
            <a:picLocks noChangeAspect="1"/>
          </p:cNvPicPr>
          <p:nvPr/>
        </p:nvPicPr>
        <p:blipFill>
          <a:blip r:embed="rId5"/>
          <a:stretch>
            <a:fillRect/>
          </a:stretch>
        </p:blipFill>
        <p:spPr>
          <a:xfrm>
            <a:off x="1868535" y="4110976"/>
            <a:ext cx="523499" cy="523499"/>
          </a:xfrm>
          <a:prstGeom prst="rect">
            <a:avLst/>
          </a:prstGeom>
        </p:spPr>
      </p:pic>
      <p:pic>
        <p:nvPicPr>
          <p:cNvPr id="24" name="Picture 23" descr="Icon&#10;&#10;Description automatically generated">
            <a:extLst>
              <a:ext uri="{FF2B5EF4-FFF2-40B4-BE49-F238E27FC236}">
                <a16:creationId xmlns:a16="http://schemas.microsoft.com/office/drawing/2014/main" id="{925C3BF0-4128-4A71-9C26-68C94C9782F4}"/>
              </a:ext>
            </a:extLst>
          </p:cNvPr>
          <p:cNvPicPr>
            <a:picLocks noChangeAspect="1"/>
          </p:cNvPicPr>
          <p:nvPr/>
        </p:nvPicPr>
        <p:blipFill>
          <a:blip r:embed="rId6"/>
          <a:stretch>
            <a:fillRect/>
          </a:stretch>
        </p:blipFill>
        <p:spPr>
          <a:xfrm flipH="1">
            <a:off x="4619638" y="3119157"/>
            <a:ext cx="164127" cy="164127"/>
          </a:xfrm>
          <a:prstGeom prst="rect">
            <a:avLst/>
          </a:prstGeom>
        </p:spPr>
      </p:pic>
      <p:pic>
        <p:nvPicPr>
          <p:cNvPr id="25" name="Picture 24" descr="Logo, icon&#10;&#10;Description automatically generated">
            <a:extLst>
              <a:ext uri="{FF2B5EF4-FFF2-40B4-BE49-F238E27FC236}">
                <a16:creationId xmlns:a16="http://schemas.microsoft.com/office/drawing/2014/main" id="{143FFAE1-B17E-46F2-9FFC-0EEB01E0F338}"/>
              </a:ext>
            </a:extLst>
          </p:cNvPr>
          <p:cNvPicPr>
            <a:picLocks noChangeAspect="1"/>
          </p:cNvPicPr>
          <p:nvPr/>
        </p:nvPicPr>
        <p:blipFill>
          <a:blip r:embed="rId5"/>
          <a:stretch>
            <a:fillRect/>
          </a:stretch>
        </p:blipFill>
        <p:spPr>
          <a:xfrm>
            <a:off x="3337412" y="4088182"/>
            <a:ext cx="523499" cy="523499"/>
          </a:xfrm>
          <a:prstGeom prst="rect">
            <a:avLst/>
          </a:prstGeom>
        </p:spPr>
      </p:pic>
      <p:pic>
        <p:nvPicPr>
          <p:cNvPr id="26" name="Picture 25" descr="Logo, icon&#10;&#10;Description automatically generated">
            <a:extLst>
              <a:ext uri="{FF2B5EF4-FFF2-40B4-BE49-F238E27FC236}">
                <a16:creationId xmlns:a16="http://schemas.microsoft.com/office/drawing/2014/main" id="{B93C534F-1CEE-481D-AA8E-ACD50B659995}"/>
              </a:ext>
            </a:extLst>
          </p:cNvPr>
          <p:cNvPicPr>
            <a:picLocks noChangeAspect="1"/>
          </p:cNvPicPr>
          <p:nvPr/>
        </p:nvPicPr>
        <p:blipFill>
          <a:blip r:embed="rId5"/>
          <a:stretch>
            <a:fillRect/>
          </a:stretch>
        </p:blipFill>
        <p:spPr>
          <a:xfrm>
            <a:off x="6113037" y="4113838"/>
            <a:ext cx="523499" cy="523499"/>
          </a:xfrm>
          <a:prstGeom prst="rect">
            <a:avLst/>
          </a:prstGeom>
        </p:spPr>
      </p:pic>
      <p:pic>
        <p:nvPicPr>
          <p:cNvPr id="27" name="Picture 26" descr="Logo, icon&#10;&#10;Description automatically generated">
            <a:extLst>
              <a:ext uri="{FF2B5EF4-FFF2-40B4-BE49-F238E27FC236}">
                <a16:creationId xmlns:a16="http://schemas.microsoft.com/office/drawing/2014/main" id="{749A3C8F-A3BD-4850-868D-3080634FECA6}"/>
              </a:ext>
            </a:extLst>
          </p:cNvPr>
          <p:cNvPicPr>
            <a:picLocks noChangeAspect="1"/>
          </p:cNvPicPr>
          <p:nvPr/>
        </p:nvPicPr>
        <p:blipFill>
          <a:blip r:embed="rId5"/>
          <a:stretch>
            <a:fillRect/>
          </a:stretch>
        </p:blipFill>
        <p:spPr>
          <a:xfrm>
            <a:off x="7213834" y="4105648"/>
            <a:ext cx="523499" cy="523499"/>
          </a:xfrm>
          <a:prstGeom prst="rect">
            <a:avLst/>
          </a:prstGeom>
        </p:spPr>
      </p:pic>
      <p:pic>
        <p:nvPicPr>
          <p:cNvPr id="29" name="Picture 28" descr="Icon&#10;&#10;Description automatically generated">
            <a:extLst>
              <a:ext uri="{FF2B5EF4-FFF2-40B4-BE49-F238E27FC236}">
                <a16:creationId xmlns:a16="http://schemas.microsoft.com/office/drawing/2014/main" id="{3CAD978C-2E0B-42EC-B40D-92B0B1490B11}"/>
              </a:ext>
            </a:extLst>
          </p:cNvPr>
          <p:cNvPicPr>
            <a:picLocks noChangeAspect="1"/>
          </p:cNvPicPr>
          <p:nvPr/>
        </p:nvPicPr>
        <p:blipFill>
          <a:blip r:embed="rId7"/>
          <a:stretch>
            <a:fillRect/>
          </a:stretch>
        </p:blipFill>
        <p:spPr>
          <a:xfrm>
            <a:off x="1190243" y="4199931"/>
            <a:ext cx="379920" cy="379920"/>
          </a:xfrm>
          <a:prstGeom prst="rect">
            <a:avLst/>
          </a:prstGeom>
        </p:spPr>
      </p:pic>
      <p:pic>
        <p:nvPicPr>
          <p:cNvPr id="30" name="Picture 29" descr="Icon&#10;&#10;Description automatically generated">
            <a:extLst>
              <a:ext uri="{FF2B5EF4-FFF2-40B4-BE49-F238E27FC236}">
                <a16:creationId xmlns:a16="http://schemas.microsoft.com/office/drawing/2014/main" id="{5DB5EB30-6543-4C1F-BCD2-03B143736A87}"/>
              </a:ext>
            </a:extLst>
          </p:cNvPr>
          <p:cNvPicPr>
            <a:picLocks noChangeAspect="1"/>
          </p:cNvPicPr>
          <p:nvPr/>
        </p:nvPicPr>
        <p:blipFill>
          <a:blip r:embed="rId7"/>
          <a:stretch>
            <a:fillRect/>
          </a:stretch>
        </p:blipFill>
        <p:spPr>
          <a:xfrm>
            <a:off x="1513872" y="4225809"/>
            <a:ext cx="379920" cy="379920"/>
          </a:xfrm>
          <a:prstGeom prst="rect">
            <a:avLst/>
          </a:prstGeom>
        </p:spPr>
      </p:pic>
      <p:pic>
        <p:nvPicPr>
          <p:cNvPr id="31" name="Picture 30" descr="Icon&#10;&#10;Description automatically generated">
            <a:extLst>
              <a:ext uri="{FF2B5EF4-FFF2-40B4-BE49-F238E27FC236}">
                <a16:creationId xmlns:a16="http://schemas.microsoft.com/office/drawing/2014/main" id="{9CE6A532-A6F1-4D65-B419-DBE984FB304F}"/>
              </a:ext>
            </a:extLst>
          </p:cNvPr>
          <p:cNvPicPr>
            <a:picLocks noChangeAspect="1"/>
          </p:cNvPicPr>
          <p:nvPr/>
        </p:nvPicPr>
        <p:blipFill>
          <a:blip r:embed="rId7"/>
          <a:stretch>
            <a:fillRect/>
          </a:stretch>
        </p:blipFill>
        <p:spPr>
          <a:xfrm>
            <a:off x="2085078" y="4201161"/>
            <a:ext cx="379920" cy="379920"/>
          </a:xfrm>
          <a:prstGeom prst="rect">
            <a:avLst/>
          </a:prstGeom>
        </p:spPr>
      </p:pic>
      <p:pic>
        <p:nvPicPr>
          <p:cNvPr id="32" name="Picture 31" descr="Icon&#10;&#10;Description automatically generated">
            <a:extLst>
              <a:ext uri="{FF2B5EF4-FFF2-40B4-BE49-F238E27FC236}">
                <a16:creationId xmlns:a16="http://schemas.microsoft.com/office/drawing/2014/main" id="{71B379BF-AF7E-4344-98C3-B9E5188747DE}"/>
              </a:ext>
            </a:extLst>
          </p:cNvPr>
          <p:cNvPicPr>
            <a:picLocks noChangeAspect="1"/>
          </p:cNvPicPr>
          <p:nvPr/>
        </p:nvPicPr>
        <p:blipFill>
          <a:blip r:embed="rId7"/>
          <a:stretch>
            <a:fillRect/>
          </a:stretch>
        </p:blipFill>
        <p:spPr>
          <a:xfrm>
            <a:off x="3882528" y="4245325"/>
            <a:ext cx="379920" cy="379920"/>
          </a:xfrm>
          <a:prstGeom prst="rect">
            <a:avLst/>
          </a:prstGeom>
        </p:spPr>
      </p:pic>
      <p:pic>
        <p:nvPicPr>
          <p:cNvPr id="33" name="Picture 32" descr="Icon&#10;&#10;Description automatically generated">
            <a:extLst>
              <a:ext uri="{FF2B5EF4-FFF2-40B4-BE49-F238E27FC236}">
                <a16:creationId xmlns:a16="http://schemas.microsoft.com/office/drawing/2014/main" id="{88300E76-68CB-4588-9DF9-01A38A6FD9DB}"/>
              </a:ext>
            </a:extLst>
          </p:cNvPr>
          <p:cNvPicPr>
            <a:picLocks noChangeAspect="1"/>
          </p:cNvPicPr>
          <p:nvPr/>
        </p:nvPicPr>
        <p:blipFill>
          <a:blip r:embed="rId7"/>
          <a:stretch>
            <a:fillRect/>
          </a:stretch>
        </p:blipFill>
        <p:spPr>
          <a:xfrm>
            <a:off x="3633612" y="4141529"/>
            <a:ext cx="379920" cy="379920"/>
          </a:xfrm>
          <a:prstGeom prst="rect">
            <a:avLst/>
          </a:prstGeom>
        </p:spPr>
      </p:pic>
      <p:pic>
        <p:nvPicPr>
          <p:cNvPr id="35" name="Picture 34" descr="Icon&#10;&#10;Description automatically generated">
            <a:extLst>
              <a:ext uri="{FF2B5EF4-FFF2-40B4-BE49-F238E27FC236}">
                <a16:creationId xmlns:a16="http://schemas.microsoft.com/office/drawing/2014/main" id="{D70A8434-4933-4A65-9952-9E484425D5F9}"/>
              </a:ext>
            </a:extLst>
          </p:cNvPr>
          <p:cNvPicPr>
            <a:picLocks noChangeAspect="1"/>
          </p:cNvPicPr>
          <p:nvPr/>
        </p:nvPicPr>
        <p:blipFill>
          <a:blip r:embed="rId7"/>
          <a:stretch>
            <a:fillRect/>
          </a:stretch>
        </p:blipFill>
        <p:spPr>
          <a:xfrm>
            <a:off x="5789053" y="4249132"/>
            <a:ext cx="379920" cy="379920"/>
          </a:xfrm>
          <a:prstGeom prst="rect">
            <a:avLst/>
          </a:prstGeom>
        </p:spPr>
      </p:pic>
      <p:pic>
        <p:nvPicPr>
          <p:cNvPr id="36" name="Picture 35" descr="Icon&#10;&#10;Description automatically generated">
            <a:extLst>
              <a:ext uri="{FF2B5EF4-FFF2-40B4-BE49-F238E27FC236}">
                <a16:creationId xmlns:a16="http://schemas.microsoft.com/office/drawing/2014/main" id="{19BE95FC-4EF3-4BD5-A34A-44187CDF48B9}"/>
              </a:ext>
            </a:extLst>
          </p:cNvPr>
          <p:cNvPicPr>
            <a:picLocks noChangeAspect="1"/>
          </p:cNvPicPr>
          <p:nvPr/>
        </p:nvPicPr>
        <p:blipFill>
          <a:blip r:embed="rId7"/>
          <a:stretch>
            <a:fillRect/>
          </a:stretch>
        </p:blipFill>
        <p:spPr>
          <a:xfrm>
            <a:off x="4472805" y="4249132"/>
            <a:ext cx="379920" cy="379920"/>
          </a:xfrm>
          <a:prstGeom prst="rect">
            <a:avLst/>
          </a:prstGeom>
        </p:spPr>
      </p:pic>
      <p:pic>
        <p:nvPicPr>
          <p:cNvPr id="37" name="Picture 36" descr="Icon&#10;&#10;Description automatically generated">
            <a:extLst>
              <a:ext uri="{FF2B5EF4-FFF2-40B4-BE49-F238E27FC236}">
                <a16:creationId xmlns:a16="http://schemas.microsoft.com/office/drawing/2014/main" id="{73091174-B88E-488D-8944-B80E8CD2177C}"/>
              </a:ext>
            </a:extLst>
          </p:cNvPr>
          <p:cNvPicPr>
            <a:picLocks noChangeAspect="1"/>
          </p:cNvPicPr>
          <p:nvPr/>
        </p:nvPicPr>
        <p:blipFill>
          <a:blip r:embed="rId7"/>
          <a:stretch>
            <a:fillRect/>
          </a:stretch>
        </p:blipFill>
        <p:spPr>
          <a:xfrm>
            <a:off x="6049069" y="4119957"/>
            <a:ext cx="379920" cy="379920"/>
          </a:xfrm>
          <a:prstGeom prst="rect">
            <a:avLst/>
          </a:prstGeom>
        </p:spPr>
      </p:pic>
      <p:pic>
        <p:nvPicPr>
          <p:cNvPr id="38" name="Picture 37" descr="Icon&#10;&#10;Description automatically generated">
            <a:extLst>
              <a:ext uri="{FF2B5EF4-FFF2-40B4-BE49-F238E27FC236}">
                <a16:creationId xmlns:a16="http://schemas.microsoft.com/office/drawing/2014/main" id="{B8316B80-865F-4ECD-8980-2259942CF408}"/>
              </a:ext>
            </a:extLst>
          </p:cNvPr>
          <p:cNvPicPr>
            <a:picLocks noChangeAspect="1"/>
          </p:cNvPicPr>
          <p:nvPr/>
        </p:nvPicPr>
        <p:blipFill>
          <a:blip r:embed="rId7"/>
          <a:stretch>
            <a:fillRect/>
          </a:stretch>
        </p:blipFill>
        <p:spPr>
          <a:xfrm>
            <a:off x="4131444" y="4123203"/>
            <a:ext cx="379920" cy="379920"/>
          </a:xfrm>
          <a:prstGeom prst="rect">
            <a:avLst/>
          </a:prstGeom>
        </p:spPr>
      </p:pic>
      <p:pic>
        <p:nvPicPr>
          <p:cNvPr id="39" name="Picture 38" descr="Icon&#10;&#10;Description automatically generated">
            <a:extLst>
              <a:ext uri="{FF2B5EF4-FFF2-40B4-BE49-F238E27FC236}">
                <a16:creationId xmlns:a16="http://schemas.microsoft.com/office/drawing/2014/main" id="{4A899D87-AF24-4697-8F95-BE3C4B8A9C60}"/>
              </a:ext>
            </a:extLst>
          </p:cNvPr>
          <p:cNvPicPr>
            <a:picLocks noChangeAspect="1"/>
          </p:cNvPicPr>
          <p:nvPr/>
        </p:nvPicPr>
        <p:blipFill>
          <a:blip r:embed="rId7"/>
          <a:stretch>
            <a:fillRect/>
          </a:stretch>
        </p:blipFill>
        <p:spPr>
          <a:xfrm>
            <a:off x="6254656" y="4233953"/>
            <a:ext cx="379920" cy="379920"/>
          </a:xfrm>
          <a:prstGeom prst="rect">
            <a:avLst/>
          </a:prstGeom>
        </p:spPr>
      </p:pic>
      <p:pic>
        <p:nvPicPr>
          <p:cNvPr id="40" name="Picture 39" descr="Icon&#10;&#10;Description automatically generated">
            <a:extLst>
              <a:ext uri="{FF2B5EF4-FFF2-40B4-BE49-F238E27FC236}">
                <a16:creationId xmlns:a16="http://schemas.microsoft.com/office/drawing/2014/main" id="{53575751-07CB-4E39-9B7D-6FB89481E3F4}"/>
              </a:ext>
            </a:extLst>
          </p:cNvPr>
          <p:cNvPicPr>
            <a:picLocks noChangeAspect="1"/>
          </p:cNvPicPr>
          <p:nvPr/>
        </p:nvPicPr>
        <p:blipFill>
          <a:blip r:embed="rId7"/>
          <a:stretch>
            <a:fillRect/>
          </a:stretch>
        </p:blipFill>
        <p:spPr>
          <a:xfrm>
            <a:off x="6920232" y="4135868"/>
            <a:ext cx="379920" cy="379920"/>
          </a:xfrm>
          <a:prstGeom prst="rect">
            <a:avLst/>
          </a:prstGeom>
        </p:spPr>
      </p:pic>
      <p:pic>
        <p:nvPicPr>
          <p:cNvPr id="41" name="Picture 40" descr="Icon&#10;&#10;Description automatically generated">
            <a:extLst>
              <a:ext uri="{FF2B5EF4-FFF2-40B4-BE49-F238E27FC236}">
                <a16:creationId xmlns:a16="http://schemas.microsoft.com/office/drawing/2014/main" id="{95A8DBB0-EB1D-4F11-AA78-4EE66C009B1C}"/>
              </a:ext>
            </a:extLst>
          </p:cNvPr>
          <p:cNvPicPr>
            <a:picLocks noChangeAspect="1"/>
          </p:cNvPicPr>
          <p:nvPr/>
        </p:nvPicPr>
        <p:blipFill>
          <a:blip r:embed="rId7"/>
          <a:stretch>
            <a:fillRect/>
          </a:stretch>
        </p:blipFill>
        <p:spPr>
          <a:xfrm>
            <a:off x="7205888" y="4240942"/>
            <a:ext cx="379920" cy="379920"/>
          </a:xfrm>
          <a:prstGeom prst="rect">
            <a:avLst/>
          </a:prstGeom>
        </p:spPr>
      </p:pic>
      <p:pic>
        <p:nvPicPr>
          <p:cNvPr id="43" name="Picture 42">
            <a:extLst>
              <a:ext uri="{FF2B5EF4-FFF2-40B4-BE49-F238E27FC236}">
                <a16:creationId xmlns:a16="http://schemas.microsoft.com/office/drawing/2014/main" id="{18BC9D47-B3F2-4B5F-8BDD-489EDF4A241D}"/>
              </a:ext>
            </a:extLst>
          </p:cNvPr>
          <p:cNvPicPr>
            <a:picLocks noChangeAspect="1"/>
          </p:cNvPicPr>
          <p:nvPr/>
        </p:nvPicPr>
        <p:blipFill>
          <a:blip r:embed="rId3"/>
          <a:stretch>
            <a:fillRect/>
          </a:stretch>
        </p:blipFill>
        <p:spPr>
          <a:xfrm>
            <a:off x="3430764" y="2864188"/>
            <a:ext cx="581025" cy="295275"/>
          </a:xfrm>
          <a:prstGeom prst="rect">
            <a:avLst/>
          </a:prstGeom>
        </p:spPr>
      </p:pic>
      <p:pic>
        <p:nvPicPr>
          <p:cNvPr id="44" name="Picture 43">
            <a:extLst>
              <a:ext uri="{FF2B5EF4-FFF2-40B4-BE49-F238E27FC236}">
                <a16:creationId xmlns:a16="http://schemas.microsoft.com/office/drawing/2014/main" id="{B7FDFC6E-838D-488D-9805-5FFB6AD33B3C}"/>
              </a:ext>
            </a:extLst>
          </p:cNvPr>
          <p:cNvPicPr>
            <a:picLocks noChangeAspect="1"/>
          </p:cNvPicPr>
          <p:nvPr/>
        </p:nvPicPr>
        <p:blipFill>
          <a:blip r:embed="rId3"/>
          <a:stretch>
            <a:fillRect/>
          </a:stretch>
        </p:blipFill>
        <p:spPr>
          <a:xfrm>
            <a:off x="3917091" y="2837860"/>
            <a:ext cx="581025" cy="295275"/>
          </a:xfrm>
          <a:prstGeom prst="rect">
            <a:avLst/>
          </a:prstGeom>
        </p:spPr>
      </p:pic>
      <p:pic>
        <p:nvPicPr>
          <p:cNvPr id="45" name="Picture 44">
            <a:extLst>
              <a:ext uri="{FF2B5EF4-FFF2-40B4-BE49-F238E27FC236}">
                <a16:creationId xmlns:a16="http://schemas.microsoft.com/office/drawing/2014/main" id="{A5D924D4-8162-433F-8237-6F23D7127DB2}"/>
              </a:ext>
            </a:extLst>
          </p:cNvPr>
          <p:cNvPicPr>
            <a:picLocks noChangeAspect="1"/>
          </p:cNvPicPr>
          <p:nvPr/>
        </p:nvPicPr>
        <p:blipFill>
          <a:blip r:embed="rId3"/>
          <a:stretch>
            <a:fillRect/>
          </a:stretch>
        </p:blipFill>
        <p:spPr>
          <a:xfrm>
            <a:off x="4614774" y="2891144"/>
            <a:ext cx="581025" cy="295275"/>
          </a:xfrm>
          <a:prstGeom prst="rect">
            <a:avLst/>
          </a:prstGeom>
        </p:spPr>
      </p:pic>
      <p:sp>
        <p:nvSpPr>
          <p:cNvPr id="70" name="Slide Number Placeholder 69">
            <a:extLst>
              <a:ext uri="{FF2B5EF4-FFF2-40B4-BE49-F238E27FC236}">
                <a16:creationId xmlns:a16="http://schemas.microsoft.com/office/drawing/2014/main" id="{2CFC14A9-6C7D-4BC8-84F9-444891984AD2}"/>
              </a:ext>
            </a:extLst>
          </p:cNvPr>
          <p:cNvSpPr>
            <a:spLocks noGrp="1"/>
          </p:cNvSpPr>
          <p:nvPr>
            <p:ph type="sldNum" sz="quarter" idx="12"/>
          </p:nvPr>
        </p:nvSpPr>
        <p:spPr>
          <a:xfrm>
            <a:off x="6493727" y="4853898"/>
            <a:ext cx="2133600" cy="273844"/>
          </a:xfrm>
        </p:spPr>
        <p:txBody>
          <a:bodyPr/>
          <a:lstStyle/>
          <a:p>
            <a:pPr>
              <a:defRPr/>
            </a:pPr>
            <a:fld id="{3FF2C605-4958-CF43-AA48-80339EFDB0AF}" type="slidenum">
              <a:rPr lang="en-US" smtClean="0"/>
              <a:pPr>
                <a:defRPr/>
              </a:pPr>
              <a:t>2</a:t>
            </a:fld>
            <a:endParaRPr lang="en-US"/>
          </a:p>
        </p:txBody>
      </p:sp>
      <p:pic>
        <p:nvPicPr>
          <p:cNvPr id="42" name="Picture 41" descr="Icon&#10;&#10;Description automatically generated">
            <a:extLst>
              <a:ext uri="{FF2B5EF4-FFF2-40B4-BE49-F238E27FC236}">
                <a16:creationId xmlns:a16="http://schemas.microsoft.com/office/drawing/2014/main" id="{DB2CC205-EA2F-4561-80C5-CB85F684D35A}"/>
              </a:ext>
            </a:extLst>
          </p:cNvPr>
          <p:cNvPicPr>
            <a:picLocks noChangeAspect="1"/>
          </p:cNvPicPr>
          <p:nvPr/>
        </p:nvPicPr>
        <p:blipFill>
          <a:blip r:embed="rId4"/>
          <a:stretch>
            <a:fillRect/>
          </a:stretch>
        </p:blipFill>
        <p:spPr>
          <a:xfrm>
            <a:off x="2700593" y="4155402"/>
            <a:ext cx="442011" cy="442011"/>
          </a:xfrm>
          <a:prstGeom prst="rect">
            <a:avLst/>
          </a:prstGeom>
        </p:spPr>
      </p:pic>
      <p:pic>
        <p:nvPicPr>
          <p:cNvPr id="49" name="Picture 48">
            <a:extLst>
              <a:ext uri="{FF2B5EF4-FFF2-40B4-BE49-F238E27FC236}">
                <a16:creationId xmlns:a16="http://schemas.microsoft.com/office/drawing/2014/main" id="{7196B181-A7CE-4CD1-941D-518117B54478}"/>
              </a:ext>
            </a:extLst>
          </p:cNvPr>
          <p:cNvPicPr>
            <a:picLocks noChangeAspect="1"/>
          </p:cNvPicPr>
          <p:nvPr/>
        </p:nvPicPr>
        <p:blipFill>
          <a:blip r:embed="rId3"/>
          <a:stretch>
            <a:fillRect/>
          </a:stretch>
        </p:blipFill>
        <p:spPr>
          <a:xfrm>
            <a:off x="1385191" y="3523805"/>
            <a:ext cx="581025" cy="295275"/>
          </a:xfrm>
          <a:prstGeom prst="rect">
            <a:avLst/>
          </a:prstGeom>
        </p:spPr>
      </p:pic>
      <p:pic>
        <p:nvPicPr>
          <p:cNvPr id="50" name="Picture 49" descr="Icon&#10;&#10;Description automatically generated">
            <a:extLst>
              <a:ext uri="{FF2B5EF4-FFF2-40B4-BE49-F238E27FC236}">
                <a16:creationId xmlns:a16="http://schemas.microsoft.com/office/drawing/2014/main" id="{DA5EC4F8-3FD2-4407-8D1D-2B3427E0D5DC}"/>
              </a:ext>
            </a:extLst>
          </p:cNvPr>
          <p:cNvPicPr>
            <a:picLocks noChangeAspect="1"/>
          </p:cNvPicPr>
          <p:nvPr/>
        </p:nvPicPr>
        <p:blipFill>
          <a:blip r:embed="rId6"/>
          <a:stretch>
            <a:fillRect/>
          </a:stretch>
        </p:blipFill>
        <p:spPr>
          <a:xfrm flipH="1">
            <a:off x="3101627" y="3389659"/>
            <a:ext cx="164127" cy="164127"/>
          </a:xfrm>
          <a:prstGeom prst="rect">
            <a:avLst/>
          </a:prstGeom>
        </p:spPr>
      </p:pic>
      <p:pic>
        <p:nvPicPr>
          <p:cNvPr id="23" name="Picture 22" descr="Logo, company name&#10;&#10;Description automatically generated">
            <a:extLst>
              <a:ext uri="{FF2B5EF4-FFF2-40B4-BE49-F238E27FC236}">
                <a16:creationId xmlns:a16="http://schemas.microsoft.com/office/drawing/2014/main" id="{72E0B1E5-BA67-4D13-848F-986DAC06A8E6}"/>
              </a:ext>
            </a:extLst>
          </p:cNvPr>
          <p:cNvPicPr>
            <a:picLocks noChangeAspect="1"/>
          </p:cNvPicPr>
          <p:nvPr/>
        </p:nvPicPr>
        <p:blipFill>
          <a:blip r:embed="rId8"/>
          <a:stretch>
            <a:fillRect/>
          </a:stretch>
        </p:blipFill>
        <p:spPr>
          <a:xfrm>
            <a:off x="1038219" y="4314177"/>
            <a:ext cx="523499" cy="283236"/>
          </a:xfrm>
          <a:prstGeom prst="rect">
            <a:avLst/>
          </a:prstGeom>
        </p:spPr>
      </p:pic>
      <p:pic>
        <p:nvPicPr>
          <p:cNvPr id="51" name="Picture 50" descr="Logo, company name&#10;&#10;Description automatically generated">
            <a:extLst>
              <a:ext uri="{FF2B5EF4-FFF2-40B4-BE49-F238E27FC236}">
                <a16:creationId xmlns:a16="http://schemas.microsoft.com/office/drawing/2014/main" id="{4203DD03-6B92-4920-A482-D1997B4AC16E}"/>
              </a:ext>
            </a:extLst>
          </p:cNvPr>
          <p:cNvPicPr>
            <a:picLocks noChangeAspect="1"/>
          </p:cNvPicPr>
          <p:nvPr/>
        </p:nvPicPr>
        <p:blipFill>
          <a:blip r:embed="rId8"/>
          <a:stretch>
            <a:fillRect/>
          </a:stretch>
        </p:blipFill>
        <p:spPr>
          <a:xfrm>
            <a:off x="454130" y="4330637"/>
            <a:ext cx="523499" cy="283236"/>
          </a:xfrm>
          <a:prstGeom prst="rect">
            <a:avLst/>
          </a:prstGeom>
        </p:spPr>
      </p:pic>
      <p:pic>
        <p:nvPicPr>
          <p:cNvPr id="52" name="Picture 51" descr="Logo, company name&#10;&#10;Description automatically generated">
            <a:extLst>
              <a:ext uri="{FF2B5EF4-FFF2-40B4-BE49-F238E27FC236}">
                <a16:creationId xmlns:a16="http://schemas.microsoft.com/office/drawing/2014/main" id="{D796DDAC-6365-429C-9334-A45A2AE25940}"/>
              </a:ext>
            </a:extLst>
          </p:cNvPr>
          <p:cNvPicPr>
            <a:picLocks noChangeAspect="1"/>
          </p:cNvPicPr>
          <p:nvPr/>
        </p:nvPicPr>
        <p:blipFill>
          <a:blip r:embed="rId8"/>
          <a:stretch>
            <a:fillRect/>
          </a:stretch>
        </p:blipFill>
        <p:spPr>
          <a:xfrm>
            <a:off x="452711" y="4322493"/>
            <a:ext cx="523499" cy="283236"/>
          </a:xfrm>
          <a:prstGeom prst="rect">
            <a:avLst/>
          </a:prstGeom>
        </p:spPr>
      </p:pic>
      <p:pic>
        <p:nvPicPr>
          <p:cNvPr id="34" name="Picture 33" descr="Logo, company name&#10;&#10;Description automatically generated">
            <a:extLst>
              <a:ext uri="{FF2B5EF4-FFF2-40B4-BE49-F238E27FC236}">
                <a16:creationId xmlns:a16="http://schemas.microsoft.com/office/drawing/2014/main" id="{52DD79AC-454C-4F71-8C9F-46F1E687A0C9}"/>
              </a:ext>
            </a:extLst>
          </p:cNvPr>
          <p:cNvPicPr>
            <a:picLocks noChangeAspect="1"/>
          </p:cNvPicPr>
          <p:nvPr/>
        </p:nvPicPr>
        <p:blipFill>
          <a:blip r:embed="rId9"/>
          <a:stretch>
            <a:fillRect/>
          </a:stretch>
        </p:blipFill>
        <p:spPr>
          <a:xfrm rot="21188963">
            <a:off x="4560124" y="4342251"/>
            <a:ext cx="534329" cy="289096"/>
          </a:xfrm>
          <a:prstGeom prst="rect">
            <a:avLst/>
          </a:prstGeom>
        </p:spPr>
      </p:pic>
      <p:pic>
        <p:nvPicPr>
          <p:cNvPr id="53" name="Picture 52" descr="Logo, company name&#10;&#10;Description automatically generated">
            <a:extLst>
              <a:ext uri="{FF2B5EF4-FFF2-40B4-BE49-F238E27FC236}">
                <a16:creationId xmlns:a16="http://schemas.microsoft.com/office/drawing/2014/main" id="{1FE85219-8761-4321-A8D7-55C590FA8DA1}"/>
              </a:ext>
            </a:extLst>
          </p:cNvPr>
          <p:cNvPicPr>
            <a:picLocks noChangeAspect="1"/>
          </p:cNvPicPr>
          <p:nvPr/>
        </p:nvPicPr>
        <p:blipFill>
          <a:blip r:embed="rId8"/>
          <a:stretch>
            <a:fillRect/>
          </a:stretch>
        </p:blipFill>
        <p:spPr>
          <a:xfrm>
            <a:off x="448009" y="4324144"/>
            <a:ext cx="523499" cy="283236"/>
          </a:xfrm>
          <a:prstGeom prst="rect">
            <a:avLst/>
          </a:prstGeom>
        </p:spPr>
      </p:pic>
      <p:cxnSp>
        <p:nvCxnSpPr>
          <p:cNvPr id="13" name="Straight Connector 12">
            <a:extLst>
              <a:ext uri="{FF2B5EF4-FFF2-40B4-BE49-F238E27FC236}">
                <a16:creationId xmlns:a16="http://schemas.microsoft.com/office/drawing/2014/main" id="{49DFA4CA-C74D-4027-B758-4B992D74D0D0}"/>
              </a:ext>
            </a:extLst>
          </p:cNvPr>
          <p:cNvCxnSpPr>
            <a:cxnSpLocks/>
          </p:cNvCxnSpPr>
          <p:nvPr/>
        </p:nvCxnSpPr>
        <p:spPr>
          <a:xfrm>
            <a:off x="1038219" y="4618490"/>
            <a:ext cx="7574002" cy="0"/>
          </a:xfrm>
          <a:prstGeom prst="line">
            <a:avLst/>
          </a:prstGeom>
          <a:ln w="19050">
            <a:solidFill>
              <a:srgbClr val="CC0001"/>
            </a:solidFill>
            <a:prstDash val="solid"/>
          </a:ln>
        </p:spPr>
        <p:style>
          <a:lnRef idx="1">
            <a:schemeClr val="accent2"/>
          </a:lnRef>
          <a:fillRef idx="0">
            <a:schemeClr val="accent2"/>
          </a:fillRef>
          <a:effectRef idx="0">
            <a:schemeClr val="accent2"/>
          </a:effectRef>
          <a:fontRef idx="minor">
            <a:schemeClr val="tx1"/>
          </a:fontRef>
        </p:style>
      </p:cxnSp>
      <p:pic>
        <p:nvPicPr>
          <p:cNvPr id="55" name="Picture 54">
            <a:extLst>
              <a:ext uri="{FF2B5EF4-FFF2-40B4-BE49-F238E27FC236}">
                <a16:creationId xmlns:a16="http://schemas.microsoft.com/office/drawing/2014/main" id="{180C51B9-9641-4DB9-A385-BE3EEC38D6F5}"/>
              </a:ext>
            </a:extLst>
          </p:cNvPr>
          <p:cNvPicPr>
            <a:picLocks noChangeAspect="1"/>
          </p:cNvPicPr>
          <p:nvPr/>
        </p:nvPicPr>
        <p:blipFill>
          <a:blip r:embed="rId3"/>
          <a:stretch>
            <a:fillRect/>
          </a:stretch>
        </p:blipFill>
        <p:spPr>
          <a:xfrm>
            <a:off x="5152345" y="3551888"/>
            <a:ext cx="581025" cy="295275"/>
          </a:xfrm>
          <a:prstGeom prst="rect">
            <a:avLst/>
          </a:prstGeom>
        </p:spPr>
      </p:pic>
      <p:pic>
        <p:nvPicPr>
          <p:cNvPr id="57" name="Picture 56" descr="Icon&#10;&#10;Description automatically generated">
            <a:extLst>
              <a:ext uri="{FF2B5EF4-FFF2-40B4-BE49-F238E27FC236}">
                <a16:creationId xmlns:a16="http://schemas.microsoft.com/office/drawing/2014/main" id="{449E4DEF-D3C1-48CE-A99B-FA816D0808F8}"/>
              </a:ext>
            </a:extLst>
          </p:cNvPr>
          <p:cNvPicPr>
            <a:picLocks noChangeAspect="1"/>
          </p:cNvPicPr>
          <p:nvPr/>
        </p:nvPicPr>
        <p:blipFill>
          <a:blip r:embed="rId6"/>
          <a:stretch>
            <a:fillRect/>
          </a:stretch>
        </p:blipFill>
        <p:spPr>
          <a:xfrm flipH="1">
            <a:off x="4390741" y="3448445"/>
            <a:ext cx="164127" cy="164127"/>
          </a:xfrm>
          <a:prstGeom prst="rect">
            <a:avLst/>
          </a:prstGeom>
        </p:spPr>
      </p:pic>
      <p:pic>
        <p:nvPicPr>
          <p:cNvPr id="58" name="Picture 57" descr="Logo&#10;&#10;Description automatically generated">
            <a:extLst>
              <a:ext uri="{FF2B5EF4-FFF2-40B4-BE49-F238E27FC236}">
                <a16:creationId xmlns:a16="http://schemas.microsoft.com/office/drawing/2014/main" id="{05B49592-AE4C-42DC-9BD9-0EAEE3356A88}"/>
              </a:ext>
            </a:extLst>
          </p:cNvPr>
          <p:cNvPicPr>
            <a:picLocks noChangeAspect="1"/>
          </p:cNvPicPr>
          <p:nvPr/>
        </p:nvPicPr>
        <p:blipFill>
          <a:blip r:embed="rId10"/>
          <a:stretch>
            <a:fillRect/>
          </a:stretch>
        </p:blipFill>
        <p:spPr>
          <a:xfrm rot="10800000" flipV="1">
            <a:off x="8644906" y="4164977"/>
            <a:ext cx="602568" cy="427180"/>
          </a:xfrm>
          <a:prstGeom prst="rect">
            <a:avLst/>
          </a:prstGeom>
        </p:spPr>
      </p:pic>
      <p:sp>
        <p:nvSpPr>
          <p:cNvPr id="59" name="Rectangle 58">
            <a:extLst>
              <a:ext uri="{FF2B5EF4-FFF2-40B4-BE49-F238E27FC236}">
                <a16:creationId xmlns:a16="http://schemas.microsoft.com/office/drawing/2014/main" id="{9541D592-108A-4225-AE1C-A27C5923396B}"/>
              </a:ext>
            </a:extLst>
          </p:cNvPr>
          <p:cNvSpPr/>
          <p:nvPr/>
        </p:nvSpPr>
        <p:spPr>
          <a:xfrm>
            <a:off x="124672" y="4155442"/>
            <a:ext cx="907374" cy="52065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2" name="Picture 61" descr="Logo, company name&#10;&#10;Description automatically generated">
            <a:extLst>
              <a:ext uri="{FF2B5EF4-FFF2-40B4-BE49-F238E27FC236}">
                <a16:creationId xmlns:a16="http://schemas.microsoft.com/office/drawing/2014/main" id="{06FBBB31-FCBF-4A05-B73B-4038AEE33D4A}"/>
              </a:ext>
            </a:extLst>
          </p:cNvPr>
          <p:cNvPicPr>
            <a:picLocks noChangeAspect="1"/>
          </p:cNvPicPr>
          <p:nvPr/>
        </p:nvPicPr>
        <p:blipFill>
          <a:blip r:embed="rId8"/>
          <a:stretch>
            <a:fillRect/>
          </a:stretch>
        </p:blipFill>
        <p:spPr>
          <a:xfrm>
            <a:off x="3957069" y="4326503"/>
            <a:ext cx="523499" cy="283236"/>
          </a:xfrm>
          <a:prstGeom prst="rect">
            <a:avLst/>
          </a:prstGeom>
        </p:spPr>
      </p:pic>
      <p:pic>
        <p:nvPicPr>
          <p:cNvPr id="63" name="Picture 62">
            <a:extLst>
              <a:ext uri="{FF2B5EF4-FFF2-40B4-BE49-F238E27FC236}">
                <a16:creationId xmlns:a16="http://schemas.microsoft.com/office/drawing/2014/main" id="{E2F8EF4B-E8F0-43D5-9739-96AC3CF5F8B5}"/>
              </a:ext>
            </a:extLst>
          </p:cNvPr>
          <p:cNvPicPr>
            <a:picLocks noChangeAspect="1"/>
          </p:cNvPicPr>
          <p:nvPr/>
        </p:nvPicPr>
        <p:blipFill>
          <a:blip r:embed="rId3"/>
          <a:stretch>
            <a:fillRect/>
          </a:stretch>
        </p:blipFill>
        <p:spPr>
          <a:xfrm>
            <a:off x="4190055" y="3345280"/>
            <a:ext cx="581025" cy="295275"/>
          </a:xfrm>
          <a:prstGeom prst="rect">
            <a:avLst/>
          </a:prstGeom>
        </p:spPr>
      </p:pic>
      <p:sp>
        <p:nvSpPr>
          <p:cNvPr id="64" name="Rectangle 63">
            <a:extLst>
              <a:ext uri="{FF2B5EF4-FFF2-40B4-BE49-F238E27FC236}">
                <a16:creationId xmlns:a16="http://schemas.microsoft.com/office/drawing/2014/main" id="{6D945E68-7854-44CB-9191-C76B27FE65BC}"/>
              </a:ext>
            </a:extLst>
          </p:cNvPr>
          <p:cNvSpPr/>
          <p:nvPr/>
        </p:nvSpPr>
        <p:spPr>
          <a:xfrm>
            <a:off x="8587298" y="3366074"/>
            <a:ext cx="556702" cy="52065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FDCCD1F-25BF-4E0B-B195-84B25714D152}"/>
              </a:ext>
            </a:extLst>
          </p:cNvPr>
          <p:cNvSpPr/>
          <p:nvPr/>
        </p:nvSpPr>
        <p:spPr>
          <a:xfrm>
            <a:off x="8602796" y="4108399"/>
            <a:ext cx="685434" cy="52065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174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par>
                                <p:cTn id="56" presetID="10"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10"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1000"/>
                            </p:stCondLst>
                            <p:childTnLst>
                              <p:par>
                                <p:cTn id="63" presetID="42" presetClass="path" presetSubtype="0" accel="50000" decel="50000" fill="hold" nodeType="afterEffect">
                                  <p:stCondLst>
                                    <p:cond delay="0"/>
                                  </p:stCondLst>
                                  <p:childTnLst>
                                    <p:animMotion origin="layout" path="M -4.44444E-6 -1.7284E-6 L -0.2085 0.04753 " pathEditMode="relative" rAng="0" ptsTypes="AA">
                                      <p:cBhvr>
                                        <p:cTn id="64" dur="500" fill="hold"/>
                                        <p:tgtEl>
                                          <p:spTgt spid="43"/>
                                        </p:tgtEl>
                                        <p:attrNameLst>
                                          <p:attrName>ppt_x</p:attrName>
                                          <p:attrName>ppt_y</p:attrName>
                                        </p:attrNameLst>
                                      </p:cBhvr>
                                      <p:rCtr x="-10434" y="2377"/>
                                    </p:animMotion>
                                  </p:childTnLst>
                                </p:cTn>
                              </p:par>
                              <p:par>
                                <p:cTn id="65" presetID="42" presetClass="path" presetSubtype="0" accel="50000" decel="50000" fill="hold" nodeType="withEffect">
                                  <p:stCondLst>
                                    <p:cond delay="0"/>
                                  </p:stCondLst>
                                  <p:childTnLst>
                                    <p:animMotion origin="layout" path="M 1.66667E-6 1.35802E-6 L 0.19757 -0.0179 " pathEditMode="relative" rAng="0" ptsTypes="AA">
                                      <p:cBhvr>
                                        <p:cTn id="66" dur="500" fill="hold"/>
                                        <p:tgtEl>
                                          <p:spTgt spid="45"/>
                                        </p:tgtEl>
                                        <p:attrNameLst>
                                          <p:attrName>ppt_x</p:attrName>
                                          <p:attrName>ppt_y</p:attrName>
                                        </p:attrNameLst>
                                      </p:cBhvr>
                                      <p:rCtr x="9878" y="-895"/>
                                    </p:animMotion>
                                  </p:childTnLst>
                                </p:cTn>
                              </p:par>
                              <p:par>
                                <p:cTn id="67" presetID="42" presetClass="path" presetSubtype="0" accel="50000" decel="50000" fill="hold" nodeType="withEffect">
                                  <p:stCondLst>
                                    <p:cond delay="0"/>
                                  </p:stCondLst>
                                  <p:childTnLst>
                                    <p:animMotion origin="layout" path="M 5.55556E-7 -3.45679E-6 L -0.00052 0.05247 " pathEditMode="relative" rAng="0" ptsTypes="AA">
                                      <p:cBhvr>
                                        <p:cTn id="68" dur="500" fill="hold"/>
                                        <p:tgtEl>
                                          <p:spTgt spid="44"/>
                                        </p:tgtEl>
                                        <p:attrNameLst>
                                          <p:attrName>ppt_x</p:attrName>
                                          <p:attrName>ppt_y</p:attrName>
                                        </p:attrNameLst>
                                      </p:cBhvr>
                                      <p:rCtr x="-35" y="2623"/>
                                    </p:animMotion>
                                  </p:childTnLst>
                                </p:cTn>
                              </p:par>
                            </p:childTnLst>
                          </p:cTn>
                        </p:par>
                        <p:par>
                          <p:cTn id="69" fill="hold">
                            <p:stCondLst>
                              <p:cond delay="1500"/>
                            </p:stCondLst>
                            <p:childTnLst>
                              <p:par>
                                <p:cTn id="70" presetID="22" presetClass="entr" presetSubtype="1"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up)">
                                      <p:cBhvr>
                                        <p:cTn id="72" dur="500"/>
                                        <p:tgtEl>
                                          <p:spTgt spid="47"/>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wipe(up)">
                                      <p:cBhvr>
                                        <p:cTn id="75" dur="500"/>
                                        <p:tgtEl>
                                          <p:spTgt spid="46"/>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wipe(up)">
                                      <p:cBhvr>
                                        <p:cTn id="78" dur="500"/>
                                        <p:tgtEl>
                                          <p:spTgt spid="4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
                                            <p:txEl>
                                              <p:pRg st="2" end="2"/>
                                            </p:txEl>
                                          </p:spTgt>
                                        </p:tgtEl>
                                        <p:attrNameLst>
                                          <p:attrName>style.visibility</p:attrName>
                                        </p:attrNameLst>
                                      </p:cBhvr>
                                      <p:to>
                                        <p:strVal val="visible"/>
                                      </p:to>
                                    </p:set>
                                    <p:animEffect transition="in" filter="wipe(left)">
                                      <p:cBhvr>
                                        <p:cTn id="83" dur="500"/>
                                        <p:tgtEl>
                                          <p:spTgt spid="3">
                                            <p:txEl>
                                              <p:pRg st="2" end="2"/>
                                            </p:txEl>
                                          </p:spTgt>
                                        </p:tgtEl>
                                      </p:cBhvr>
                                    </p:animEffect>
                                  </p:childTnLst>
                                </p:cTn>
                              </p:par>
                              <p:par>
                                <p:cTn id="84" presetID="10" presetClass="exit" presetSubtype="0" fill="hold" nodeType="withEffect">
                                  <p:stCondLst>
                                    <p:cond delay="0"/>
                                  </p:stCondLst>
                                  <p:childTnLst>
                                    <p:animEffect transition="out" filter="fade">
                                      <p:cBhvr>
                                        <p:cTn id="85" dur="250"/>
                                        <p:tgtEl>
                                          <p:spTgt spid="13"/>
                                        </p:tgtEl>
                                      </p:cBhvr>
                                    </p:animEffect>
                                    <p:set>
                                      <p:cBhvr>
                                        <p:cTn id="86" dur="1" fill="hold">
                                          <p:stCondLst>
                                            <p:cond delay="249"/>
                                          </p:stCondLst>
                                        </p:cTn>
                                        <p:tgtEl>
                                          <p:spTgt spid="13"/>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250"/>
                                        <p:tgtEl>
                                          <p:spTgt spid="48"/>
                                        </p:tgtEl>
                                      </p:cBhvr>
                                    </p:animEffect>
                                    <p:set>
                                      <p:cBhvr>
                                        <p:cTn id="89" dur="1" fill="hold">
                                          <p:stCondLst>
                                            <p:cond delay="249"/>
                                          </p:stCondLst>
                                        </p:cTn>
                                        <p:tgtEl>
                                          <p:spTgt spid="4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250"/>
                                        <p:tgtEl>
                                          <p:spTgt spid="47"/>
                                        </p:tgtEl>
                                      </p:cBhvr>
                                    </p:animEffect>
                                    <p:set>
                                      <p:cBhvr>
                                        <p:cTn id="92" dur="1" fill="hold">
                                          <p:stCondLst>
                                            <p:cond delay="249"/>
                                          </p:stCondLst>
                                        </p:cTn>
                                        <p:tgtEl>
                                          <p:spTgt spid="47"/>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250"/>
                                        <p:tgtEl>
                                          <p:spTgt spid="46"/>
                                        </p:tgtEl>
                                      </p:cBhvr>
                                    </p:animEffect>
                                    <p:set>
                                      <p:cBhvr>
                                        <p:cTn id="95" dur="1" fill="hold">
                                          <p:stCondLst>
                                            <p:cond delay="249"/>
                                          </p:stCondLst>
                                        </p:cTn>
                                        <p:tgtEl>
                                          <p:spTgt spid="46"/>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250"/>
                                        <p:tgtEl>
                                          <p:spTgt spid="29"/>
                                        </p:tgtEl>
                                      </p:cBhvr>
                                    </p:animEffect>
                                    <p:set>
                                      <p:cBhvr>
                                        <p:cTn id="98" dur="1" fill="hold">
                                          <p:stCondLst>
                                            <p:cond delay="249"/>
                                          </p:stCondLst>
                                        </p:cTn>
                                        <p:tgtEl>
                                          <p:spTgt spid="29"/>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250"/>
                                        <p:tgtEl>
                                          <p:spTgt spid="30"/>
                                        </p:tgtEl>
                                      </p:cBhvr>
                                    </p:animEffect>
                                    <p:set>
                                      <p:cBhvr>
                                        <p:cTn id="101" dur="1" fill="hold">
                                          <p:stCondLst>
                                            <p:cond delay="249"/>
                                          </p:stCondLst>
                                        </p:cTn>
                                        <p:tgtEl>
                                          <p:spTgt spid="30"/>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250"/>
                                        <p:tgtEl>
                                          <p:spTgt spid="31"/>
                                        </p:tgtEl>
                                      </p:cBhvr>
                                    </p:animEffect>
                                    <p:set>
                                      <p:cBhvr>
                                        <p:cTn id="104" dur="1" fill="hold">
                                          <p:stCondLst>
                                            <p:cond delay="249"/>
                                          </p:stCondLst>
                                        </p:cTn>
                                        <p:tgtEl>
                                          <p:spTgt spid="31"/>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250"/>
                                        <p:tgtEl>
                                          <p:spTgt spid="32"/>
                                        </p:tgtEl>
                                      </p:cBhvr>
                                    </p:animEffect>
                                    <p:set>
                                      <p:cBhvr>
                                        <p:cTn id="107" dur="1" fill="hold">
                                          <p:stCondLst>
                                            <p:cond delay="249"/>
                                          </p:stCondLst>
                                        </p:cTn>
                                        <p:tgtEl>
                                          <p:spTgt spid="32"/>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250"/>
                                        <p:tgtEl>
                                          <p:spTgt spid="33"/>
                                        </p:tgtEl>
                                      </p:cBhvr>
                                    </p:animEffect>
                                    <p:set>
                                      <p:cBhvr>
                                        <p:cTn id="110" dur="1" fill="hold">
                                          <p:stCondLst>
                                            <p:cond delay="249"/>
                                          </p:stCondLst>
                                        </p:cTn>
                                        <p:tgtEl>
                                          <p:spTgt spid="33"/>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250"/>
                                        <p:tgtEl>
                                          <p:spTgt spid="36"/>
                                        </p:tgtEl>
                                      </p:cBhvr>
                                    </p:animEffect>
                                    <p:set>
                                      <p:cBhvr>
                                        <p:cTn id="113" dur="1" fill="hold">
                                          <p:stCondLst>
                                            <p:cond delay="249"/>
                                          </p:stCondLst>
                                        </p:cTn>
                                        <p:tgtEl>
                                          <p:spTgt spid="36"/>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250"/>
                                        <p:tgtEl>
                                          <p:spTgt spid="37"/>
                                        </p:tgtEl>
                                      </p:cBhvr>
                                    </p:animEffect>
                                    <p:set>
                                      <p:cBhvr>
                                        <p:cTn id="116" dur="1" fill="hold">
                                          <p:stCondLst>
                                            <p:cond delay="249"/>
                                          </p:stCondLst>
                                        </p:cTn>
                                        <p:tgtEl>
                                          <p:spTgt spid="37"/>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250"/>
                                        <p:tgtEl>
                                          <p:spTgt spid="38"/>
                                        </p:tgtEl>
                                      </p:cBhvr>
                                    </p:animEffect>
                                    <p:set>
                                      <p:cBhvr>
                                        <p:cTn id="119" dur="1" fill="hold">
                                          <p:stCondLst>
                                            <p:cond delay="249"/>
                                          </p:stCondLst>
                                        </p:cTn>
                                        <p:tgtEl>
                                          <p:spTgt spid="38"/>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250"/>
                                        <p:tgtEl>
                                          <p:spTgt spid="40"/>
                                        </p:tgtEl>
                                      </p:cBhvr>
                                    </p:animEffect>
                                    <p:set>
                                      <p:cBhvr>
                                        <p:cTn id="122" dur="1" fill="hold">
                                          <p:stCondLst>
                                            <p:cond delay="249"/>
                                          </p:stCondLst>
                                        </p:cTn>
                                        <p:tgtEl>
                                          <p:spTgt spid="40"/>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250"/>
                                        <p:tgtEl>
                                          <p:spTgt spid="43"/>
                                        </p:tgtEl>
                                      </p:cBhvr>
                                    </p:animEffect>
                                    <p:set>
                                      <p:cBhvr>
                                        <p:cTn id="125" dur="1" fill="hold">
                                          <p:stCondLst>
                                            <p:cond delay="249"/>
                                          </p:stCondLst>
                                        </p:cTn>
                                        <p:tgtEl>
                                          <p:spTgt spid="43"/>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250"/>
                                        <p:tgtEl>
                                          <p:spTgt spid="45"/>
                                        </p:tgtEl>
                                      </p:cBhvr>
                                    </p:animEffect>
                                    <p:set>
                                      <p:cBhvr>
                                        <p:cTn id="128" dur="1" fill="hold">
                                          <p:stCondLst>
                                            <p:cond delay="249"/>
                                          </p:stCondLst>
                                        </p:cTn>
                                        <p:tgtEl>
                                          <p:spTgt spid="45"/>
                                        </p:tgtEl>
                                        <p:attrNameLst>
                                          <p:attrName>style.visibility</p:attrName>
                                        </p:attrNameLst>
                                      </p:cBhvr>
                                      <p:to>
                                        <p:strVal val="hidden"/>
                                      </p:to>
                                    </p:set>
                                  </p:childTnLst>
                                </p:cTn>
                              </p:par>
                              <p:par>
                                <p:cTn id="129" presetID="10" presetClass="exit" presetSubtype="0" fill="hold" nodeType="withEffect">
                                  <p:stCondLst>
                                    <p:cond delay="0"/>
                                  </p:stCondLst>
                                  <p:childTnLst>
                                    <p:animEffect transition="out" filter="fade">
                                      <p:cBhvr>
                                        <p:cTn id="130" dur="250"/>
                                        <p:tgtEl>
                                          <p:spTgt spid="44"/>
                                        </p:tgtEl>
                                      </p:cBhvr>
                                    </p:animEffect>
                                    <p:set>
                                      <p:cBhvr>
                                        <p:cTn id="131" dur="1" fill="hold">
                                          <p:stCondLst>
                                            <p:cond delay="249"/>
                                          </p:stCondLst>
                                        </p:cTn>
                                        <p:tgtEl>
                                          <p:spTgt spid="44"/>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250"/>
                                        <p:tgtEl>
                                          <p:spTgt spid="35"/>
                                        </p:tgtEl>
                                      </p:cBhvr>
                                    </p:animEffect>
                                    <p:set>
                                      <p:cBhvr>
                                        <p:cTn id="134" dur="1" fill="hold">
                                          <p:stCondLst>
                                            <p:cond delay="249"/>
                                          </p:stCondLst>
                                        </p:cTn>
                                        <p:tgtEl>
                                          <p:spTgt spid="35"/>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250"/>
                                        <p:tgtEl>
                                          <p:spTgt spid="39"/>
                                        </p:tgtEl>
                                      </p:cBhvr>
                                    </p:animEffect>
                                    <p:set>
                                      <p:cBhvr>
                                        <p:cTn id="137" dur="1" fill="hold">
                                          <p:stCondLst>
                                            <p:cond delay="249"/>
                                          </p:stCondLst>
                                        </p:cTn>
                                        <p:tgtEl>
                                          <p:spTgt spid="39"/>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250"/>
                                        <p:tgtEl>
                                          <p:spTgt spid="41"/>
                                        </p:tgtEl>
                                      </p:cBhvr>
                                    </p:animEffect>
                                    <p:set>
                                      <p:cBhvr>
                                        <p:cTn id="140" dur="1" fill="hold">
                                          <p:stCondLst>
                                            <p:cond delay="249"/>
                                          </p:stCondLst>
                                        </p:cTn>
                                        <p:tgtEl>
                                          <p:spTgt spid="41"/>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250"/>
                                        <p:tgtEl>
                                          <p:spTgt spid="13"/>
                                        </p:tgtEl>
                                      </p:cBhvr>
                                    </p:animEffect>
                                    <p:set>
                                      <p:cBhvr>
                                        <p:cTn id="143" dur="1" fill="hold">
                                          <p:stCondLst>
                                            <p:cond delay="249"/>
                                          </p:stCondLst>
                                        </p:cTn>
                                        <p:tgtEl>
                                          <p:spTgt spid="13"/>
                                        </p:tgtEl>
                                        <p:attrNameLst>
                                          <p:attrName>style.visibility</p:attrName>
                                        </p:attrNameLst>
                                      </p:cBhvr>
                                      <p:to>
                                        <p:strVal val="hidden"/>
                                      </p:to>
                                    </p:set>
                                  </p:childTnLst>
                                </p:cTn>
                              </p:par>
                            </p:childTnLst>
                          </p:cTn>
                        </p:par>
                        <p:par>
                          <p:cTn id="144" fill="hold">
                            <p:stCondLst>
                              <p:cond delay="500"/>
                            </p:stCondLst>
                            <p:childTnLst>
                              <p:par>
                                <p:cTn id="145" presetID="10" presetClass="entr" presetSubtype="0" fill="hold" nodeType="afterEffect">
                                  <p:stCondLst>
                                    <p:cond delay="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500"/>
                                        <p:tgtEl>
                                          <p:spTgt spid="13"/>
                                        </p:tgtEl>
                                      </p:cBhvr>
                                    </p:animEffect>
                                  </p:childTnLst>
                                </p:cTn>
                              </p:par>
                              <p:par>
                                <p:cTn id="148" presetID="10" presetClass="entr" presetSubtype="0" fill="hold" nodeType="withEffect">
                                  <p:stCondLst>
                                    <p:cond delay="0"/>
                                  </p:stCondLst>
                                  <p:childTnLst>
                                    <p:set>
                                      <p:cBhvr>
                                        <p:cTn id="149" dur="1" fill="hold">
                                          <p:stCondLst>
                                            <p:cond delay="0"/>
                                          </p:stCondLst>
                                        </p:cTn>
                                        <p:tgtEl>
                                          <p:spTgt spid="22"/>
                                        </p:tgtEl>
                                        <p:attrNameLst>
                                          <p:attrName>style.visibility</p:attrName>
                                        </p:attrNameLst>
                                      </p:cBhvr>
                                      <p:to>
                                        <p:strVal val="visible"/>
                                      </p:to>
                                    </p:set>
                                    <p:animEffect transition="in" filter="fade">
                                      <p:cBhvr>
                                        <p:cTn id="150" dur="500"/>
                                        <p:tgtEl>
                                          <p:spTgt spid="22"/>
                                        </p:tgtEl>
                                      </p:cBhvr>
                                    </p:animEffect>
                                  </p:childTnLst>
                                </p:cTn>
                              </p:par>
                              <p:par>
                                <p:cTn id="151" presetID="10" presetClass="entr" presetSubtype="0" fill="hold" nodeType="withEffect">
                                  <p:stCondLst>
                                    <p:cond delay="0"/>
                                  </p:stCondLst>
                                  <p:childTnLst>
                                    <p:set>
                                      <p:cBhvr>
                                        <p:cTn id="152" dur="1" fill="hold">
                                          <p:stCondLst>
                                            <p:cond delay="0"/>
                                          </p:stCondLst>
                                        </p:cTn>
                                        <p:tgtEl>
                                          <p:spTgt spid="20"/>
                                        </p:tgtEl>
                                        <p:attrNameLst>
                                          <p:attrName>style.visibility</p:attrName>
                                        </p:attrNameLst>
                                      </p:cBhvr>
                                      <p:to>
                                        <p:strVal val="visible"/>
                                      </p:to>
                                    </p:set>
                                    <p:animEffect transition="in" filter="fade">
                                      <p:cBhvr>
                                        <p:cTn id="153" dur="500"/>
                                        <p:tgtEl>
                                          <p:spTgt spid="20"/>
                                        </p:tgtEl>
                                      </p:cBhvr>
                                    </p:animEffect>
                                  </p:childTnLst>
                                </p:cTn>
                              </p:par>
                              <p:par>
                                <p:cTn id="154" presetID="10" presetClass="entr" presetSubtype="0" fill="hold" nodeType="withEffect">
                                  <p:stCondLst>
                                    <p:cond delay="0"/>
                                  </p:stCondLst>
                                  <p:childTnLst>
                                    <p:set>
                                      <p:cBhvr>
                                        <p:cTn id="155" dur="1" fill="hold">
                                          <p:stCondLst>
                                            <p:cond delay="0"/>
                                          </p:stCondLst>
                                        </p:cTn>
                                        <p:tgtEl>
                                          <p:spTgt spid="42"/>
                                        </p:tgtEl>
                                        <p:attrNameLst>
                                          <p:attrName>style.visibility</p:attrName>
                                        </p:attrNameLst>
                                      </p:cBhvr>
                                      <p:to>
                                        <p:strVal val="visible"/>
                                      </p:to>
                                    </p:set>
                                    <p:animEffect transition="in" filter="fade">
                                      <p:cBhvr>
                                        <p:cTn id="156" dur="500"/>
                                        <p:tgtEl>
                                          <p:spTgt spid="42"/>
                                        </p:tgtEl>
                                      </p:cBhvr>
                                    </p:animEffect>
                                  </p:childTnLst>
                                </p:cTn>
                              </p:par>
                              <p:par>
                                <p:cTn id="157" presetID="10" presetClass="entr" presetSubtype="0" fill="hold" nodeType="withEffect">
                                  <p:stCondLst>
                                    <p:cond delay="0"/>
                                  </p:stCondLst>
                                  <p:childTnLst>
                                    <p:set>
                                      <p:cBhvr>
                                        <p:cTn id="158" dur="1" fill="hold">
                                          <p:stCondLst>
                                            <p:cond delay="0"/>
                                          </p:stCondLst>
                                        </p:cTn>
                                        <p:tgtEl>
                                          <p:spTgt spid="18"/>
                                        </p:tgtEl>
                                        <p:attrNameLst>
                                          <p:attrName>style.visibility</p:attrName>
                                        </p:attrNameLst>
                                      </p:cBhvr>
                                      <p:to>
                                        <p:strVal val="visible"/>
                                      </p:to>
                                    </p:set>
                                    <p:animEffect transition="in" filter="fade">
                                      <p:cBhvr>
                                        <p:cTn id="159" dur="500"/>
                                        <p:tgtEl>
                                          <p:spTgt spid="18"/>
                                        </p:tgtEl>
                                      </p:cBhvr>
                                    </p:animEffect>
                                  </p:childTnLst>
                                </p:cTn>
                              </p:par>
                              <p:par>
                                <p:cTn id="160" presetID="10" presetClass="entr" presetSubtype="0" fill="hold" nodeType="withEffect">
                                  <p:stCondLst>
                                    <p:cond delay="0"/>
                                  </p:stCondLst>
                                  <p:childTnLst>
                                    <p:set>
                                      <p:cBhvr>
                                        <p:cTn id="161" dur="1" fill="hold">
                                          <p:stCondLst>
                                            <p:cond delay="0"/>
                                          </p:stCondLst>
                                        </p:cTn>
                                        <p:tgtEl>
                                          <p:spTgt spid="49"/>
                                        </p:tgtEl>
                                        <p:attrNameLst>
                                          <p:attrName>style.visibility</p:attrName>
                                        </p:attrNameLst>
                                      </p:cBhvr>
                                      <p:to>
                                        <p:strVal val="visible"/>
                                      </p:to>
                                    </p:set>
                                    <p:animEffect transition="in" filter="fade">
                                      <p:cBhvr>
                                        <p:cTn id="162" dur="500"/>
                                        <p:tgtEl>
                                          <p:spTgt spid="49"/>
                                        </p:tgtEl>
                                      </p:cBhvr>
                                    </p:animEffect>
                                  </p:childTnLst>
                                </p:cTn>
                              </p:par>
                              <p:par>
                                <p:cTn id="163" presetID="10" presetClass="entr" presetSubtype="0" fill="hold" nodeType="withEffect">
                                  <p:stCondLst>
                                    <p:cond delay="0"/>
                                  </p:stCondLst>
                                  <p:childTnLst>
                                    <p:set>
                                      <p:cBhvr>
                                        <p:cTn id="164" dur="1" fill="hold">
                                          <p:stCondLst>
                                            <p:cond delay="0"/>
                                          </p:stCondLst>
                                        </p:cTn>
                                        <p:tgtEl>
                                          <p:spTgt spid="13"/>
                                        </p:tgtEl>
                                        <p:attrNameLst>
                                          <p:attrName>style.visibility</p:attrName>
                                        </p:attrNameLst>
                                      </p:cBhvr>
                                      <p:to>
                                        <p:strVal val="visible"/>
                                      </p:to>
                                    </p:set>
                                    <p:animEffect transition="in" filter="fade">
                                      <p:cBhvr>
                                        <p:cTn id="165" dur="500"/>
                                        <p:tgtEl>
                                          <p:spTgt spid="13"/>
                                        </p:tgtEl>
                                      </p:cBhvr>
                                    </p:animEffect>
                                  </p:childTnLst>
                                </p:cTn>
                              </p:par>
                              <p:par>
                                <p:cTn id="166" presetID="10" presetClass="entr" presetSubtype="0" fill="hold" nodeType="withEffect">
                                  <p:stCondLst>
                                    <p:cond delay="0"/>
                                  </p:stCondLst>
                                  <p:childTnLst>
                                    <p:set>
                                      <p:cBhvr>
                                        <p:cTn id="167" dur="1" fill="hold">
                                          <p:stCondLst>
                                            <p:cond delay="0"/>
                                          </p:stCondLst>
                                        </p:cTn>
                                        <p:tgtEl>
                                          <p:spTgt spid="25"/>
                                        </p:tgtEl>
                                        <p:attrNameLst>
                                          <p:attrName>style.visibility</p:attrName>
                                        </p:attrNameLst>
                                      </p:cBhvr>
                                      <p:to>
                                        <p:strVal val="visible"/>
                                      </p:to>
                                    </p:set>
                                    <p:animEffect transition="in" filter="fade">
                                      <p:cBhvr>
                                        <p:cTn id="168" dur="500"/>
                                        <p:tgtEl>
                                          <p:spTgt spid="25"/>
                                        </p:tgtEl>
                                      </p:cBhvr>
                                    </p:animEffect>
                                  </p:childTnLst>
                                </p:cTn>
                              </p:par>
                              <p:par>
                                <p:cTn id="169" presetID="10" presetClass="entr" presetSubtype="0" fill="hold" nodeType="withEffect">
                                  <p:stCondLst>
                                    <p:cond delay="0"/>
                                  </p:stCondLst>
                                  <p:childTnLst>
                                    <p:set>
                                      <p:cBhvr>
                                        <p:cTn id="170" dur="1" fill="hold">
                                          <p:stCondLst>
                                            <p:cond delay="0"/>
                                          </p:stCondLst>
                                        </p:cTn>
                                        <p:tgtEl>
                                          <p:spTgt spid="26"/>
                                        </p:tgtEl>
                                        <p:attrNameLst>
                                          <p:attrName>style.visibility</p:attrName>
                                        </p:attrNameLst>
                                      </p:cBhvr>
                                      <p:to>
                                        <p:strVal val="visible"/>
                                      </p:to>
                                    </p:set>
                                    <p:animEffect transition="in" filter="fade">
                                      <p:cBhvr>
                                        <p:cTn id="171" dur="500"/>
                                        <p:tgtEl>
                                          <p:spTgt spid="26"/>
                                        </p:tgtEl>
                                      </p:cBhvr>
                                    </p:animEffect>
                                  </p:childTnLst>
                                </p:cTn>
                              </p:par>
                              <p:par>
                                <p:cTn id="172" presetID="10" presetClass="entr" presetSubtype="0" fill="hold" nodeType="withEffect">
                                  <p:stCondLst>
                                    <p:cond delay="0"/>
                                  </p:stCondLst>
                                  <p:childTnLst>
                                    <p:set>
                                      <p:cBhvr>
                                        <p:cTn id="173" dur="1" fill="hold">
                                          <p:stCondLst>
                                            <p:cond delay="0"/>
                                          </p:stCondLst>
                                        </p:cTn>
                                        <p:tgtEl>
                                          <p:spTgt spid="27"/>
                                        </p:tgtEl>
                                        <p:attrNameLst>
                                          <p:attrName>style.visibility</p:attrName>
                                        </p:attrNameLst>
                                      </p:cBhvr>
                                      <p:to>
                                        <p:strVal val="visible"/>
                                      </p:to>
                                    </p:set>
                                    <p:animEffect transition="in" filter="fade">
                                      <p:cBhvr>
                                        <p:cTn id="174" dur="500"/>
                                        <p:tgtEl>
                                          <p:spTgt spid="27"/>
                                        </p:tgtEl>
                                      </p:cBhvr>
                                    </p:animEffect>
                                  </p:childTnLst>
                                </p:cTn>
                              </p:par>
                            </p:childTnLst>
                          </p:cTn>
                        </p:par>
                        <p:par>
                          <p:cTn id="175" fill="hold">
                            <p:stCondLst>
                              <p:cond delay="1000"/>
                            </p:stCondLst>
                            <p:childTnLst>
                              <p:par>
                                <p:cTn id="176" presetID="42" presetClass="path" presetSubtype="0" accel="50000" decel="50000" fill="hold" nodeType="afterEffect">
                                  <p:stCondLst>
                                    <p:cond delay="0"/>
                                  </p:stCondLst>
                                  <p:childTnLst>
                                    <p:animMotion origin="layout" path="M 5.55556E-7 2.22045E-16 L 0.31962 0.00525 " pathEditMode="relative" rAng="0" ptsTypes="AA">
                                      <p:cBhvr>
                                        <p:cTn id="177" dur="1000" fill="hold"/>
                                        <p:tgtEl>
                                          <p:spTgt spid="18"/>
                                        </p:tgtEl>
                                        <p:attrNameLst>
                                          <p:attrName>ppt_x</p:attrName>
                                          <p:attrName>ppt_y</p:attrName>
                                        </p:attrNameLst>
                                      </p:cBhvr>
                                      <p:rCtr x="15972" y="247"/>
                                    </p:animMotion>
                                  </p:childTnLst>
                                </p:cTn>
                              </p:par>
                              <p:par>
                                <p:cTn id="178" presetID="42" presetClass="path" presetSubtype="0" accel="50000" decel="50000" fill="hold" nodeType="withEffect">
                                  <p:stCondLst>
                                    <p:cond delay="0"/>
                                  </p:stCondLst>
                                  <p:childTnLst>
                                    <p:animMotion origin="layout" path="M -3.33333E-6 1.11111E-6 L 0.14098 0.00401 " pathEditMode="relative" rAng="0" ptsTypes="AA">
                                      <p:cBhvr>
                                        <p:cTn id="179" dur="1000" fill="hold"/>
                                        <p:tgtEl>
                                          <p:spTgt spid="49"/>
                                        </p:tgtEl>
                                        <p:attrNameLst>
                                          <p:attrName>ppt_x</p:attrName>
                                          <p:attrName>ppt_y</p:attrName>
                                        </p:attrNameLst>
                                      </p:cBhvr>
                                      <p:rCtr x="7049" y="185"/>
                                    </p:animMotion>
                                  </p:childTnLst>
                                </p:cTn>
                              </p:par>
                            </p:childTnLst>
                          </p:cTn>
                        </p:par>
                        <p:par>
                          <p:cTn id="180" fill="hold">
                            <p:stCondLst>
                              <p:cond delay="2000"/>
                            </p:stCondLst>
                            <p:childTnLst>
                              <p:par>
                                <p:cTn id="181" presetID="10" presetClass="entr" presetSubtype="0" fill="hold" nodeType="afterEffect">
                                  <p:stCondLst>
                                    <p:cond delay="0"/>
                                  </p:stCondLst>
                                  <p:childTnLst>
                                    <p:set>
                                      <p:cBhvr>
                                        <p:cTn id="182" dur="1" fill="hold">
                                          <p:stCondLst>
                                            <p:cond delay="0"/>
                                          </p:stCondLst>
                                        </p:cTn>
                                        <p:tgtEl>
                                          <p:spTgt spid="24"/>
                                        </p:tgtEl>
                                        <p:attrNameLst>
                                          <p:attrName>style.visibility</p:attrName>
                                        </p:attrNameLst>
                                      </p:cBhvr>
                                      <p:to>
                                        <p:strVal val="visible"/>
                                      </p:to>
                                    </p:set>
                                    <p:animEffect transition="in" filter="fade">
                                      <p:cBhvr>
                                        <p:cTn id="183" dur="250"/>
                                        <p:tgtEl>
                                          <p:spTgt spid="24"/>
                                        </p:tgtEl>
                                      </p:cBhvr>
                                    </p:animEffect>
                                  </p:childTnLst>
                                </p:cTn>
                              </p:par>
                              <p:par>
                                <p:cTn id="184" presetID="10" presetClass="entr" presetSubtype="0" fill="hold" nodeType="withEffect">
                                  <p:stCondLst>
                                    <p:cond delay="0"/>
                                  </p:stCondLst>
                                  <p:childTnLst>
                                    <p:set>
                                      <p:cBhvr>
                                        <p:cTn id="185" dur="1" fill="hold">
                                          <p:stCondLst>
                                            <p:cond delay="0"/>
                                          </p:stCondLst>
                                        </p:cTn>
                                        <p:tgtEl>
                                          <p:spTgt spid="50"/>
                                        </p:tgtEl>
                                        <p:attrNameLst>
                                          <p:attrName>style.visibility</p:attrName>
                                        </p:attrNameLst>
                                      </p:cBhvr>
                                      <p:to>
                                        <p:strVal val="visible"/>
                                      </p:to>
                                    </p:set>
                                    <p:animEffect transition="in" filter="fade">
                                      <p:cBhvr>
                                        <p:cTn id="186" dur="250"/>
                                        <p:tgtEl>
                                          <p:spTgt spid="50"/>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nodeType="clickEffect">
                                  <p:stCondLst>
                                    <p:cond delay="0"/>
                                  </p:stCondLst>
                                  <p:childTnLst>
                                    <p:set>
                                      <p:cBhvr>
                                        <p:cTn id="190" dur="1" fill="hold">
                                          <p:stCondLst>
                                            <p:cond delay="0"/>
                                          </p:stCondLst>
                                        </p:cTn>
                                        <p:tgtEl>
                                          <p:spTgt spid="3">
                                            <p:txEl>
                                              <p:pRg st="3" end="3"/>
                                            </p:txEl>
                                          </p:spTgt>
                                        </p:tgtEl>
                                        <p:attrNameLst>
                                          <p:attrName>style.visibility</p:attrName>
                                        </p:attrNameLst>
                                      </p:cBhvr>
                                      <p:to>
                                        <p:strVal val="visible"/>
                                      </p:to>
                                    </p:set>
                                    <p:animEffect transition="in" filter="wipe(left)">
                                      <p:cBhvr>
                                        <p:cTn id="191" dur="500"/>
                                        <p:tgtEl>
                                          <p:spTgt spid="3">
                                            <p:txEl>
                                              <p:pRg st="3" end="3"/>
                                            </p:txEl>
                                          </p:spTgt>
                                        </p:tgtEl>
                                      </p:cBhvr>
                                    </p:animEffect>
                                  </p:childTnLst>
                                </p:cTn>
                              </p:par>
                              <p:par>
                                <p:cTn id="192" presetID="10" presetClass="exit" presetSubtype="0" fill="hold" nodeType="withEffect">
                                  <p:stCondLst>
                                    <p:cond delay="0"/>
                                  </p:stCondLst>
                                  <p:childTnLst>
                                    <p:animEffect transition="out" filter="fade">
                                      <p:cBhvr>
                                        <p:cTn id="193" dur="250"/>
                                        <p:tgtEl>
                                          <p:spTgt spid="13"/>
                                        </p:tgtEl>
                                      </p:cBhvr>
                                    </p:animEffect>
                                    <p:set>
                                      <p:cBhvr>
                                        <p:cTn id="194" dur="1" fill="hold">
                                          <p:stCondLst>
                                            <p:cond delay="249"/>
                                          </p:stCondLst>
                                        </p:cTn>
                                        <p:tgtEl>
                                          <p:spTgt spid="13"/>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250"/>
                                        <p:tgtEl>
                                          <p:spTgt spid="22"/>
                                        </p:tgtEl>
                                      </p:cBhvr>
                                    </p:animEffect>
                                    <p:set>
                                      <p:cBhvr>
                                        <p:cTn id="197" dur="1" fill="hold">
                                          <p:stCondLst>
                                            <p:cond delay="249"/>
                                          </p:stCondLst>
                                        </p:cTn>
                                        <p:tgtEl>
                                          <p:spTgt spid="22"/>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250"/>
                                        <p:tgtEl>
                                          <p:spTgt spid="20"/>
                                        </p:tgtEl>
                                      </p:cBhvr>
                                    </p:animEffect>
                                    <p:set>
                                      <p:cBhvr>
                                        <p:cTn id="200" dur="1" fill="hold">
                                          <p:stCondLst>
                                            <p:cond delay="249"/>
                                          </p:stCondLst>
                                        </p:cTn>
                                        <p:tgtEl>
                                          <p:spTgt spid="20"/>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250"/>
                                        <p:tgtEl>
                                          <p:spTgt spid="42"/>
                                        </p:tgtEl>
                                      </p:cBhvr>
                                    </p:animEffect>
                                    <p:set>
                                      <p:cBhvr>
                                        <p:cTn id="203" dur="1" fill="hold">
                                          <p:stCondLst>
                                            <p:cond delay="249"/>
                                          </p:stCondLst>
                                        </p:cTn>
                                        <p:tgtEl>
                                          <p:spTgt spid="42"/>
                                        </p:tgtEl>
                                        <p:attrNameLst>
                                          <p:attrName>style.visibility</p:attrName>
                                        </p:attrNameLst>
                                      </p:cBhvr>
                                      <p:to>
                                        <p:strVal val="hidden"/>
                                      </p:to>
                                    </p:set>
                                  </p:childTnLst>
                                </p:cTn>
                              </p:par>
                              <p:par>
                                <p:cTn id="204" presetID="10" presetClass="exit" presetSubtype="0" fill="hold" nodeType="withEffect">
                                  <p:stCondLst>
                                    <p:cond delay="0"/>
                                  </p:stCondLst>
                                  <p:childTnLst>
                                    <p:animEffect transition="out" filter="fade">
                                      <p:cBhvr>
                                        <p:cTn id="205" dur="250"/>
                                        <p:tgtEl>
                                          <p:spTgt spid="18"/>
                                        </p:tgtEl>
                                      </p:cBhvr>
                                    </p:animEffect>
                                    <p:set>
                                      <p:cBhvr>
                                        <p:cTn id="206" dur="1" fill="hold">
                                          <p:stCondLst>
                                            <p:cond delay="249"/>
                                          </p:stCondLst>
                                        </p:cTn>
                                        <p:tgtEl>
                                          <p:spTgt spid="18"/>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250"/>
                                        <p:tgtEl>
                                          <p:spTgt spid="49"/>
                                        </p:tgtEl>
                                      </p:cBhvr>
                                    </p:animEffect>
                                    <p:set>
                                      <p:cBhvr>
                                        <p:cTn id="209" dur="1" fill="hold">
                                          <p:stCondLst>
                                            <p:cond delay="249"/>
                                          </p:stCondLst>
                                        </p:cTn>
                                        <p:tgtEl>
                                          <p:spTgt spid="49"/>
                                        </p:tgtEl>
                                        <p:attrNameLst>
                                          <p:attrName>style.visibility</p:attrName>
                                        </p:attrNameLst>
                                      </p:cBhvr>
                                      <p:to>
                                        <p:strVal val="hidden"/>
                                      </p:to>
                                    </p:set>
                                  </p:childTnLst>
                                </p:cTn>
                              </p:par>
                              <p:par>
                                <p:cTn id="210" presetID="10" presetClass="exit" presetSubtype="0" fill="hold" nodeType="withEffect">
                                  <p:stCondLst>
                                    <p:cond delay="0"/>
                                  </p:stCondLst>
                                  <p:childTnLst>
                                    <p:animEffect transition="out" filter="fade">
                                      <p:cBhvr>
                                        <p:cTn id="211" dur="250"/>
                                        <p:tgtEl>
                                          <p:spTgt spid="25"/>
                                        </p:tgtEl>
                                      </p:cBhvr>
                                    </p:animEffect>
                                    <p:set>
                                      <p:cBhvr>
                                        <p:cTn id="212" dur="1" fill="hold">
                                          <p:stCondLst>
                                            <p:cond delay="249"/>
                                          </p:stCondLst>
                                        </p:cTn>
                                        <p:tgtEl>
                                          <p:spTgt spid="25"/>
                                        </p:tgtEl>
                                        <p:attrNameLst>
                                          <p:attrName>style.visibility</p:attrName>
                                        </p:attrNameLst>
                                      </p:cBhvr>
                                      <p:to>
                                        <p:strVal val="hidden"/>
                                      </p:to>
                                    </p:set>
                                  </p:childTnLst>
                                </p:cTn>
                              </p:par>
                              <p:par>
                                <p:cTn id="213" presetID="10" presetClass="exit" presetSubtype="0" fill="hold" nodeType="withEffect">
                                  <p:stCondLst>
                                    <p:cond delay="0"/>
                                  </p:stCondLst>
                                  <p:childTnLst>
                                    <p:animEffect transition="out" filter="fade">
                                      <p:cBhvr>
                                        <p:cTn id="214" dur="250"/>
                                        <p:tgtEl>
                                          <p:spTgt spid="26"/>
                                        </p:tgtEl>
                                      </p:cBhvr>
                                    </p:animEffect>
                                    <p:set>
                                      <p:cBhvr>
                                        <p:cTn id="215" dur="1" fill="hold">
                                          <p:stCondLst>
                                            <p:cond delay="249"/>
                                          </p:stCondLst>
                                        </p:cTn>
                                        <p:tgtEl>
                                          <p:spTgt spid="26"/>
                                        </p:tgtEl>
                                        <p:attrNameLst>
                                          <p:attrName>style.visibility</p:attrName>
                                        </p:attrNameLst>
                                      </p:cBhvr>
                                      <p:to>
                                        <p:strVal val="hidden"/>
                                      </p:to>
                                    </p:set>
                                  </p:childTnLst>
                                </p:cTn>
                              </p:par>
                              <p:par>
                                <p:cTn id="216" presetID="10" presetClass="exit" presetSubtype="0" fill="hold" nodeType="withEffect">
                                  <p:stCondLst>
                                    <p:cond delay="0"/>
                                  </p:stCondLst>
                                  <p:childTnLst>
                                    <p:animEffect transition="out" filter="fade">
                                      <p:cBhvr>
                                        <p:cTn id="217" dur="250"/>
                                        <p:tgtEl>
                                          <p:spTgt spid="27"/>
                                        </p:tgtEl>
                                      </p:cBhvr>
                                    </p:animEffect>
                                    <p:set>
                                      <p:cBhvr>
                                        <p:cTn id="218" dur="1" fill="hold">
                                          <p:stCondLst>
                                            <p:cond delay="249"/>
                                          </p:stCondLst>
                                        </p:cTn>
                                        <p:tgtEl>
                                          <p:spTgt spid="27"/>
                                        </p:tgtEl>
                                        <p:attrNameLst>
                                          <p:attrName>style.visibility</p:attrName>
                                        </p:attrNameLst>
                                      </p:cBhvr>
                                      <p:to>
                                        <p:strVal val="hidden"/>
                                      </p:to>
                                    </p:set>
                                  </p:childTnLst>
                                </p:cTn>
                              </p:par>
                              <p:par>
                                <p:cTn id="219" presetID="10" presetClass="exit" presetSubtype="0" fill="hold" nodeType="withEffect">
                                  <p:stCondLst>
                                    <p:cond delay="0"/>
                                  </p:stCondLst>
                                  <p:childTnLst>
                                    <p:animEffect transition="out" filter="fade">
                                      <p:cBhvr>
                                        <p:cTn id="220" dur="250"/>
                                        <p:tgtEl>
                                          <p:spTgt spid="24"/>
                                        </p:tgtEl>
                                      </p:cBhvr>
                                    </p:animEffect>
                                    <p:set>
                                      <p:cBhvr>
                                        <p:cTn id="221" dur="1" fill="hold">
                                          <p:stCondLst>
                                            <p:cond delay="249"/>
                                          </p:stCondLst>
                                        </p:cTn>
                                        <p:tgtEl>
                                          <p:spTgt spid="24"/>
                                        </p:tgtEl>
                                        <p:attrNameLst>
                                          <p:attrName>style.visibility</p:attrName>
                                        </p:attrNameLst>
                                      </p:cBhvr>
                                      <p:to>
                                        <p:strVal val="hidden"/>
                                      </p:to>
                                    </p:set>
                                  </p:childTnLst>
                                </p:cTn>
                              </p:par>
                              <p:par>
                                <p:cTn id="222" presetID="10" presetClass="exit" presetSubtype="0" fill="hold" nodeType="withEffect">
                                  <p:stCondLst>
                                    <p:cond delay="0"/>
                                  </p:stCondLst>
                                  <p:childTnLst>
                                    <p:animEffect transition="out" filter="fade">
                                      <p:cBhvr>
                                        <p:cTn id="223" dur="250"/>
                                        <p:tgtEl>
                                          <p:spTgt spid="50"/>
                                        </p:tgtEl>
                                      </p:cBhvr>
                                    </p:animEffect>
                                    <p:set>
                                      <p:cBhvr>
                                        <p:cTn id="224" dur="1" fill="hold">
                                          <p:stCondLst>
                                            <p:cond delay="249"/>
                                          </p:stCondLst>
                                        </p:cTn>
                                        <p:tgtEl>
                                          <p:spTgt spid="50"/>
                                        </p:tgtEl>
                                        <p:attrNameLst>
                                          <p:attrName>style.visibility</p:attrName>
                                        </p:attrNameLst>
                                      </p:cBhvr>
                                      <p:to>
                                        <p:strVal val="hidden"/>
                                      </p:to>
                                    </p:set>
                                  </p:childTnLst>
                                </p:cTn>
                              </p:par>
                            </p:childTnLst>
                          </p:cTn>
                        </p:par>
                        <p:par>
                          <p:cTn id="225" fill="hold">
                            <p:stCondLst>
                              <p:cond delay="500"/>
                            </p:stCondLst>
                            <p:childTnLst>
                              <p:par>
                                <p:cTn id="226" presetID="10" presetClass="entr" presetSubtype="0" fill="hold" nodeType="afterEffect">
                                  <p:stCondLst>
                                    <p:cond delay="0"/>
                                  </p:stCondLst>
                                  <p:childTnLst>
                                    <p:set>
                                      <p:cBhvr>
                                        <p:cTn id="227" dur="1" fill="hold">
                                          <p:stCondLst>
                                            <p:cond delay="0"/>
                                          </p:stCondLst>
                                        </p:cTn>
                                        <p:tgtEl>
                                          <p:spTgt spid="23"/>
                                        </p:tgtEl>
                                        <p:attrNameLst>
                                          <p:attrName>style.visibility</p:attrName>
                                        </p:attrNameLst>
                                      </p:cBhvr>
                                      <p:to>
                                        <p:strVal val="visible"/>
                                      </p:to>
                                    </p:set>
                                    <p:animEffect transition="in" filter="fade">
                                      <p:cBhvr>
                                        <p:cTn id="228" dur="500"/>
                                        <p:tgtEl>
                                          <p:spTgt spid="23"/>
                                        </p:tgtEl>
                                      </p:cBhvr>
                                    </p:animEffect>
                                  </p:childTnLst>
                                </p:cTn>
                              </p:par>
                              <p:par>
                                <p:cTn id="229" presetID="10" presetClass="entr" presetSubtype="0" fill="hold" nodeType="withEffect">
                                  <p:stCondLst>
                                    <p:cond delay="0"/>
                                  </p:stCondLst>
                                  <p:childTnLst>
                                    <p:set>
                                      <p:cBhvr>
                                        <p:cTn id="230" dur="1" fill="hold">
                                          <p:stCondLst>
                                            <p:cond delay="0"/>
                                          </p:stCondLst>
                                        </p:cTn>
                                        <p:tgtEl>
                                          <p:spTgt spid="13"/>
                                        </p:tgtEl>
                                        <p:attrNameLst>
                                          <p:attrName>style.visibility</p:attrName>
                                        </p:attrNameLst>
                                      </p:cBhvr>
                                      <p:to>
                                        <p:strVal val="visible"/>
                                      </p:to>
                                    </p:set>
                                    <p:animEffect transition="in" filter="fade">
                                      <p:cBhvr>
                                        <p:cTn id="231" dur="500"/>
                                        <p:tgtEl>
                                          <p:spTgt spid="13"/>
                                        </p:tgtEl>
                                      </p:cBhvr>
                                    </p:animEffect>
                                  </p:childTnLst>
                                </p:cTn>
                              </p:par>
                              <p:par>
                                <p:cTn id="232" presetID="10" presetClass="entr" presetSubtype="0" fill="hold" nodeType="withEffect">
                                  <p:stCondLst>
                                    <p:cond delay="0"/>
                                  </p:stCondLst>
                                  <p:childTnLst>
                                    <p:set>
                                      <p:cBhvr>
                                        <p:cTn id="233" dur="1" fill="hold">
                                          <p:stCondLst>
                                            <p:cond delay="0"/>
                                          </p:stCondLst>
                                        </p:cTn>
                                        <p:tgtEl>
                                          <p:spTgt spid="55"/>
                                        </p:tgtEl>
                                        <p:attrNameLst>
                                          <p:attrName>style.visibility</p:attrName>
                                        </p:attrNameLst>
                                      </p:cBhvr>
                                      <p:to>
                                        <p:strVal val="visible"/>
                                      </p:to>
                                    </p:set>
                                    <p:animEffect transition="in" filter="fade">
                                      <p:cBhvr>
                                        <p:cTn id="234" dur="500"/>
                                        <p:tgtEl>
                                          <p:spTgt spid="55"/>
                                        </p:tgtEl>
                                      </p:cBhvr>
                                    </p:animEffect>
                                  </p:childTnLst>
                                </p:cTn>
                              </p:par>
                              <p:par>
                                <p:cTn id="235" presetID="10" presetClass="entr" presetSubtype="0" fill="hold" nodeType="withEffect">
                                  <p:stCondLst>
                                    <p:cond delay="0"/>
                                  </p:stCondLst>
                                  <p:childTnLst>
                                    <p:set>
                                      <p:cBhvr>
                                        <p:cTn id="236" dur="1" fill="hold">
                                          <p:stCondLst>
                                            <p:cond delay="0"/>
                                          </p:stCondLst>
                                        </p:cTn>
                                        <p:tgtEl>
                                          <p:spTgt spid="62"/>
                                        </p:tgtEl>
                                        <p:attrNameLst>
                                          <p:attrName>style.visibility</p:attrName>
                                        </p:attrNameLst>
                                      </p:cBhvr>
                                      <p:to>
                                        <p:strVal val="visible"/>
                                      </p:to>
                                    </p:set>
                                    <p:animEffect transition="in" filter="fade">
                                      <p:cBhvr>
                                        <p:cTn id="237" dur="500"/>
                                        <p:tgtEl>
                                          <p:spTgt spid="62"/>
                                        </p:tgtEl>
                                      </p:cBhvr>
                                    </p:animEffect>
                                  </p:childTnLst>
                                </p:cTn>
                              </p:par>
                              <p:par>
                                <p:cTn id="238" presetID="10" presetClass="entr" presetSubtype="0" fill="hold" nodeType="withEffect">
                                  <p:stCondLst>
                                    <p:cond delay="0"/>
                                  </p:stCondLst>
                                  <p:childTnLst>
                                    <p:set>
                                      <p:cBhvr>
                                        <p:cTn id="239" dur="1" fill="hold">
                                          <p:stCondLst>
                                            <p:cond delay="0"/>
                                          </p:stCondLst>
                                        </p:cTn>
                                        <p:tgtEl>
                                          <p:spTgt spid="63"/>
                                        </p:tgtEl>
                                        <p:attrNameLst>
                                          <p:attrName>style.visibility</p:attrName>
                                        </p:attrNameLst>
                                      </p:cBhvr>
                                      <p:to>
                                        <p:strVal val="visible"/>
                                      </p:to>
                                    </p:set>
                                    <p:animEffect transition="in" filter="fade">
                                      <p:cBhvr>
                                        <p:cTn id="240" dur="500"/>
                                        <p:tgtEl>
                                          <p:spTgt spid="63"/>
                                        </p:tgtEl>
                                      </p:cBhvr>
                                    </p:animEffect>
                                  </p:childTnLst>
                                </p:cTn>
                              </p:par>
                            </p:childTnLst>
                          </p:cTn>
                        </p:par>
                        <p:par>
                          <p:cTn id="241" fill="hold">
                            <p:stCondLst>
                              <p:cond delay="1000"/>
                            </p:stCondLst>
                            <p:childTnLst>
                              <p:par>
                                <p:cTn id="242" presetID="42" presetClass="path" presetSubtype="0" accel="50000" decel="50000" fill="hold" nodeType="afterEffect">
                                  <p:stCondLst>
                                    <p:cond delay="0"/>
                                  </p:stCondLst>
                                  <p:childTnLst>
                                    <p:animMotion origin="layout" path="M 0.00122 -0.00154 L 0.55 0.00648 " pathEditMode="relative" rAng="0" ptsTypes="AA">
                                      <p:cBhvr>
                                        <p:cTn id="243" dur="1000" fill="hold"/>
                                        <p:tgtEl>
                                          <p:spTgt spid="62"/>
                                        </p:tgtEl>
                                        <p:attrNameLst>
                                          <p:attrName>ppt_x</p:attrName>
                                          <p:attrName>ppt_y</p:attrName>
                                        </p:attrNameLst>
                                      </p:cBhvr>
                                      <p:rCtr x="27431" y="401"/>
                                    </p:animMotion>
                                  </p:childTnLst>
                                </p:cTn>
                              </p:par>
                              <p:par>
                                <p:cTn id="244" presetID="42" presetClass="path" presetSubtype="0" accel="50000" decel="50000" fill="hold" nodeType="withEffect">
                                  <p:stCondLst>
                                    <p:cond delay="0"/>
                                  </p:stCondLst>
                                  <p:childTnLst>
                                    <p:animMotion origin="layout" path="M 0.00104 -0.0071 L 0.47969 0.00772 " pathEditMode="relative" rAng="0" ptsTypes="AA">
                                      <p:cBhvr>
                                        <p:cTn id="245" dur="1000" fill="hold"/>
                                        <p:tgtEl>
                                          <p:spTgt spid="63"/>
                                        </p:tgtEl>
                                        <p:attrNameLst>
                                          <p:attrName>ppt_x</p:attrName>
                                          <p:attrName>ppt_y</p:attrName>
                                        </p:attrNameLst>
                                      </p:cBhvr>
                                      <p:rCtr x="23924" y="741"/>
                                    </p:animMotion>
                                  </p:childTnLst>
                                </p:cTn>
                              </p:par>
                              <p:par>
                                <p:cTn id="246" presetID="42" presetClass="path" presetSubtype="0" accel="50000" decel="50000" fill="hold" nodeType="withEffect">
                                  <p:stCondLst>
                                    <p:cond delay="0"/>
                                  </p:stCondLst>
                                  <p:childTnLst>
                                    <p:animMotion origin="layout" path="M 2.5E-6 1.97531E-6 L 0.3868 0.00154 " pathEditMode="relative" rAng="0" ptsTypes="AA">
                                      <p:cBhvr>
                                        <p:cTn id="247" dur="1000" fill="hold"/>
                                        <p:tgtEl>
                                          <p:spTgt spid="23"/>
                                        </p:tgtEl>
                                        <p:attrNameLst>
                                          <p:attrName>ppt_x</p:attrName>
                                          <p:attrName>ppt_y</p:attrName>
                                        </p:attrNameLst>
                                      </p:cBhvr>
                                      <p:rCtr x="19340" y="62"/>
                                    </p:animMotion>
                                  </p:childTnLst>
                                </p:cTn>
                              </p:par>
                              <p:par>
                                <p:cTn id="248" presetID="42" presetClass="path" presetSubtype="0" accel="50000" decel="50000" fill="hold" nodeType="withEffect">
                                  <p:stCondLst>
                                    <p:cond delay="0"/>
                                  </p:stCondLst>
                                  <p:childTnLst>
                                    <p:animMotion origin="layout" path="M -2.5E-6 4.19753E-6 L -0.30816 0.00061 " pathEditMode="relative" rAng="0" ptsTypes="AA">
                                      <p:cBhvr>
                                        <p:cTn id="249" dur="1000" fill="hold"/>
                                        <p:tgtEl>
                                          <p:spTgt spid="55"/>
                                        </p:tgtEl>
                                        <p:attrNameLst>
                                          <p:attrName>ppt_x</p:attrName>
                                          <p:attrName>ppt_y</p:attrName>
                                        </p:attrNameLst>
                                      </p:cBhvr>
                                      <p:rCtr x="-15417" y="31"/>
                                    </p:animMotion>
                                  </p:childTnLst>
                                </p:cTn>
                              </p:par>
                              <p:par>
                                <p:cTn id="250" presetID="1" presetClass="exit" presetSubtype="0" fill="hold" nodeType="withEffect">
                                  <p:stCondLst>
                                    <p:cond delay="2000"/>
                                  </p:stCondLst>
                                  <p:childTnLst>
                                    <p:set>
                                      <p:cBhvr>
                                        <p:cTn id="251" dur="1" fill="hold">
                                          <p:stCondLst>
                                            <p:cond delay="0"/>
                                          </p:stCondLst>
                                        </p:cTn>
                                        <p:tgtEl>
                                          <p:spTgt spid="23"/>
                                        </p:tgtEl>
                                        <p:attrNameLst>
                                          <p:attrName>style.visibility</p:attrName>
                                        </p:attrNameLst>
                                      </p:cBhvr>
                                      <p:to>
                                        <p:strVal val="hidden"/>
                                      </p:to>
                                    </p:set>
                                  </p:childTnLst>
                                </p:cTn>
                              </p:par>
                              <p:par>
                                <p:cTn id="252" presetID="1" presetClass="entr" presetSubtype="0" fill="hold" nodeType="withEffect">
                                  <p:stCondLst>
                                    <p:cond delay="2000"/>
                                  </p:stCondLst>
                                  <p:childTnLst>
                                    <p:set>
                                      <p:cBhvr>
                                        <p:cTn id="253" dur="1" fill="hold">
                                          <p:stCondLst>
                                            <p:cond delay="0"/>
                                          </p:stCondLst>
                                        </p:cTn>
                                        <p:tgtEl>
                                          <p:spTgt spid="34"/>
                                        </p:tgtEl>
                                        <p:attrNameLst>
                                          <p:attrName>style.visibility</p:attrName>
                                        </p:attrNameLst>
                                      </p:cBhvr>
                                      <p:to>
                                        <p:strVal val="visible"/>
                                      </p:to>
                                    </p:set>
                                  </p:childTnLst>
                                </p:cTn>
                              </p:par>
                              <p:par>
                                <p:cTn id="254" presetID="42" presetClass="path" presetSubtype="0" accel="50000" decel="50000" fill="hold" nodeType="withEffect">
                                  <p:stCondLst>
                                    <p:cond delay="500"/>
                                  </p:stCondLst>
                                  <p:childTnLst>
                                    <p:animMotion origin="layout" path="M 1.38889E-6 -4.44444E-6 L 0.36302 -0.00154 " pathEditMode="relative" rAng="0" ptsTypes="AA">
                                      <p:cBhvr>
                                        <p:cTn id="255" dur="1000" fill="hold"/>
                                        <p:tgtEl>
                                          <p:spTgt spid="51"/>
                                        </p:tgtEl>
                                        <p:attrNameLst>
                                          <p:attrName>ppt_x</p:attrName>
                                          <p:attrName>ppt_y</p:attrName>
                                        </p:attrNameLst>
                                      </p:cBhvr>
                                      <p:rCtr x="18142" y="-93"/>
                                    </p:animMotion>
                                  </p:childTnLst>
                                </p:cTn>
                              </p:par>
                              <p:par>
                                <p:cTn id="256" presetID="42" presetClass="path" presetSubtype="0" accel="50000" decel="50000" fill="hold" nodeType="withEffect">
                                  <p:stCondLst>
                                    <p:cond delay="1000"/>
                                  </p:stCondLst>
                                  <p:childTnLst>
                                    <p:animMotion origin="layout" path="M 5E-6 -1.23457E-6 L 0.28594 -1.23457E-6 " pathEditMode="relative" rAng="0" ptsTypes="AA">
                                      <p:cBhvr>
                                        <p:cTn id="257" dur="1000" fill="hold"/>
                                        <p:tgtEl>
                                          <p:spTgt spid="52"/>
                                        </p:tgtEl>
                                        <p:attrNameLst>
                                          <p:attrName>ppt_x</p:attrName>
                                          <p:attrName>ppt_y</p:attrName>
                                        </p:attrNameLst>
                                      </p:cBhvr>
                                      <p:rCtr x="14288" y="0"/>
                                    </p:animMotion>
                                  </p:childTnLst>
                                </p:cTn>
                              </p:par>
                              <p:par>
                                <p:cTn id="258" presetID="42" presetClass="path" presetSubtype="0" accel="50000" decel="50000" fill="hold" nodeType="withEffect">
                                  <p:stCondLst>
                                    <p:cond delay="1500"/>
                                  </p:stCondLst>
                                  <p:childTnLst>
                                    <p:animMotion origin="layout" path="M -4.16667E-6 1.23457E-7 L 0.22223 0.00339 " pathEditMode="relative" rAng="0" ptsTypes="AA">
                                      <p:cBhvr>
                                        <p:cTn id="259" dur="1000" fill="hold"/>
                                        <p:tgtEl>
                                          <p:spTgt spid="53"/>
                                        </p:tgtEl>
                                        <p:attrNameLst>
                                          <p:attrName>ppt_x</p:attrName>
                                          <p:attrName>ppt_y</p:attrName>
                                        </p:attrNameLst>
                                      </p:cBhvr>
                                      <p:rCtr x="11111" y="154"/>
                                    </p:animMotion>
                                  </p:childTnLst>
                                </p:cTn>
                              </p:par>
                              <p:par>
                                <p:cTn id="260" presetID="42" presetClass="path" presetSubtype="0" accel="50000" decel="50000" fill="hold" nodeType="withEffect">
                                  <p:stCondLst>
                                    <p:cond delay="2000"/>
                                  </p:stCondLst>
                                  <p:childTnLst>
                                    <p:animMotion origin="layout" path="M -0.30816 0.00061 L -0.07222 0.00493 " pathEditMode="relative" rAng="0" ptsTypes="AA">
                                      <p:cBhvr>
                                        <p:cTn id="261" dur="1000" fill="hold"/>
                                        <p:tgtEl>
                                          <p:spTgt spid="55"/>
                                        </p:tgtEl>
                                        <p:attrNameLst>
                                          <p:attrName>ppt_x</p:attrName>
                                          <p:attrName>ppt_y</p:attrName>
                                        </p:attrNameLst>
                                      </p:cBhvr>
                                      <p:rCtr x="11788" y="216"/>
                                    </p:animMotion>
                                  </p:childTnLst>
                                </p:cTn>
                              </p:par>
                            </p:childTnLst>
                          </p:cTn>
                        </p:par>
                        <p:par>
                          <p:cTn id="262" fill="hold">
                            <p:stCondLst>
                              <p:cond delay="4000"/>
                            </p:stCondLst>
                            <p:childTnLst>
                              <p:par>
                                <p:cTn id="263" presetID="10" presetClass="entr" presetSubtype="0" fill="hold" nodeType="afterEffect">
                                  <p:stCondLst>
                                    <p:cond delay="0"/>
                                  </p:stCondLst>
                                  <p:childTnLst>
                                    <p:set>
                                      <p:cBhvr>
                                        <p:cTn id="264" dur="1" fill="hold">
                                          <p:stCondLst>
                                            <p:cond delay="0"/>
                                          </p:stCondLst>
                                        </p:cTn>
                                        <p:tgtEl>
                                          <p:spTgt spid="57"/>
                                        </p:tgtEl>
                                        <p:attrNameLst>
                                          <p:attrName>style.visibility</p:attrName>
                                        </p:attrNameLst>
                                      </p:cBhvr>
                                      <p:to>
                                        <p:strVal val="visible"/>
                                      </p:to>
                                    </p:set>
                                    <p:animEffect transition="in" filter="fade">
                                      <p:cBhvr>
                                        <p:cTn id="265" dur="250"/>
                                        <p:tgtEl>
                                          <p:spTgt spid="57"/>
                                        </p:tgtEl>
                                      </p:cBhvr>
                                    </p:animEffect>
                                  </p:childTnLst>
                                </p:cTn>
                              </p:par>
                            </p:childTnLst>
                          </p:cTn>
                        </p:par>
                        <p:par>
                          <p:cTn id="266" fill="hold">
                            <p:stCondLst>
                              <p:cond delay="4250"/>
                            </p:stCondLst>
                            <p:childTnLst>
                              <p:par>
                                <p:cTn id="267" presetID="42" presetClass="path" presetSubtype="0" accel="50000" decel="50000" fill="hold" nodeType="afterEffect">
                                  <p:stCondLst>
                                    <p:cond delay="0"/>
                                  </p:stCondLst>
                                  <p:childTnLst>
                                    <p:animMotion origin="layout" path="M 1.38889E-6 0.00185 L -0.37517 -0.00061 " pathEditMode="relative" rAng="0" ptsTypes="AA">
                                      <p:cBhvr>
                                        <p:cTn id="268" dur="1000" fill="hold"/>
                                        <p:tgtEl>
                                          <p:spTgt spid="58"/>
                                        </p:tgtEl>
                                        <p:attrNameLst>
                                          <p:attrName>ppt_x</p:attrName>
                                          <p:attrName>ppt_y</p:attrName>
                                        </p:attrNameLst>
                                      </p:cBhvr>
                                      <p:rCtr x="-18767" y="0"/>
                                    </p:animMotion>
                                  </p:childTnLst>
                                </p:cTn>
                              </p:par>
                            </p:childTnLst>
                          </p:cTn>
                        </p:par>
                      </p:childTnLst>
                    </p:cTn>
                  </p:par>
                  <p:par>
                    <p:cTn id="269" fill="hold">
                      <p:stCondLst>
                        <p:cond delay="indefinite"/>
                      </p:stCondLst>
                      <p:childTnLst>
                        <p:par>
                          <p:cTn id="270" fill="hold">
                            <p:stCondLst>
                              <p:cond delay="0"/>
                            </p:stCondLst>
                            <p:childTnLst>
                              <p:par>
                                <p:cTn id="271" presetID="10" presetClass="exit" presetSubtype="0" fill="hold" nodeType="clickEffect">
                                  <p:stCondLst>
                                    <p:cond delay="0"/>
                                  </p:stCondLst>
                                  <p:childTnLst>
                                    <p:animEffect transition="out" filter="fade">
                                      <p:cBhvr>
                                        <p:cTn id="272" dur="250"/>
                                        <p:tgtEl>
                                          <p:spTgt spid="13"/>
                                        </p:tgtEl>
                                      </p:cBhvr>
                                    </p:animEffect>
                                    <p:set>
                                      <p:cBhvr>
                                        <p:cTn id="273" dur="1" fill="hold">
                                          <p:stCondLst>
                                            <p:cond delay="249"/>
                                          </p:stCondLst>
                                        </p:cTn>
                                        <p:tgtEl>
                                          <p:spTgt spid="13"/>
                                        </p:tgtEl>
                                        <p:attrNameLst>
                                          <p:attrName>style.visibility</p:attrName>
                                        </p:attrNameLst>
                                      </p:cBhvr>
                                      <p:to>
                                        <p:strVal val="hidden"/>
                                      </p:to>
                                    </p:set>
                                  </p:childTnLst>
                                </p:cTn>
                              </p:par>
                              <p:par>
                                <p:cTn id="274" presetID="10" presetClass="exit" presetSubtype="0" fill="hold" nodeType="withEffect">
                                  <p:stCondLst>
                                    <p:cond delay="0"/>
                                  </p:stCondLst>
                                  <p:childTnLst>
                                    <p:animEffect transition="out" filter="fade">
                                      <p:cBhvr>
                                        <p:cTn id="275" dur="250"/>
                                        <p:tgtEl>
                                          <p:spTgt spid="23"/>
                                        </p:tgtEl>
                                      </p:cBhvr>
                                    </p:animEffect>
                                    <p:set>
                                      <p:cBhvr>
                                        <p:cTn id="276" dur="1" fill="hold">
                                          <p:stCondLst>
                                            <p:cond delay="249"/>
                                          </p:stCondLst>
                                        </p:cTn>
                                        <p:tgtEl>
                                          <p:spTgt spid="23"/>
                                        </p:tgtEl>
                                        <p:attrNameLst>
                                          <p:attrName>style.visibility</p:attrName>
                                        </p:attrNameLst>
                                      </p:cBhvr>
                                      <p:to>
                                        <p:strVal val="hidden"/>
                                      </p:to>
                                    </p:set>
                                  </p:childTnLst>
                                </p:cTn>
                              </p:par>
                              <p:par>
                                <p:cTn id="277" presetID="10" presetClass="exit" presetSubtype="0" fill="hold" nodeType="withEffect">
                                  <p:stCondLst>
                                    <p:cond delay="0"/>
                                  </p:stCondLst>
                                  <p:childTnLst>
                                    <p:animEffect transition="out" filter="fade">
                                      <p:cBhvr>
                                        <p:cTn id="278" dur="250"/>
                                        <p:tgtEl>
                                          <p:spTgt spid="55"/>
                                        </p:tgtEl>
                                      </p:cBhvr>
                                    </p:animEffect>
                                    <p:set>
                                      <p:cBhvr>
                                        <p:cTn id="279" dur="1" fill="hold">
                                          <p:stCondLst>
                                            <p:cond delay="249"/>
                                          </p:stCondLst>
                                        </p:cTn>
                                        <p:tgtEl>
                                          <p:spTgt spid="55"/>
                                        </p:tgtEl>
                                        <p:attrNameLst>
                                          <p:attrName>style.visibility</p:attrName>
                                        </p:attrNameLst>
                                      </p:cBhvr>
                                      <p:to>
                                        <p:strVal val="hidden"/>
                                      </p:to>
                                    </p:set>
                                  </p:childTnLst>
                                </p:cTn>
                              </p:par>
                              <p:par>
                                <p:cTn id="280" presetID="10" presetClass="exit" presetSubtype="0" fill="hold" nodeType="withEffect">
                                  <p:stCondLst>
                                    <p:cond delay="0"/>
                                  </p:stCondLst>
                                  <p:childTnLst>
                                    <p:animEffect transition="out" filter="fade">
                                      <p:cBhvr>
                                        <p:cTn id="281" dur="250"/>
                                        <p:tgtEl>
                                          <p:spTgt spid="62"/>
                                        </p:tgtEl>
                                      </p:cBhvr>
                                    </p:animEffect>
                                    <p:set>
                                      <p:cBhvr>
                                        <p:cTn id="282" dur="1" fill="hold">
                                          <p:stCondLst>
                                            <p:cond delay="249"/>
                                          </p:stCondLst>
                                        </p:cTn>
                                        <p:tgtEl>
                                          <p:spTgt spid="62"/>
                                        </p:tgtEl>
                                        <p:attrNameLst>
                                          <p:attrName>style.visibility</p:attrName>
                                        </p:attrNameLst>
                                      </p:cBhvr>
                                      <p:to>
                                        <p:strVal val="hidden"/>
                                      </p:to>
                                    </p:set>
                                  </p:childTnLst>
                                </p:cTn>
                              </p:par>
                              <p:par>
                                <p:cTn id="283" presetID="10" presetClass="exit" presetSubtype="0" fill="hold" nodeType="withEffect">
                                  <p:stCondLst>
                                    <p:cond delay="0"/>
                                  </p:stCondLst>
                                  <p:childTnLst>
                                    <p:animEffect transition="out" filter="fade">
                                      <p:cBhvr>
                                        <p:cTn id="284" dur="250"/>
                                        <p:tgtEl>
                                          <p:spTgt spid="34"/>
                                        </p:tgtEl>
                                      </p:cBhvr>
                                    </p:animEffect>
                                    <p:set>
                                      <p:cBhvr>
                                        <p:cTn id="285" dur="1" fill="hold">
                                          <p:stCondLst>
                                            <p:cond delay="249"/>
                                          </p:stCondLst>
                                        </p:cTn>
                                        <p:tgtEl>
                                          <p:spTgt spid="34"/>
                                        </p:tgtEl>
                                        <p:attrNameLst>
                                          <p:attrName>style.visibility</p:attrName>
                                        </p:attrNameLst>
                                      </p:cBhvr>
                                      <p:to>
                                        <p:strVal val="hidden"/>
                                      </p:to>
                                    </p:set>
                                  </p:childTnLst>
                                </p:cTn>
                              </p:par>
                              <p:par>
                                <p:cTn id="286" presetID="10" presetClass="exit" presetSubtype="0" fill="hold" nodeType="withEffect">
                                  <p:stCondLst>
                                    <p:cond delay="0"/>
                                  </p:stCondLst>
                                  <p:childTnLst>
                                    <p:animEffect transition="out" filter="fade">
                                      <p:cBhvr>
                                        <p:cTn id="287" dur="250"/>
                                        <p:tgtEl>
                                          <p:spTgt spid="51"/>
                                        </p:tgtEl>
                                      </p:cBhvr>
                                    </p:animEffect>
                                    <p:set>
                                      <p:cBhvr>
                                        <p:cTn id="288" dur="1" fill="hold">
                                          <p:stCondLst>
                                            <p:cond delay="249"/>
                                          </p:stCondLst>
                                        </p:cTn>
                                        <p:tgtEl>
                                          <p:spTgt spid="51"/>
                                        </p:tgtEl>
                                        <p:attrNameLst>
                                          <p:attrName>style.visibility</p:attrName>
                                        </p:attrNameLst>
                                      </p:cBhvr>
                                      <p:to>
                                        <p:strVal val="hidden"/>
                                      </p:to>
                                    </p:set>
                                  </p:childTnLst>
                                </p:cTn>
                              </p:par>
                              <p:par>
                                <p:cTn id="289" presetID="10" presetClass="exit" presetSubtype="0" fill="hold" nodeType="withEffect">
                                  <p:stCondLst>
                                    <p:cond delay="0"/>
                                  </p:stCondLst>
                                  <p:childTnLst>
                                    <p:animEffect transition="out" filter="fade">
                                      <p:cBhvr>
                                        <p:cTn id="290" dur="250"/>
                                        <p:tgtEl>
                                          <p:spTgt spid="52"/>
                                        </p:tgtEl>
                                      </p:cBhvr>
                                    </p:animEffect>
                                    <p:set>
                                      <p:cBhvr>
                                        <p:cTn id="291" dur="1" fill="hold">
                                          <p:stCondLst>
                                            <p:cond delay="249"/>
                                          </p:stCondLst>
                                        </p:cTn>
                                        <p:tgtEl>
                                          <p:spTgt spid="52"/>
                                        </p:tgtEl>
                                        <p:attrNameLst>
                                          <p:attrName>style.visibility</p:attrName>
                                        </p:attrNameLst>
                                      </p:cBhvr>
                                      <p:to>
                                        <p:strVal val="hidden"/>
                                      </p:to>
                                    </p:set>
                                  </p:childTnLst>
                                </p:cTn>
                              </p:par>
                              <p:par>
                                <p:cTn id="292" presetID="10" presetClass="exit" presetSubtype="0" fill="hold" nodeType="withEffect">
                                  <p:stCondLst>
                                    <p:cond delay="0"/>
                                  </p:stCondLst>
                                  <p:childTnLst>
                                    <p:animEffect transition="out" filter="fade">
                                      <p:cBhvr>
                                        <p:cTn id="293" dur="250"/>
                                        <p:tgtEl>
                                          <p:spTgt spid="53"/>
                                        </p:tgtEl>
                                      </p:cBhvr>
                                    </p:animEffect>
                                    <p:set>
                                      <p:cBhvr>
                                        <p:cTn id="294" dur="1" fill="hold">
                                          <p:stCondLst>
                                            <p:cond delay="249"/>
                                          </p:stCondLst>
                                        </p:cTn>
                                        <p:tgtEl>
                                          <p:spTgt spid="53"/>
                                        </p:tgtEl>
                                        <p:attrNameLst>
                                          <p:attrName>style.visibility</p:attrName>
                                        </p:attrNameLst>
                                      </p:cBhvr>
                                      <p:to>
                                        <p:strVal val="hidden"/>
                                      </p:to>
                                    </p:set>
                                  </p:childTnLst>
                                </p:cTn>
                              </p:par>
                              <p:par>
                                <p:cTn id="295" presetID="10" presetClass="exit" presetSubtype="0" fill="hold" nodeType="withEffect">
                                  <p:stCondLst>
                                    <p:cond delay="0"/>
                                  </p:stCondLst>
                                  <p:childTnLst>
                                    <p:animEffect transition="out" filter="fade">
                                      <p:cBhvr>
                                        <p:cTn id="296" dur="250"/>
                                        <p:tgtEl>
                                          <p:spTgt spid="63"/>
                                        </p:tgtEl>
                                      </p:cBhvr>
                                    </p:animEffect>
                                    <p:set>
                                      <p:cBhvr>
                                        <p:cTn id="297" dur="1" fill="hold">
                                          <p:stCondLst>
                                            <p:cond delay="249"/>
                                          </p:stCondLst>
                                        </p:cTn>
                                        <p:tgtEl>
                                          <p:spTgt spid="63"/>
                                        </p:tgtEl>
                                        <p:attrNameLst>
                                          <p:attrName>style.visibility</p:attrName>
                                        </p:attrNameLst>
                                      </p:cBhvr>
                                      <p:to>
                                        <p:strVal val="hidden"/>
                                      </p:to>
                                    </p:set>
                                  </p:childTnLst>
                                </p:cTn>
                              </p:par>
                              <p:par>
                                <p:cTn id="298" presetID="10" presetClass="exit" presetSubtype="0" fill="hold" nodeType="withEffect">
                                  <p:stCondLst>
                                    <p:cond delay="0"/>
                                  </p:stCondLst>
                                  <p:childTnLst>
                                    <p:animEffect transition="out" filter="fade">
                                      <p:cBhvr>
                                        <p:cTn id="299" dur="250"/>
                                        <p:tgtEl>
                                          <p:spTgt spid="57"/>
                                        </p:tgtEl>
                                      </p:cBhvr>
                                    </p:animEffect>
                                    <p:set>
                                      <p:cBhvr>
                                        <p:cTn id="300" dur="1" fill="hold">
                                          <p:stCondLst>
                                            <p:cond delay="249"/>
                                          </p:stCondLst>
                                        </p:cTn>
                                        <p:tgtEl>
                                          <p:spTgt spid="57"/>
                                        </p:tgtEl>
                                        <p:attrNameLst>
                                          <p:attrName>style.visibility</p:attrName>
                                        </p:attrNameLst>
                                      </p:cBhvr>
                                      <p:to>
                                        <p:strVal val="hidden"/>
                                      </p:to>
                                    </p:set>
                                  </p:childTnLst>
                                </p:cTn>
                              </p:par>
                              <p:par>
                                <p:cTn id="301" presetID="10" presetClass="exit" presetSubtype="0" fill="hold" nodeType="withEffect">
                                  <p:stCondLst>
                                    <p:cond delay="0"/>
                                  </p:stCondLst>
                                  <p:childTnLst>
                                    <p:animEffect transition="out" filter="fade">
                                      <p:cBhvr>
                                        <p:cTn id="302" dur="250"/>
                                        <p:tgtEl>
                                          <p:spTgt spid="58"/>
                                        </p:tgtEl>
                                      </p:cBhvr>
                                    </p:animEffect>
                                    <p:set>
                                      <p:cBhvr>
                                        <p:cTn id="303" dur="1" fill="hold">
                                          <p:stCondLst>
                                            <p:cond delay="249"/>
                                          </p:stCondLst>
                                        </p:cTn>
                                        <p:tgtEl>
                                          <p:spTgt spid="58"/>
                                        </p:tgtEl>
                                        <p:attrNameLst>
                                          <p:attrName>style.visibility</p:attrName>
                                        </p:attrNameLst>
                                      </p:cBhvr>
                                      <p:to>
                                        <p:strVal val="hidden"/>
                                      </p:to>
                                    </p:set>
                                  </p:childTnLst>
                                </p:cTn>
                              </p:par>
                              <p:par>
                                <p:cTn id="304" presetID="10" presetClass="exit" presetSubtype="0" fill="hold" nodeType="withEffect">
                                  <p:stCondLst>
                                    <p:cond delay="0"/>
                                  </p:stCondLst>
                                  <p:childTnLst>
                                    <p:animEffect transition="out" filter="fade">
                                      <p:cBhvr>
                                        <p:cTn id="305" dur="250"/>
                                        <p:tgtEl>
                                          <p:spTgt spid="62"/>
                                        </p:tgtEl>
                                      </p:cBhvr>
                                    </p:animEffect>
                                    <p:set>
                                      <p:cBhvr>
                                        <p:cTn id="306" dur="1" fill="hold">
                                          <p:stCondLst>
                                            <p:cond delay="249"/>
                                          </p:stCondLst>
                                        </p:cTn>
                                        <p:tgtEl>
                                          <p:spTgt spid="62"/>
                                        </p:tgtEl>
                                        <p:attrNameLst>
                                          <p:attrName>style.visibility</p:attrName>
                                        </p:attrNameLst>
                                      </p:cBhvr>
                                      <p:to>
                                        <p:strVal val="hidden"/>
                                      </p:to>
                                    </p:set>
                                  </p:childTnLst>
                                </p:cTn>
                              </p:par>
                              <p:par>
                                <p:cTn id="307" presetID="10" presetClass="exit" presetSubtype="0" fill="hold" grpId="0" nodeType="withEffect">
                                  <p:stCondLst>
                                    <p:cond delay="0"/>
                                  </p:stCondLst>
                                  <p:childTnLst>
                                    <p:animEffect transition="out" filter="fade">
                                      <p:cBhvr>
                                        <p:cTn id="308" dur="250"/>
                                        <p:tgtEl>
                                          <p:spTgt spid="59"/>
                                        </p:tgtEl>
                                      </p:cBhvr>
                                    </p:animEffect>
                                    <p:set>
                                      <p:cBhvr>
                                        <p:cTn id="309" dur="1" fill="hold">
                                          <p:stCondLst>
                                            <p:cond delay="249"/>
                                          </p:stCondLst>
                                        </p:cTn>
                                        <p:tgtEl>
                                          <p:spTgt spid="59"/>
                                        </p:tgtEl>
                                        <p:attrNameLst>
                                          <p:attrName>style.visibility</p:attrName>
                                        </p:attrNameLst>
                                      </p:cBhvr>
                                      <p:to>
                                        <p:strVal val="hidden"/>
                                      </p:to>
                                    </p:set>
                                  </p:childTnLst>
                                </p:cTn>
                              </p:par>
                              <p:par>
                                <p:cTn id="310" presetID="10" presetClass="exit" presetSubtype="0" fill="hold" grpId="0" nodeType="withEffect">
                                  <p:stCondLst>
                                    <p:cond delay="0"/>
                                  </p:stCondLst>
                                  <p:childTnLst>
                                    <p:animEffect transition="out" filter="fade">
                                      <p:cBhvr>
                                        <p:cTn id="311" dur="250"/>
                                        <p:tgtEl>
                                          <p:spTgt spid="61"/>
                                        </p:tgtEl>
                                      </p:cBhvr>
                                    </p:animEffect>
                                    <p:set>
                                      <p:cBhvr>
                                        <p:cTn id="312" dur="1" fill="hold">
                                          <p:stCondLst>
                                            <p:cond delay="249"/>
                                          </p:stCondLst>
                                        </p:cTn>
                                        <p:tgtEl>
                                          <p:spTgt spid="61"/>
                                        </p:tgtEl>
                                        <p:attrNameLst>
                                          <p:attrName>style.visibility</p:attrName>
                                        </p:attrNameLst>
                                      </p:cBhvr>
                                      <p:to>
                                        <p:strVal val="hidden"/>
                                      </p:to>
                                    </p:set>
                                  </p:childTnLst>
                                </p:cTn>
                              </p:par>
                            </p:childTnLst>
                          </p:cTn>
                        </p:par>
                        <p:par>
                          <p:cTn id="313" fill="hold">
                            <p:stCondLst>
                              <p:cond delay="250"/>
                            </p:stCondLst>
                            <p:childTnLst>
                              <p:par>
                                <p:cTn id="314" presetID="22" presetClass="entr" presetSubtype="8" fill="hold" nodeType="afterEffect">
                                  <p:stCondLst>
                                    <p:cond delay="0"/>
                                  </p:stCondLst>
                                  <p:childTnLst>
                                    <p:set>
                                      <p:cBhvr>
                                        <p:cTn id="315" dur="1" fill="hold">
                                          <p:stCondLst>
                                            <p:cond delay="0"/>
                                          </p:stCondLst>
                                        </p:cTn>
                                        <p:tgtEl>
                                          <p:spTgt spid="3">
                                            <p:txEl>
                                              <p:pRg st="5" end="5"/>
                                            </p:txEl>
                                          </p:spTgt>
                                        </p:tgtEl>
                                        <p:attrNameLst>
                                          <p:attrName>style.visibility</p:attrName>
                                        </p:attrNameLst>
                                      </p:cBhvr>
                                      <p:to>
                                        <p:strVal val="visible"/>
                                      </p:to>
                                    </p:set>
                                    <p:animEffect transition="in" filter="wipe(left)">
                                      <p:cBhvr>
                                        <p:cTn id="316"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7" grpId="0" animBg="1"/>
      <p:bldP spid="47" grpId="1" animBg="1"/>
      <p:bldP spid="46" grpId="0" animBg="1"/>
      <p:bldP spid="46" grpId="1" animBg="1"/>
      <p:bldP spid="59" grpId="0" animBg="1"/>
      <p:bldP spid="6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dirty="0">
                <a:solidFill>
                  <a:srgbClr val="CC0001"/>
                </a:solidFill>
                <a:latin typeface="+mj-lt"/>
              </a:rPr>
              <a:t>Time Per Round</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p:txBody>
          <a:bodyPr/>
          <a:lstStyle/>
          <a:p>
            <a:pPr>
              <a:defRPr/>
            </a:pPr>
            <a:fld id="{3FF2C605-4958-CF43-AA48-80339EFDB0AF}" type="slidenum">
              <a:rPr lang="en-US" smtClean="0"/>
              <a:pPr>
                <a:defRPr/>
              </a:pPr>
              <a:t>20</a:t>
            </a:fld>
            <a:endParaRPr lang="en-US" dirty="0"/>
          </a:p>
        </p:txBody>
      </p:sp>
      <p:pic>
        <p:nvPicPr>
          <p:cNvPr id="4" name="Picture 3">
            <a:extLst>
              <a:ext uri="{FF2B5EF4-FFF2-40B4-BE49-F238E27FC236}">
                <a16:creationId xmlns:a16="http://schemas.microsoft.com/office/drawing/2014/main" id="{9BAF8C34-C3E5-DF12-1BDF-3965117770D1}"/>
              </a:ext>
            </a:extLst>
          </p:cNvPr>
          <p:cNvPicPr>
            <a:picLocks noChangeAspect="1"/>
          </p:cNvPicPr>
          <p:nvPr/>
        </p:nvPicPr>
        <p:blipFill>
          <a:blip r:embed="rId2"/>
          <a:srcRect/>
          <a:stretch/>
        </p:blipFill>
        <p:spPr>
          <a:xfrm>
            <a:off x="1252331" y="1251194"/>
            <a:ext cx="6484350" cy="3015136"/>
          </a:xfrm>
          <a:prstGeom prst="rect">
            <a:avLst/>
          </a:prstGeom>
        </p:spPr>
      </p:pic>
      <p:sp>
        <p:nvSpPr>
          <p:cNvPr id="10" name="TextBox 9">
            <a:extLst>
              <a:ext uri="{FF2B5EF4-FFF2-40B4-BE49-F238E27FC236}">
                <a16:creationId xmlns:a16="http://schemas.microsoft.com/office/drawing/2014/main" id="{C28178E9-1DCB-3218-E8A9-C0A1FFE6726F}"/>
              </a:ext>
            </a:extLst>
          </p:cNvPr>
          <p:cNvSpPr txBox="1"/>
          <p:nvPr/>
        </p:nvSpPr>
        <p:spPr>
          <a:xfrm>
            <a:off x="1225825" y="4314397"/>
            <a:ext cx="6510856" cy="369332"/>
          </a:xfrm>
          <a:prstGeom prst="rect">
            <a:avLst/>
          </a:prstGeom>
          <a:noFill/>
        </p:spPr>
        <p:txBody>
          <a:bodyPr wrap="square">
            <a:spAutoFit/>
          </a:bodyPr>
          <a:lstStyle/>
          <a:p>
            <a:pPr algn="ctr"/>
            <a:r>
              <a:rPr lang="en-US" sz="1800" b="0" i="0" u="none" strike="noStrike" baseline="0" dirty="0">
                <a:latin typeface="NimbusRomNo9L-Regu"/>
              </a:rPr>
              <a:t>Time taken by </a:t>
            </a:r>
            <a:r>
              <a:rPr lang="en-US" sz="1800" b="0" i="0" u="none" strike="noStrike" baseline="0" dirty="0">
                <a:latin typeface="CMR8"/>
              </a:rPr>
              <a:t>30 </a:t>
            </a:r>
            <a:r>
              <a:rPr lang="en-US" sz="1800" b="0" i="0" u="none" strike="noStrike" baseline="0" dirty="0">
                <a:latin typeface="NimbusRomNo9L-Regu"/>
              </a:rPr>
              <a:t>UAVs per round during </a:t>
            </a:r>
            <a:r>
              <a:rPr lang="en-US" sz="1800" b="0" i="0" u="none" strike="noStrike" baseline="0" dirty="0">
                <a:latin typeface="NimbusRomNo9L-ReguItal"/>
              </a:rPr>
              <a:t>Stop-Click </a:t>
            </a:r>
            <a:r>
              <a:rPr lang="en-US" sz="1800" b="0" i="0" u="none" strike="noStrike" baseline="0" dirty="0">
                <a:latin typeface="NimbusRomNo9L-Regu"/>
              </a:rPr>
              <a:t>Phase.</a:t>
            </a:r>
            <a:endParaRPr lang="en-US" dirty="0"/>
          </a:p>
        </p:txBody>
      </p:sp>
    </p:spTree>
    <p:extLst>
      <p:ext uri="{BB962C8B-B14F-4D97-AF65-F5344CB8AC3E}">
        <p14:creationId xmlns:p14="http://schemas.microsoft.com/office/powerpoint/2010/main" val="2529875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613EA3-7CBC-4F42-AB61-8DE0CEB0F667}"/>
              </a:ext>
            </a:extLst>
          </p:cNvPr>
          <p:cNvSpPr>
            <a:spLocks noGrp="1"/>
          </p:cNvSpPr>
          <p:nvPr>
            <p:ph type="sldNum" sz="quarter" idx="12"/>
          </p:nvPr>
        </p:nvSpPr>
        <p:spPr/>
        <p:txBody>
          <a:bodyPr/>
          <a:lstStyle/>
          <a:p>
            <a:pPr>
              <a:defRPr/>
            </a:pPr>
            <a:fld id="{3FF2C605-4958-CF43-AA48-80339EFDB0AF}" type="slidenum">
              <a:rPr lang="en-US" smtClean="0"/>
              <a:pPr>
                <a:defRPr/>
              </a:pPr>
              <a:t>21</a:t>
            </a:fld>
            <a:endParaRPr lang="en-US"/>
          </a:p>
        </p:txBody>
      </p:sp>
      <p:sp>
        <p:nvSpPr>
          <p:cNvPr id="5" name="Flowchart: Off-page Connector 4">
            <a:extLst>
              <a:ext uri="{FF2B5EF4-FFF2-40B4-BE49-F238E27FC236}">
                <a16:creationId xmlns:a16="http://schemas.microsoft.com/office/drawing/2014/main" id="{5AFC270F-9361-426E-A032-1E155E69288C}"/>
              </a:ext>
            </a:extLst>
          </p:cNvPr>
          <p:cNvSpPr/>
          <p:nvPr/>
        </p:nvSpPr>
        <p:spPr>
          <a:xfrm rot="16200000">
            <a:off x="2466243" y="-444013"/>
            <a:ext cx="1099039" cy="6031526"/>
          </a:xfrm>
          <a:prstGeom prst="flowChartOffpageConnector">
            <a:avLst/>
          </a:prstGeom>
          <a:solidFill>
            <a:srgbClr val="CC000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a:extLst>
              <a:ext uri="{FF2B5EF4-FFF2-40B4-BE49-F238E27FC236}">
                <a16:creationId xmlns:a16="http://schemas.microsoft.com/office/drawing/2014/main" id="{3808F8ED-B964-44EF-8F73-6EC16F289945}"/>
              </a:ext>
            </a:extLst>
          </p:cNvPr>
          <p:cNvSpPr txBox="1"/>
          <p:nvPr/>
        </p:nvSpPr>
        <p:spPr>
          <a:xfrm>
            <a:off x="800100" y="2217807"/>
            <a:ext cx="4273927" cy="707886"/>
          </a:xfrm>
          <a:prstGeom prst="rect">
            <a:avLst/>
          </a:prstGeom>
          <a:noFill/>
        </p:spPr>
        <p:txBody>
          <a:bodyPr wrap="none" rtlCol="0">
            <a:spAutoFit/>
          </a:bodyPr>
          <a:lstStyle/>
          <a:p>
            <a:r>
              <a:rPr lang="en-US" sz="4000" b="1" dirty="0">
                <a:solidFill>
                  <a:schemeClr val="bg1"/>
                </a:solidFill>
              </a:rPr>
              <a:t>CLOSING REMARKS</a:t>
            </a:r>
            <a:endParaRPr lang="en-US" b="1" dirty="0">
              <a:solidFill>
                <a:schemeClr val="bg1"/>
              </a:solidFill>
            </a:endParaRPr>
          </a:p>
        </p:txBody>
      </p:sp>
    </p:spTree>
    <p:extLst>
      <p:ext uri="{BB962C8B-B14F-4D97-AF65-F5344CB8AC3E}">
        <p14:creationId xmlns:p14="http://schemas.microsoft.com/office/powerpoint/2010/main" val="234241176"/>
      </p:ext>
    </p:extLst>
  </p:cSld>
  <p:clrMapOvr>
    <a:masterClrMapping/>
  </p:clrMapOvr>
  <mc:AlternateContent xmlns:mc="http://schemas.openxmlformats.org/markup-compatibility/2006" xmlns:p14="http://schemas.microsoft.com/office/powerpoint/2010/main">
    <mc:Choice Requires="p14">
      <p:transition spd="slow" p14:dur="2000" advTm="1718"/>
    </mc:Choice>
    <mc:Fallback xmlns="">
      <p:transition spd="slow" advTm="171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AE3B8-C25A-46FD-B37F-CB47ACEFFFF3}"/>
              </a:ext>
            </a:extLst>
          </p:cNvPr>
          <p:cNvSpPr>
            <a:spLocks noGrp="1"/>
          </p:cNvSpPr>
          <p:nvPr>
            <p:ph idx="1"/>
          </p:nvPr>
        </p:nvSpPr>
        <p:spPr>
          <a:xfrm>
            <a:off x="496111" y="1192921"/>
            <a:ext cx="8229600" cy="3328487"/>
          </a:xfrm>
        </p:spPr>
        <p:txBody>
          <a:bodyPr/>
          <a:lstStyle/>
          <a:p>
            <a:pPr>
              <a:spcAft>
                <a:spcPts val="600"/>
              </a:spcAft>
              <a:buFont typeface="Wingdings" panose="05000000000000000000" pitchFamily="2" charset="2"/>
              <a:buChar char="§"/>
            </a:pPr>
            <a:r>
              <a:rPr lang="en-US" sz="2200" dirty="0">
                <a:solidFill>
                  <a:srgbClr val="C00000"/>
                </a:solidFill>
              </a:rPr>
              <a:t>We have presented an algorithm for mapping a dome shaped plume by a fully autonomous UAV group.</a:t>
            </a:r>
          </a:p>
          <a:p>
            <a:pPr>
              <a:spcAft>
                <a:spcPts val="600"/>
              </a:spcAft>
              <a:buFont typeface="Wingdings" panose="05000000000000000000" pitchFamily="2" charset="2"/>
              <a:buChar char="§"/>
            </a:pPr>
            <a:r>
              <a:rPr lang="en-US" sz="2200" dirty="0">
                <a:solidFill>
                  <a:srgbClr val="C00000"/>
                </a:solidFill>
              </a:rPr>
              <a:t>Our algorithm is robust, efficient and able to correctly map a dome of any height.</a:t>
            </a:r>
          </a:p>
          <a:p>
            <a:pPr>
              <a:spcAft>
                <a:spcPts val="600"/>
              </a:spcAft>
              <a:buFont typeface="Wingdings" panose="05000000000000000000" pitchFamily="2" charset="2"/>
              <a:buChar char="§"/>
            </a:pPr>
            <a:r>
              <a:rPr lang="en-US" sz="2200" dirty="0">
                <a:solidFill>
                  <a:srgbClr val="C00000"/>
                </a:solidFill>
              </a:rPr>
              <a:t>In the future, we would like to take a look at other Plume Types, which may be less regular or dynamic in nature.</a:t>
            </a:r>
          </a:p>
          <a:p>
            <a:pPr>
              <a:spcAft>
                <a:spcPts val="600"/>
              </a:spcAft>
              <a:buFont typeface="Wingdings" panose="05000000000000000000" pitchFamily="2" charset="2"/>
              <a:buChar char="§"/>
            </a:pPr>
            <a:r>
              <a:rPr lang="en-US" sz="2200" dirty="0">
                <a:solidFill>
                  <a:srgbClr val="C00000"/>
                </a:solidFill>
              </a:rPr>
              <a:t>We would also like to delve into a more realistic communication model which would include message loss and multi-hop </a:t>
            </a:r>
            <a:r>
              <a:rPr lang="en-US" sz="2200">
                <a:solidFill>
                  <a:srgbClr val="C00000"/>
                </a:solidFill>
              </a:rPr>
              <a:t>communication.</a:t>
            </a:r>
            <a:endParaRPr lang="en-US" sz="2200" dirty="0">
              <a:solidFill>
                <a:srgbClr val="C00000"/>
              </a:solidFill>
            </a:endParaRPr>
          </a:p>
        </p:txBody>
      </p:sp>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dirty="0">
                <a:solidFill>
                  <a:srgbClr val="CC0001"/>
                </a:solidFill>
                <a:latin typeface="+mj-lt"/>
              </a:rPr>
              <a:t>SUMMARY &amp; FUTURE WORK</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p:txBody>
          <a:bodyPr/>
          <a:lstStyle/>
          <a:p>
            <a:pPr>
              <a:defRPr/>
            </a:pPr>
            <a:fld id="{3FF2C605-4958-CF43-AA48-80339EFDB0AF}" type="slidenum">
              <a:rPr lang="en-US" smtClean="0"/>
              <a:pPr>
                <a:defRPr/>
              </a:pPr>
              <a:t>22</a:t>
            </a:fld>
            <a:endParaRPr lang="en-US" dirty="0"/>
          </a:p>
        </p:txBody>
      </p:sp>
    </p:spTree>
    <p:custDataLst>
      <p:tags r:id="rId1"/>
    </p:custDataLst>
    <p:extLst>
      <p:ext uri="{BB962C8B-B14F-4D97-AF65-F5344CB8AC3E}">
        <p14:creationId xmlns:p14="http://schemas.microsoft.com/office/powerpoint/2010/main" val="519046643"/>
      </p:ext>
    </p:extLst>
  </p:cSld>
  <p:clrMapOvr>
    <a:masterClrMapping/>
  </p:clrMapOvr>
  <mc:AlternateContent xmlns:mc="http://schemas.openxmlformats.org/markup-compatibility/2006" xmlns:p14="http://schemas.microsoft.com/office/powerpoint/2010/main">
    <mc:Choice Requires="p14">
      <p:transition spd="slow" p14:dur="2000" advTm="69252"/>
    </mc:Choice>
    <mc:Fallback xmlns="">
      <p:transition spd="slow" advTm="6925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58D8-0B54-4EFC-B0F8-E739546C04EB}"/>
              </a:ext>
            </a:extLst>
          </p:cNvPr>
          <p:cNvSpPr>
            <a:spLocks noGrp="1"/>
          </p:cNvSpPr>
          <p:nvPr>
            <p:ph type="title"/>
          </p:nvPr>
        </p:nvSpPr>
        <p:spPr>
          <a:xfrm>
            <a:off x="457200" y="2312817"/>
            <a:ext cx="8229600" cy="801290"/>
          </a:xfrm>
        </p:spPr>
        <p:txBody>
          <a:bodyPr/>
          <a:lstStyle/>
          <a:p>
            <a:r>
              <a:rPr lang="en-US" sz="4800" dirty="0">
                <a:solidFill>
                  <a:srgbClr val="C5312D"/>
                </a:solidFill>
              </a:rPr>
              <a:t>Thank you</a:t>
            </a:r>
          </a:p>
        </p:txBody>
      </p:sp>
      <p:sp>
        <p:nvSpPr>
          <p:cNvPr id="4" name="Slide Number Placeholder 3">
            <a:extLst>
              <a:ext uri="{FF2B5EF4-FFF2-40B4-BE49-F238E27FC236}">
                <a16:creationId xmlns:a16="http://schemas.microsoft.com/office/drawing/2014/main" id="{DAC8C1D1-8688-4AC1-98A6-8B48EE49FEC5}"/>
              </a:ext>
            </a:extLst>
          </p:cNvPr>
          <p:cNvSpPr>
            <a:spLocks noGrp="1"/>
          </p:cNvSpPr>
          <p:nvPr>
            <p:ph type="sldNum" sz="quarter" idx="12"/>
          </p:nvPr>
        </p:nvSpPr>
        <p:spPr/>
        <p:txBody>
          <a:bodyPr/>
          <a:lstStyle/>
          <a:p>
            <a:pPr>
              <a:defRPr/>
            </a:pPr>
            <a:fld id="{3FF2C605-4958-CF43-AA48-80339EFDB0AF}" type="slidenum">
              <a:rPr lang="en-US" smtClean="0"/>
              <a:pPr>
                <a:defRPr/>
              </a:pPr>
              <a:t>23</a:t>
            </a:fld>
            <a:endParaRPr lang="en-US"/>
          </a:p>
        </p:txBody>
      </p:sp>
    </p:spTree>
    <p:extLst>
      <p:ext uri="{BB962C8B-B14F-4D97-AF65-F5344CB8AC3E}">
        <p14:creationId xmlns:p14="http://schemas.microsoft.com/office/powerpoint/2010/main" val="2383481418"/>
      </p:ext>
    </p:extLst>
  </p:cSld>
  <p:clrMapOvr>
    <a:masterClrMapping/>
  </p:clrMapOvr>
  <mc:AlternateContent xmlns:mc="http://schemas.openxmlformats.org/markup-compatibility/2006" xmlns:p14="http://schemas.microsoft.com/office/powerpoint/2010/main">
    <mc:Choice Requires="p14">
      <p:transition spd="slow" p14:dur="2000" advTm="8105"/>
    </mc:Choice>
    <mc:Fallback xmlns="">
      <p:transition spd="slow" advTm="810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dirty="0">
                <a:solidFill>
                  <a:srgbClr val="CC0001"/>
                </a:solidFill>
                <a:latin typeface="+mj-lt"/>
              </a:rPr>
              <a:t>MOTIVATION - PLUME WRAPPING</a:t>
            </a:r>
          </a:p>
        </p:txBody>
      </p:sp>
      <p:sp>
        <p:nvSpPr>
          <p:cNvPr id="3" name="Content Placeholder 2">
            <a:extLst>
              <a:ext uri="{FF2B5EF4-FFF2-40B4-BE49-F238E27FC236}">
                <a16:creationId xmlns:a16="http://schemas.microsoft.com/office/drawing/2014/main" id="{AFCAE3B8-C25A-46FD-B37F-CB47ACEFFFF3}"/>
              </a:ext>
            </a:extLst>
          </p:cNvPr>
          <p:cNvSpPr>
            <a:spLocks noGrp="1"/>
          </p:cNvSpPr>
          <p:nvPr>
            <p:ph idx="1"/>
          </p:nvPr>
        </p:nvSpPr>
        <p:spPr>
          <a:xfrm>
            <a:off x="535021" y="1103348"/>
            <a:ext cx="6475276" cy="3328487"/>
          </a:xfrm>
        </p:spPr>
        <p:txBody>
          <a:bodyPr/>
          <a:lstStyle/>
          <a:p>
            <a:pPr>
              <a:spcBef>
                <a:spcPts val="0"/>
              </a:spcBef>
              <a:spcAft>
                <a:spcPts val="280"/>
              </a:spcAft>
              <a:buFont typeface="Wingdings" panose="05000000000000000000" pitchFamily="2" charset="2"/>
              <a:buChar char="§"/>
            </a:pPr>
            <a:r>
              <a:rPr lang="en-US" sz="2100" dirty="0">
                <a:solidFill>
                  <a:srgbClr val="C00000"/>
                </a:solidFill>
                <a:latin typeface="+mn-lt"/>
              </a:rPr>
              <a:t>In our previous work, we focused on studying the dependence of communication on mission correctness </a:t>
            </a:r>
          </a:p>
          <a:p>
            <a:pPr>
              <a:spcBef>
                <a:spcPts val="0"/>
              </a:spcBef>
              <a:spcAft>
                <a:spcPts val="280"/>
              </a:spcAft>
              <a:buFont typeface="Wingdings" panose="05000000000000000000" pitchFamily="2" charset="2"/>
              <a:buChar char="§"/>
            </a:pPr>
            <a:r>
              <a:rPr lang="en-US" sz="2100" dirty="0">
                <a:solidFill>
                  <a:srgbClr val="C00000"/>
                </a:solidFill>
                <a:latin typeface="+mn-lt"/>
              </a:rPr>
              <a:t>Exemplar of </a:t>
            </a:r>
            <a:r>
              <a:rPr lang="en-US" sz="2100" b="1" dirty="0">
                <a:solidFill>
                  <a:srgbClr val="C00000"/>
                </a:solidFill>
                <a:latin typeface="+mn-lt"/>
              </a:rPr>
              <a:t>Plume Wrapping</a:t>
            </a:r>
            <a:endParaRPr lang="en-US" sz="2100" dirty="0">
              <a:solidFill>
                <a:srgbClr val="C00000"/>
              </a:solidFill>
              <a:latin typeface="+mn-lt"/>
            </a:endParaRPr>
          </a:p>
          <a:p>
            <a:pPr lvl="2">
              <a:spcBef>
                <a:spcPts val="0"/>
              </a:spcBef>
              <a:spcAft>
                <a:spcPts val="280"/>
              </a:spcAft>
              <a:buFont typeface="Arial" panose="020B0604020202020204" pitchFamily="34" charset="0"/>
              <a:buChar char="•"/>
            </a:pPr>
            <a:r>
              <a:rPr lang="en-US" dirty="0">
                <a:solidFill>
                  <a:srgbClr val="C00000"/>
                </a:solidFill>
                <a:latin typeface="+mn-lt"/>
              </a:rPr>
              <a:t>Problem of finding the boundary of a </a:t>
            </a:r>
            <a:br>
              <a:rPr lang="en-US" dirty="0">
                <a:solidFill>
                  <a:srgbClr val="C00000"/>
                </a:solidFill>
                <a:latin typeface="+mn-lt"/>
              </a:rPr>
            </a:br>
            <a:r>
              <a:rPr lang="en-US" dirty="0">
                <a:solidFill>
                  <a:srgbClr val="C00000"/>
                </a:solidFill>
                <a:latin typeface="+mn-lt"/>
              </a:rPr>
              <a:t>gaseous, possibly toxic, plume</a:t>
            </a:r>
          </a:p>
          <a:p>
            <a:pPr lvl="2">
              <a:spcBef>
                <a:spcPts val="0"/>
              </a:spcBef>
              <a:spcAft>
                <a:spcPts val="280"/>
              </a:spcAft>
              <a:buFont typeface="Arial" panose="020B0604020202020204" pitchFamily="34" charset="0"/>
              <a:buChar char="•"/>
            </a:pPr>
            <a:r>
              <a:rPr lang="en-US" dirty="0">
                <a:solidFill>
                  <a:srgbClr val="C00000"/>
                </a:solidFill>
                <a:latin typeface="+mn-lt"/>
              </a:rPr>
              <a:t>Practical problem in real world scenario</a:t>
            </a:r>
          </a:p>
          <a:p>
            <a:pPr lvl="2">
              <a:spcBef>
                <a:spcPts val="0"/>
              </a:spcBef>
              <a:spcAft>
                <a:spcPts val="280"/>
              </a:spcAft>
              <a:buFont typeface="Arial" panose="020B0604020202020204" pitchFamily="34" charset="0"/>
              <a:buChar char="•"/>
            </a:pPr>
            <a:r>
              <a:rPr lang="en-US" dirty="0">
                <a:solidFill>
                  <a:srgbClr val="C00000"/>
                </a:solidFill>
                <a:latin typeface="+mn-lt"/>
              </a:rPr>
              <a:t>Multi-UAV communication &amp; adaptive </a:t>
            </a:r>
            <a:br>
              <a:rPr lang="en-US" dirty="0">
                <a:solidFill>
                  <a:srgbClr val="C00000"/>
                </a:solidFill>
                <a:latin typeface="+mn-lt"/>
              </a:rPr>
            </a:br>
            <a:r>
              <a:rPr lang="en-US" dirty="0">
                <a:solidFill>
                  <a:srgbClr val="C00000"/>
                </a:solidFill>
                <a:latin typeface="+mn-lt"/>
              </a:rPr>
              <a:t>trajectory planning based on dynamic data</a:t>
            </a:r>
          </a:p>
          <a:p>
            <a:pPr>
              <a:spcBef>
                <a:spcPts val="0"/>
              </a:spcBef>
              <a:spcAft>
                <a:spcPts val="280"/>
              </a:spcAft>
              <a:buFont typeface="Wingdings" panose="05000000000000000000" pitchFamily="2" charset="2"/>
              <a:buChar char="§"/>
            </a:pPr>
            <a:r>
              <a:rPr lang="en-US" sz="2100" dirty="0">
                <a:solidFill>
                  <a:srgbClr val="C00000"/>
                </a:solidFill>
                <a:latin typeface="+mn-lt"/>
              </a:rPr>
              <a:t>We made the simplifying assumption of a perfectly spherical plume</a:t>
            </a:r>
          </a:p>
          <a:p>
            <a:pPr>
              <a:spcBef>
                <a:spcPts val="0"/>
              </a:spcBef>
              <a:spcAft>
                <a:spcPts val="280"/>
              </a:spcAft>
              <a:buFont typeface="Wingdings" panose="05000000000000000000" pitchFamily="2" charset="2"/>
              <a:buChar char="§"/>
            </a:pPr>
            <a:r>
              <a:rPr lang="en-US" sz="2100" dirty="0">
                <a:solidFill>
                  <a:srgbClr val="C00000"/>
                </a:solidFill>
                <a:latin typeface="+mn-lt"/>
              </a:rPr>
              <a:t>In this research, we focus on dome shaped plumes</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p:txBody>
          <a:bodyPr/>
          <a:lstStyle/>
          <a:p>
            <a:pPr>
              <a:defRPr/>
            </a:pPr>
            <a:fld id="{3FF2C605-4958-CF43-AA48-80339EFDB0AF}" type="slidenum">
              <a:rPr lang="en-US" smtClean="0"/>
              <a:pPr>
                <a:defRPr/>
              </a:pPr>
              <a:t>3</a:t>
            </a:fld>
            <a:endParaRPr lang="en-US" dirty="0"/>
          </a:p>
        </p:txBody>
      </p:sp>
      <p:pic>
        <p:nvPicPr>
          <p:cNvPr id="23" name="Picture 22" descr="A globe with red planes&#10;&#10;Description automatically generated">
            <a:extLst>
              <a:ext uri="{FF2B5EF4-FFF2-40B4-BE49-F238E27FC236}">
                <a16:creationId xmlns:a16="http://schemas.microsoft.com/office/drawing/2014/main" id="{CB041397-ADFE-04A7-B3E5-DC36C014F931}"/>
              </a:ext>
            </a:extLst>
          </p:cNvPr>
          <p:cNvPicPr>
            <a:picLocks noChangeAspect="1"/>
          </p:cNvPicPr>
          <p:nvPr/>
        </p:nvPicPr>
        <p:blipFill rotWithShape="1">
          <a:blip r:embed="rId4">
            <a:extLst>
              <a:ext uri="{28A0092B-C50C-407E-A947-70E740481C1C}">
                <a14:useLocalDpi xmlns:a14="http://schemas.microsoft.com/office/drawing/2010/main" val="0"/>
              </a:ext>
            </a:extLst>
          </a:blip>
          <a:srcRect l="27090" t="26035" r="21463" b="24929"/>
          <a:stretch/>
        </p:blipFill>
        <p:spPr>
          <a:xfrm>
            <a:off x="6268459" y="1774937"/>
            <a:ext cx="2703082" cy="2576354"/>
          </a:xfrm>
          <a:prstGeom prst="rect">
            <a:avLst/>
          </a:prstGeom>
          <a:ln>
            <a:noFill/>
          </a:ln>
        </p:spPr>
      </p:pic>
    </p:spTree>
    <p:custDataLst>
      <p:tags r:id="rId1"/>
    </p:custDataLst>
    <p:extLst>
      <p:ext uri="{BB962C8B-B14F-4D97-AF65-F5344CB8AC3E}">
        <p14:creationId xmlns:p14="http://schemas.microsoft.com/office/powerpoint/2010/main" val="465968443"/>
      </p:ext>
    </p:extLst>
  </p:cSld>
  <p:clrMapOvr>
    <a:masterClrMapping/>
  </p:clrMapOvr>
  <mc:AlternateContent xmlns:mc="http://schemas.openxmlformats.org/markup-compatibility/2006" xmlns:p14="http://schemas.microsoft.com/office/powerpoint/2010/main">
    <mc:Choice Requires="p14">
      <p:transition spd="slow" p14:dur="2000" advTm="43783"/>
    </mc:Choice>
    <mc:Fallback xmlns="">
      <p:transition spd="slow" advTm="437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dirty="0">
                <a:solidFill>
                  <a:srgbClr val="CC0001"/>
                </a:solidFill>
                <a:latin typeface="+mj-lt"/>
              </a:rPr>
              <a:t>MOTIVATION – DOME SHAPED PLUMES</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dirty="0"/>
          </a:p>
        </p:txBody>
      </p:sp>
      <p:sp>
        <p:nvSpPr>
          <p:cNvPr id="8" name="Content Placeholder 2">
            <a:extLst>
              <a:ext uri="{FF2B5EF4-FFF2-40B4-BE49-F238E27FC236}">
                <a16:creationId xmlns:a16="http://schemas.microsoft.com/office/drawing/2014/main" id="{7185F70C-5A44-5065-673F-D6E5CBAF8A44}"/>
              </a:ext>
            </a:extLst>
          </p:cNvPr>
          <p:cNvSpPr>
            <a:spLocks noGrp="1"/>
          </p:cNvSpPr>
          <p:nvPr>
            <p:ph idx="1"/>
          </p:nvPr>
        </p:nvSpPr>
        <p:spPr>
          <a:xfrm>
            <a:off x="496110" y="1103348"/>
            <a:ext cx="3905766" cy="766987"/>
          </a:xfrm>
        </p:spPr>
        <p:txBody>
          <a:bodyPr/>
          <a:lstStyle/>
          <a:p>
            <a:pPr>
              <a:buFont typeface="Wingdings" panose="05000000000000000000" pitchFamily="2" charset="2"/>
              <a:buChar char="§"/>
            </a:pPr>
            <a:r>
              <a:rPr lang="en-US" sz="2000" dirty="0">
                <a:solidFill>
                  <a:srgbClr val="C00000"/>
                </a:solidFill>
                <a:latin typeface="+mn-lt"/>
              </a:rPr>
              <a:t>When the pollutants are heavier than air, they fall to the ground </a:t>
            </a:r>
          </a:p>
        </p:txBody>
      </p:sp>
      <p:pic>
        <p:nvPicPr>
          <p:cNvPr id="10" name="Picture 9" descr="A red and black building&#10;&#10;Description automatically generated">
            <a:extLst>
              <a:ext uri="{FF2B5EF4-FFF2-40B4-BE49-F238E27FC236}">
                <a16:creationId xmlns:a16="http://schemas.microsoft.com/office/drawing/2014/main" id="{92610A93-929E-73C4-BAB7-1FE543798EA1}"/>
              </a:ext>
            </a:extLst>
          </p:cNvPr>
          <p:cNvPicPr>
            <a:picLocks noChangeAspect="1"/>
          </p:cNvPicPr>
          <p:nvPr/>
        </p:nvPicPr>
        <p:blipFill>
          <a:blip r:embed="rId3"/>
          <a:stretch>
            <a:fillRect/>
          </a:stretch>
        </p:blipFill>
        <p:spPr>
          <a:xfrm>
            <a:off x="1055931" y="3081413"/>
            <a:ext cx="1368922" cy="1368922"/>
          </a:xfrm>
          <a:prstGeom prst="rect">
            <a:avLst/>
          </a:prstGeom>
        </p:spPr>
      </p:pic>
      <p:pic>
        <p:nvPicPr>
          <p:cNvPr id="11" name="Picture 10" descr="Logo, icon&#10;&#10;Description automatically generated">
            <a:extLst>
              <a:ext uri="{FF2B5EF4-FFF2-40B4-BE49-F238E27FC236}">
                <a16:creationId xmlns:a16="http://schemas.microsoft.com/office/drawing/2014/main" id="{7A168A35-745E-D973-B0F5-0D0D469E27BD}"/>
              </a:ext>
            </a:extLst>
          </p:cNvPr>
          <p:cNvPicPr>
            <a:picLocks noChangeAspect="1"/>
          </p:cNvPicPr>
          <p:nvPr/>
        </p:nvPicPr>
        <p:blipFill>
          <a:blip r:embed="rId4"/>
          <a:stretch>
            <a:fillRect/>
          </a:stretch>
        </p:blipFill>
        <p:spPr>
          <a:xfrm>
            <a:off x="904250" y="2845318"/>
            <a:ext cx="614342" cy="614342"/>
          </a:xfrm>
          <a:prstGeom prst="rect">
            <a:avLst/>
          </a:prstGeom>
        </p:spPr>
      </p:pic>
      <p:pic>
        <p:nvPicPr>
          <p:cNvPr id="12" name="Picture 11" descr="Logo, icon&#10;&#10;Description automatically generated">
            <a:extLst>
              <a:ext uri="{FF2B5EF4-FFF2-40B4-BE49-F238E27FC236}">
                <a16:creationId xmlns:a16="http://schemas.microsoft.com/office/drawing/2014/main" id="{158AE858-912D-A30A-FF04-B43104B86B77}"/>
              </a:ext>
            </a:extLst>
          </p:cNvPr>
          <p:cNvPicPr>
            <a:picLocks noChangeAspect="1"/>
          </p:cNvPicPr>
          <p:nvPr/>
        </p:nvPicPr>
        <p:blipFill>
          <a:blip r:embed="rId4"/>
          <a:stretch>
            <a:fillRect/>
          </a:stretch>
        </p:blipFill>
        <p:spPr>
          <a:xfrm>
            <a:off x="1807216" y="2745393"/>
            <a:ext cx="614342" cy="614342"/>
          </a:xfrm>
          <a:prstGeom prst="rect">
            <a:avLst/>
          </a:prstGeom>
        </p:spPr>
      </p:pic>
      <p:sp>
        <p:nvSpPr>
          <p:cNvPr id="16" name="Thought Bubble: Cloud 15">
            <a:extLst>
              <a:ext uri="{FF2B5EF4-FFF2-40B4-BE49-F238E27FC236}">
                <a16:creationId xmlns:a16="http://schemas.microsoft.com/office/drawing/2014/main" id="{0E94B5BD-60F2-F521-209A-3DAA517B49C2}"/>
              </a:ext>
            </a:extLst>
          </p:cNvPr>
          <p:cNvSpPr/>
          <p:nvPr/>
        </p:nvSpPr>
        <p:spPr>
          <a:xfrm rot="16200000">
            <a:off x="1366964" y="1876807"/>
            <a:ext cx="441611" cy="991524"/>
          </a:xfrm>
          <a:prstGeom prst="cloudCallout">
            <a:avLst>
              <a:gd name="adj1" fmla="val 15317"/>
              <a:gd name="adj2" fmla="val 248187"/>
            </a:avLst>
          </a:prstGeom>
          <a:solidFill>
            <a:srgbClr val="CC0000">
              <a:alpha val="30000"/>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5A00B93F-218A-769C-21AE-8C28D92CEA9F}"/>
              </a:ext>
            </a:extLst>
          </p:cNvPr>
          <p:cNvPicPr>
            <a:picLocks noChangeAspect="1"/>
          </p:cNvPicPr>
          <p:nvPr/>
        </p:nvPicPr>
        <p:blipFill>
          <a:blip r:embed="rId5">
            <a:clrChange>
              <a:clrFrom>
                <a:srgbClr val="000000">
                  <a:alpha val="0"/>
                </a:srgbClr>
              </a:clrFrom>
              <a:clrTo>
                <a:srgbClr val="000000">
                  <a:alpha val="0"/>
                </a:srgbClr>
              </a:clrTo>
            </a:clrChange>
            <a:duotone>
              <a:schemeClr val="accent2">
                <a:shade val="45000"/>
                <a:satMod val="135000"/>
              </a:schemeClr>
              <a:prstClr val="white"/>
            </a:duotone>
          </a:blip>
          <a:stretch>
            <a:fillRect/>
          </a:stretch>
        </p:blipFill>
        <p:spPr>
          <a:xfrm>
            <a:off x="1158240" y="2417827"/>
            <a:ext cx="382158" cy="382158"/>
          </a:xfrm>
          <a:prstGeom prst="rect">
            <a:avLst/>
          </a:prstGeom>
        </p:spPr>
      </p:pic>
      <p:pic>
        <p:nvPicPr>
          <p:cNvPr id="20" name="Picture 19" descr="A black background with a black square&#10;&#10;Description automatically generated with medium confidence">
            <a:extLst>
              <a:ext uri="{FF2B5EF4-FFF2-40B4-BE49-F238E27FC236}">
                <a16:creationId xmlns:a16="http://schemas.microsoft.com/office/drawing/2014/main" id="{624EDFF4-E08A-F739-511E-72E343FD7952}"/>
              </a:ext>
            </a:extLst>
          </p:cNvPr>
          <p:cNvPicPr>
            <a:picLocks noChangeAspect="1"/>
          </p:cNvPicPr>
          <p:nvPr/>
        </p:nvPicPr>
        <p:blipFill>
          <a:blip r:embed="rId5">
            <a:clrChange>
              <a:clrFrom>
                <a:srgbClr val="000000">
                  <a:alpha val="0"/>
                </a:srgbClr>
              </a:clrFrom>
              <a:clrTo>
                <a:srgbClr val="000000">
                  <a:alpha val="0"/>
                </a:srgbClr>
              </a:clrTo>
            </a:clrChange>
            <a:duotone>
              <a:schemeClr val="accent2">
                <a:shade val="45000"/>
                <a:satMod val="135000"/>
              </a:schemeClr>
              <a:prstClr val="white"/>
            </a:duotone>
          </a:blip>
          <a:stretch>
            <a:fillRect/>
          </a:stretch>
        </p:blipFill>
        <p:spPr>
          <a:xfrm>
            <a:off x="1811544" y="2364527"/>
            <a:ext cx="333763" cy="333763"/>
          </a:xfrm>
          <a:prstGeom prst="rect">
            <a:avLst/>
          </a:prstGeom>
        </p:spPr>
      </p:pic>
      <p:sp>
        <p:nvSpPr>
          <p:cNvPr id="21" name="Thought Bubble: Cloud 20">
            <a:extLst>
              <a:ext uri="{FF2B5EF4-FFF2-40B4-BE49-F238E27FC236}">
                <a16:creationId xmlns:a16="http://schemas.microsoft.com/office/drawing/2014/main" id="{FB23A294-8648-101E-DC37-308DC4E3B68E}"/>
              </a:ext>
            </a:extLst>
          </p:cNvPr>
          <p:cNvSpPr/>
          <p:nvPr/>
        </p:nvSpPr>
        <p:spPr>
          <a:xfrm rot="16200000">
            <a:off x="1260197" y="1597120"/>
            <a:ext cx="637606" cy="1765385"/>
          </a:xfrm>
          <a:prstGeom prst="cloudCallout">
            <a:avLst>
              <a:gd name="adj1" fmla="val 15317"/>
              <a:gd name="adj2" fmla="val 248187"/>
            </a:avLst>
          </a:prstGeom>
          <a:solidFill>
            <a:srgbClr val="CC0000">
              <a:alpha val="30000"/>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hought Bubble: Cloud 21">
            <a:extLst>
              <a:ext uri="{FF2B5EF4-FFF2-40B4-BE49-F238E27FC236}">
                <a16:creationId xmlns:a16="http://schemas.microsoft.com/office/drawing/2014/main" id="{2BF8C7E2-B33C-4B8E-0BF3-023A8AD623EC}"/>
              </a:ext>
            </a:extLst>
          </p:cNvPr>
          <p:cNvSpPr/>
          <p:nvPr/>
        </p:nvSpPr>
        <p:spPr>
          <a:xfrm rot="16456272">
            <a:off x="2919247" y="133087"/>
            <a:ext cx="1382053" cy="5790584"/>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939888 w 1380264"/>
              <a:gd name="connsiteY0" fmla="*/ 5758546 h 1931186"/>
              <a:gd name="connsiteX1" fmla="*/ 901547 w 1380264"/>
              <a:gd name="connsiteY1" fmla="*/ 5796887 h 1931186"/>
              <a:gd name="connsiteX2" fmla="*/ 863206 w 1380264"/>
              <a:gd name="connsiteY2" fmla="*/ 5758546 h 1931186"/>
              <a:gd name="connsiteX3" fmla="*/ 901547 w 1380264"/>
              <a:gd name="connsiteY3" fmla="*/ 5720205 h 1931186"/>
              <a:gd name="connsiteX4" fmla="*/ 939888 w 1380264"/>
              <a:gd name="connsiteY4" fmla="*/ 5758546 h 1931186"/>
              <a:gd name="connsiteX0" fmla="*/ 923053 w 1380264"/>
              <a:gd name="connsiteY0" fmla="*/ 4507683 h 1931186"/>
              <a:gd name="connsiteX1" fmla="*/ 846372 w 1380264"/>
              <a:gd name="connsiteY1" fmla="*/ 4584364 h 1931186"/>
              <a:gd name="connsiteX2" fmla="*/ 769691 w 1380264"/>
              <a:gd name="connsiteY2" fmla="*/ 4507683 h 1931186"/>
              <a:gd name="connsiteX3" fmla="*/ 846372 w 1380264"/>
              <a:gd name="connsiteY3" fmla="*/ 4431002 h 1931186"/>
              <a:gd name="connsiteX4" fmla="*/ 923053 w 1380264"/>
              <a:gd name="connsiteY4" fmla="*/ 4507683 h 1931186"/>
              <a:gd name="connsiteX0" fmla="*/ 902840 w 1380264"/>
              <a:gd name="connsiteY0" fmla="*/ 3180214 h 1931186"/>
              <a:gd name="connsiteX1" fmla="*/ 787818 w 1380264"/>
              <a:gd name="connsiteY1" fmla="*/ 3295236 h 1931186"/>
              <a:gd name="connsiteX2" fmla="*/ 672796 w 1380264"/>
              <a:gd name="connsiteY2" fmla="*/ 3180214 h 1931186"/>
              <a:gd name="connsiteX3" fmla="*/ 787818 w 1380264"/>
              <a:gd name="connsiteY3" fmla="*/ 3065192 h 1931186"/>
              <a:gd name="connsiteX4" fmla="*/ 902840 w 1380264"/>
              <a:gd name="connsiteY4" fmla="*/ 3180214 h 1931186"/>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129533"/>
              <a:gd name="connsiteX1" fmla="*/ 1534 w 43256"/>
              <a:gd name="connsiteY1" fmla="*/ 3488 h 129533"/>
              <a:gd name="connsiteX2" fmla="*/ 14041 w 43256"/>
              <a:gd name="connsiteY2" fmla="*/ 5061 h 129533"/>
              <a:gd name="connsiteX3" fmla="*/ 22492 w 43256"/>
              <a:gd name="connsiteY3" fmla="*/ 3291 h 129533"/>
              <a:gd name="connsiteX4" fmla="*/ 25785 w 43256"/>
              <a:gd name="connsiteY4" fmla="*/ 59 h 129533"/>
              <a:gd name="connsiteX5" fmla="*/ 29869 w 43256"/>
              <a:gd name="connsiteY5" fmla="*/ 2340 h 129533"/>
              <a:gd name="connsiteX6" fmla="*/ 35499 w 43256"/>
              <a:gd name="connsiteY6" fmla="*/ 549 h 129533"/>
              <a:gd name="connsiteX7" fmla="*/ 38354 w 43256"/>
              <a:gd name="connsiteY7" fmla="*/ 5435 h 129533"/>
              <a:gd name="connsiteX8" fmla="*/ 42018 w 43256"/>
              <a:gd name="connsiteY8" fmla="*/ 10177 h 129533"/>
              <a:gd name="connsiteX9" fmla="*/ 41854 w 43256"/>
              <a:gd name="connsiteY9" fmla="*/ 15319 h 129533"/>
              <a:gd name="connsiteX10" fmla="*/ 43052 w 43256"/>
              <a:gd name="connsiteY10" fmla="*/ 23181 h 129533"/>
              <a:gd name="connsiteX11" fmla="*/ 37440 w 43256"/>
              <a:gd name="connsiteY11" fmla="*/ 30063 h 129533"/>
              <a:gd name="connsiteX12" fmla="*/ 35431 w 43256"/>
              <a:gd name="connsiteY12" fmla="*/ 35960 h 129533"/>
              <a:gd name="connsiteX13" fmla="*/ 28591 w 43256"/>
              <a:gd name="connsiteY13" fmla="*/ 36674 h 129533"/>
              <a:gd name="connsiteX14" fmla="*/ 23703 w 43256"/>
              <a:gd name="connsiteY14" fmla="*/ 42965 h 129533"/>
              <a:gd name="connsiteX15" fmla="*/ 16516 w 43256"/>
              <a:gd name="connsiteY15" fmla="*/ 39125 h 129533"/>
              <a:gd name="connsiteX16" fmla="*/ 5840 w 43256"/>
              <a:gd name="connsiteY16" fmla="*/ 35331 h 129533"/>
              <a:gd name="connsiteX17" fmla="*/ 1146 w 43256"/>
              <a:gd name="connsiteY17" fmla="*/ 31109 h 129533"/>
              <a:gd name="connsiteX18" fmla="*/ 2149 w 43256"/>
              <a:gd name="connsiteY18" fmla="*/ 25410 h 129533"/>
              <a:gd name="connsiteX19" fmla="*/ 31 w 43256"/>
              <a:gd name="connsiteY19" fmla="*/ 19563 h 129533"/>
              <a:gd name="connsiteX20" fmla="*/ 3899 w 43256"/>
              <a:gd name="connsiteY20" fmla="*/ 14366 h 129533"/>
              <a:gd name="connsiteX21" fmla="*/ 3936 w 43256"/>
              <a:gd name="connsiteY21" fmla="*/ 14229 h 129533"/>
              <a:gd name="connsiteX0" fmla="*/ 941038 w 1382053"/>
              <a:gd name="connsiteY0" fmla="*/ 5752243 h 5790584"/>
              <a:gd name="connsiteX1" fmla="*/ 902697 w 1382053"/>
              <a:gd name="connsiteY1" fmla="*/ 5790584 h 5790584"/>
              <a:gd name="connsiteX2" fmla="*/ 864356 w 1382053"/>
              <a:gd name="connsiteY2" fmla="*/ 5752243 h 5790584"/>
              <a:gd name="connsiteX3" fmla="*/ 902697 w 1382053"/>
              <a:gd name="connsiteY3" fmla="*/ 5713902 h 5790584"/>
              <a:gd name="connsiteX4" fmla="*/ 941038 w 1382053"/>
              <a:gd name="connsiteY4" fmla="*/ 5752243 h 5790584"/>
              <a:gd name="connsiteX0" fmla="*/ 924203 w 1382053"/>
              <a:gd name="connsiteY0" fmla="*/ 4501380 h 5790584"/>
              <a:gd name="connsiteX1" fmla="*/ 847522 w 1382053"/>
              <a:gd name="connsiteY1" fmla="*/ 4578061 h 5790584"/>
              <a:gd name="connsiteX2" fmla="*/ 770841 w 1382053"/>
              <a:gd name="connsiteY2" fmla="*/ 4501380 h 5790584"/>
              <a:gd name="connsiteX3" fmla="*/ 847522 w 1382053"/>
              <a:gd name="connsiteY3" fmla="*/ 4424699 h 5790584"/>
              <a:gd name="connsiteX4" fmla="*/ 924203 w 1382053"/>
              <a:gd name="connsiteY4" fmla="*/ 4501380 h 5790584"/>
              <a:gd name="connsiteX0" fmla="*/ 903990 w 1382053"/>
              <a:gd name="connsiteY0" fmla="*/ 3173911 h 5790584"/>
              <a:gd name="connsiteX1" fmla="*/ 788968 w 1382053"/>
              <a:gd name="connsiteY1" fmla="*/ 3288933 h 5790584"/>
              <a:gd name="connsiteX2" fmla="*/ 673946 w 1382053"/>
              <a:gd name="connsiteY2" fmla="*/ 3173911 h 5790584"/>
              <a:gd name="connsiteX3" fmla="*/ 788968 w 1382053"/>
              <a:gd name="connsiteY3" fmla="*/ 3058889 h 5790584"/>
              <a:gd name="connsiteX4" fmla="*/ 903990 w 1382053"/>
              <a:gd name="connsiteY4" fmla="*/ 3173911 h 5790584"/>
              <a:gd name="connsiteX0" fmla="*/ 4729 w 43256"/>
              <a:gd name="connsiteY0" fmla="*/ 26036 h 129533"/>
              <a:gd name="connsiteX1" fmla="*/ 2196 w 43256"/>
              <a:gd name="connsiteY1" fmla="*/ 25239 h 129533"/>
              <a:gd name="connsiteX2" fmla="*/ 6964 w 43256"/>
              <a:gd name="connsiteY2" fmla="*/ 34758 h 129533"/>
              <a:gd name="connsiteX3" fmla="*/ 5856 w 43256"/>
              <a:gd name="connsiteY3" fmla="*/ 35139 h 129533"/>
              <a:gd name="connsiteX4" fmla="*/ 16514 w 43256"/>
              <a:gd name="connsiteY4" fmla="*/ 38949 h 129533"/>
              <a:gd name="connsiteX5" fmla="*/ 15846 w 43256"/>
              <a:gd name="connsiteY5" fmla="*/ 37209 h 129533"/>
              <a:gd name="connsiteX6" fmla="*/ 28863 w 43256"/>
              <a:gd name="connsiteY6" fmla="*/ 34610 h 129533"/>
              <a:gd name="connsiteX7" fmla="*/ 28596 w 43256"/>
              <a:gd name="connsiteY7" fmla="*/ 36519 h 129533"/>
              <a:gd name="connsiteX8" fmla="*/ 34165 w 43256"/>
              <a:gd name="connsiteY8" fmla="*/ 22813 h 129533"/>
              <a:gd name="connsiteX9" fmla="*/ 37416 w 43256"/>
              <a:gd name="connsiteY9" fmla="*/ 29949 h 129533"/>
              <a:gd name="connsiteX10" fmla="*/ 41834 w 43256"/>
              <a:gd name="connsiteY10" fmla="*/ 15213 h 129533"/>
              <a:gd name="connsiteX11" fmla="*/ 40386 w 43256"/>
              <a:gd name="connsiteY11" fmla="*/ 17889 h 129533"/>
              <a:gd name="connsiteX12" fmla="*/ 38360 w 43256"/>
              <a:gd name="connsiteY12" fmla="*/ 5285 h 129533"/>
              <a:gd name="connsiteX13" fmla="*/ 38436 w 43256"/>
              <a:gd name="connsiteY13" fmla="*/ 6549 h 129533"/>
              <a:gd name="connsiteX14" fmla="*/ 29114 w 43256"/>
              <a:gd name="connsiteY14" fmla="*/ 3811 h 129533"/>
              <a:gd name="connsiteX15" fmla="*/ 29856 w 43256"/>
              <a:gd name="connsiteY15" fmla="*/ 2199 h 129533"/>
              <a:gd name="connsiteX16" fmla="*/ 22177 w 43256"/>
              <a:gd name="connsiteY16" fmla="*/ 4579 h 129533"/>
              <a:gd name="connsiteX17" fmla="*/ 22536 w 43256"/>
              <a:gd name="connsiteY17" fmla="*/ 3189 h 129533"/>
              <a:gd name="connsiteX18" fmla="*/ 14036 w 43256"/>
              <a:gd name="connsiteY18" fmla="*/ 5051 h 129533"/>
              <a:gd name="connsiteX19" fmla="*/ 15336 w 43256"/>
              <a:gd name="connsiteY19" fmla="*/ 6399 h 129533"/>
              <a:gd name="connsiteX20" fmla="*/ 4163 w 43256"/>
              <a:gd name="connsiteY20" fmla="*/ 15648 h 129533"/>
              <a:gd name="connsiteX21" fmla="*/ 3936 w 43256"/>
              <a:gd name="connsiteY21" fmla="*/ 14229 h 129533"/>
              <a:gd name="connsiteX0" fmla="*/ 3936 w 43256"/>
              <a:gd name="connsiteY0" fmla="*/ 14229 h 129533"/>
              <a:gd name="connsiteX1" fmla="*/ 1534 w 43256"/>
              <a:gd name="connsiteY1" fmla="*/ 3488 h 129533"/>
              <a:gd name="connsiteX2" fmla="*/ 14041 w 43256"/>
              <a:gd name="connsiteY2" fmla="*/ 5061 h 129533"/>
              <a:gd name="connsiteX3" fmla="*/ 22492 w 43256"/>
              <a:gd name="connsiteY3" fmla="*/ 3291 h 129533"/>
              <a:gd name="connsiteX4" fmla="*/ 25785 w 43256"/>
              <a:gd name="connsiteY4" fmla="*/ 59 h 129533"/>
              <a:gd name="connsiteX5" fmla="*/ 29869 w 43256"/>
              <a:gd name="connsiteY5" fmla="*/ 2340 h 129533"/>
              <a:gd name="connsiteX6" fmla="*/ 35499 w 43256"/>
              <a:gd name="connsiteY6" fmla="*/ 549 h 129533"/>
              <a:gd name="connsiteX7" fmla="*/ 38354 w 43256"/>
              <a:gd name="connsiteY7" fmla="*/ 5435 h 129533"/>
              <a:gd name="connsiteX8" fmla="*/ 42018 w 43256"/>
              <a:gd name="connsiteY8" fmla="*/ 10177 h 129533"/>
              <a:gd name="connsiteX9" fmla="*/ 41854 w 43256"/>
              <a:gd name="connsiteY9" fmla="*/ 15319 h 129533"/>
              <a:gd name="connsiteX10" fmla="*/ 43052 w 43256"/>
              <a:gd name="connsiteY10" fmla="*/ 23181 h 129533"/>
              <a:gd name="connsiteX11" fmla="*/ 37440 w 43256"/>
              <a:gd name="connsiteY11" fmla="*/ 30063 h 129533"/>
              <a:gd name="connsiteX12" fmla="*/ 35431 w 43256"/>
              <a:gd name="connsiteY12" fmla="*/ 35960 h 129533"/>
              <a:gd name="connsiteX13" fmla="*/ 28591 w 43256"/>
              <a:gd name="connsiteY13" fmla="*/ 36674 h 129533"/>
              <a:gd name="connsiteX14" fmla="*/ 23703 w 43256"/>
              <a:gd name="connsiteY14" fmla="*/ 42965 h 129533"/>
              <a:gd name="connsiteX15" fmla="*/ 16516 w 43256"/>
              <a:gd name="connsiteY15" fmla="*/ 39125 h 129533"/>
              <a:gd name="connsiteX16" fmla="*/ 5840 w 43256"/>
              <a:gd name="connsiteY16" fmla="*/ 35331 h 129533"/>
              <a:gd name="connsiteX17" fmla="*/ 1146 w 43256"/>
              <a:gd name="connsiteY17" fmla="*/ 31109 h 129533"/>
              <a:gd name="connsiteX18" fmla="*/ 2149 w 43256"/>
              <a:gd name="connsiteY18" fmla="*/ 25410 h 129533"/>
              <a:gd name="connsiteX19" fmla="*/ 31 w 43256"/>
              <a:gd name="connsiteY19" fmla="*/ 19563 h 129533"/>
              <a:gd name="connsiteX20" fmla="*/ 3899 w 43256"/>
              <a:gd name="connsiteY20" fmla="*/ 14366 h 129533"/>
              <a:gd name="connsiteX21" fmla="*/ 3936 w 43256"/>
              <a:gd name="connsiteY21" fmla="*/ 14229 h 129533"/>
              <a:gd name="connsiteX0" fmla="*/ 941038 w 1382053"/>
              <a:gd name="connsiteY0" fmla="*/ 5752243 h 5790584"/>
              <a:gd name="connsiteX1" fmla="*/ 902697 w 1382053"/>
              <a:gd name="connsiteY1" fmla="*/ 5790584 h 5790584"/>
              <a:gd name="connsiteX2" fmla="*/ 864356 w 1382053"/>
              <a:gd name="connsiteY2" fmla="*/ 5752243 h 5790584"/>
              <a:gd name="connsiteX3" fmla="*/ 902697 w 1382053"/>
              <a:gd name="connsiteY3" fmla="*/ 5713902 h 5790584"/>
              <a:gd name="connsiteX4" fmla="*/ 941038 w 1382053"/>
              <a:gd name="connsiteY4" fmla="*/ 5752243 h 5790584"/>
              <a:gd name="connsiteX0" fmla="*/ 924203 w 1382053"/>
              <a:gd name="connsiteY0" fmla="*/ 4501380 h 5790584"/>
              <a:gd name="connsiteX1" fmla="*/ 847522 w 1382053"/>
              <a:gd name="connsiteY1" fmla="*/ 4578061 h 5790584"/>
              <a:gd name="connsiteX2" fmla="*/ 770841 w 1382053"/>
              <a:gd name="connsiteY2" fmla="*/ 4501380 h 5790584"/>
              <a:gd name="connsiteX3" fmla="*/ 847522 w 1382053"/>
              <a:gd name="connsiteY3" fmla="*/ 4424699 h 5790584"/>
              <a:gd name="connsiteX4" fmla="*/ 924203 w 1382053"/>
              <a:gd name="connsiteY4" fmla="*/ 4501380 h 5790584"/>
              <a:gd name="connsiteX0" fmla="*/ 903990 w 1382053"/>
              <a:gd name="connsiteY0" fmla="*/ 3173911 h 5790584"/>
              <a:gd name="connsiteX1" fmla="*/ 788968 w 1382053"/>
              <a:gd name="connsiteY1" fmla="*/ 3288933 h 5790584"/>
              <a:gd name="connsiteX2" fmla="*/ 673946 w 1382053"/>
              <a:gd name="connsiteY2" fmla="*/ 3173911 h 5790584"/>
              <a:gd name="connsiteX3" fmla="*/ 788968 w 1382053"/>
              <a:gd name="connsiteY3" fmla="*/ 3058889 h 5790584"/>
              <a:gd name="connsiteX4" fmla="*/ 903990 w 1382053"/>
              <a:gd name="connsiteY4" fmla="*/ 3173911 h 5790584"/>
              <a:gd name="connsiteX0" fmla="*/ 4729 w 43256"/>
              <a:gd name="connsiteY0" fmla="*/ 26036 h 129533"/>
              <a:gd name="connsiteX1" fmla="*/ 2196 w 43256"/>
              <a:gd name="connsiteY1" fmla="*/ 25239 h 129533"/>
              <a:gd name="connsiteX2" fmla="*/ 6964 w 43256"/>
              <a:gd name="connsiteY2" fmla="*/ 34758 h 129533"/>
              <a:gd name="connsiteX3" fmla="*/ 5856 w 43256"/>
              <a:gd name="connsiteY3" fmla="*/ 35139 h 129533"/>
              <a:gd name="connsiteX4" fmla="*/ 16514 w 43256"/>
              <a:gd name="connsiteY4" fmla="*/ 38949 h 129533"/>
              <a:gd name="connsiteX5" fmla="*/ 15846 w 43256"/>
              <a:gd name="connsiteY5" fmla="*/ 37209 h 129533"/>
              <a:gd name="connsiteX6" fmla="*/ 28863 w 43256"/>
              <a:gd name="connsiteY6" fmla="*/ 34610 h 129533"/>
              <a:gd name="connsiteX7" fmla="*/ 28596 w 43256"/>
              <a:gd name="connsiteY7" fmla="*/ 36519 h 129533"/>
              <a:gd name="connsiteX8" fmla="*/ 34165 w 43256"/>
              <a:gd name="connsiteY8" fmla="*/ 22813 h 129533"/>
              <a:gd name="connsiteX9" fmla="*/ 37416 w 43256"/>
              <a:gd name="connsiteY9" fmla="*/ 29949 h 129533"/>
              <a:gd name="connsiteX10" fmla="*/ 41834 w 43256"/>
              <a:gd name="connsiteY10" fmla="*/ 15213 h 129533"/>
              <a:gd name="connsiteX11" fmla="*/ 40386 w 43256"/>
              <a:gd name="connsiteY11" fmla="*/ 17889 h 129533"/>
              <a:gd name="connsiteX12" fmla="*/ 38360 w 43256"/>
              <a:gd name="connsiteY12" fmla="*/ 5285 h 129533"/>
              <a:gd name="connsiteX13" fmla="*/ 38436 w 43256"/>
              <a:gd name="connsiteY13" fmla="*/ 6549 h 129533"/>
              <a:gd name="connsiteX14" fmla="*/ 29114 w 43256"/>
              <a:gd name="connsiteY14" fmla="*/ 3811 h 129533"/>
              <a:gd name="connsiteX15" fmla="*/ 29856 w 43256"/>
              <a:gd name="connsiteY15" fmla="*/ 2199 h 129533"/>
              <a:gd name="connsiteX16" fmla="*/ 22177 w 43256"/>
              <a:gd name="connsiteY16" fmla="*/ 4579 h 129533"/>
              <a:gd name="connsiteX17" fmla="*/ 22536 w 43256"/>
              <a:gd name="connsiteY17" fmla="*/ 3189 h 129533"/>
              <a:gd name="connsiteX18" fmla="*/ 12920 w 43256"/>
              <a:gd name="connsiteY18" fmla="*/ 2885 h 129533"/>
              <a:gd name="connsiteX19" fmla="*/ 15336 w 43256"/>
              <a:gd name="connsiteY19" fmla="*/ 6399 h 129533"/>
              <a:gd name="connsiteX20" fmla="*/ 4163 w 43256"/>
              <a:gd name="connsiteY20" fmla="*/ 15648 h 129533"/>
              <a:gd name="connsiteX21" fmla="*/ 3936 w 43256"/>
              <a:gd name="connsiteY21" fmla="*/ 14229 h 129533"/>
              <a:gd name="connsiteX0" fmla="*/ 3936 w 43256"/>
              <a:gd name="connsiteY0" fmla="*/ 14229 h 129533"/>
              <a:gd name="connsiteX1" fmla="*/ 1534 w 43256"/>
              <a:gd name="connsiteY1" fmla="*/ 3488 h 129533"/>
              <a:gd name="connsiteX2" fmla="*/ 12704 w 43256"/>
              <a:gd name="connsiteY2" fmla="*/ 2906 h 129533"/>
              <a:gd name="connsiteX3" fmla="*/ 22492 w 43256"/>
              <a:gd name="connsiteY3" fmla="*/ 3291 h 129533"/>
              <a:gd name="connsiteX4" fmla="*/ 25785 w 43256"/>
              <a:gd name="connsiteY4" fmla="*/ 59 h 129533"/>
              <a:gd name="connsiteX5" fmla="*/ 29869 w 43256"/>
              <a:gd name="connsiteY5" fmla="*/ 2340 h 129533"/>
              <a:gd name="connsiteX6" fmla="*/ 35499 w 43256"/>
              <a:gd name="connsiteY6" fmla="*/ 549 h 129533"/>
              <a:gd name="connsiteX7" fmla="*/ 38354 w 43256"/>
              <a:gd name="connsiteY7" fmla="*/ 5435 h 129533"/>
              <a:gd name="connsiteX8" fmla="*/ 42018 w 43256"/>
              <a:gd name="connsiteY8" fmla="*/ 10177 h 129533"/>
              <a:gd name="connsiteX9" fmla="*/ 41854 w 43256"/>
              <a:gd name="connsiteY9" fmla="*/ 15319 h 129533"/>
              <a:gd name="connsiteX10" fmla="*/ 43052 w 43256"/>
              <a:gd name="connsiteY10" fmla="*/ 23181 h 129533"/>
              <a:gd name="connsiteX11" fmla="*/ 37440 w 43256"/>
              <a:gd name="connsiteY11" fmla="*/ 30063 h 129533"/>
              <a:gd name="connsiteX12" fmla="*/ 35431 w 43256"/>
              <a:gd name="connsiteY12" fmla="*/ 35960 h 129533"/>
              <a:gd name="connsiteX13" fmla="*/ 28591 w 43256"/>
              <a:gd name="connsiteY13" fmla="*/ 36674 h 129533"/>
              <a:gd name="connsiteX14" fmla="*/ 23703 w 43256"/>
              <a:gd name="connsiteY14" fmla="*/ 42965 h 129533"/>
              <a:gd name="connsiteX15" fmla="*/ 16516 w 43256"/>
              <a:gd name="connsiteY15" fmla="*/ 39125 h 129533"/>
              <a:gd name="connsiteX16" fmla="*/ 5840 w 43256"/>
              <a:gd name="connsiteY16" fmla="*/ 35331 h 129533"/>
              <a:gd name="connsiteX17" fmla="*/ 1146 w 43256"/>
              <a:gd name="connsiteY17" fmla="*/ 31109 h 129533"/>
              <a:gd name="connsiteX18" fmla="*/ 2149 w 43256"/>
              <a:gd name="connsiteY18" fmla="*/ 25410 h 129533"/>
              <a:gd name="connsiteX19" fmla="*/ 31 w 43256"/>
              <a:gd name="connsiteY19" fmla="*/ 19563 h 129533"/>
              <a:gd name="connsiteX20" fmla="*/ 3899 w 43256"/>
              <a:gd name="connsiteY20" fmla="*/ 14366 h 129533"/>
              <a:gd name="connsiteX21" fmla="*/ 3936 w 43256"/>
              <a:gd name="connsiteY21" fmla="*/ 14229 h 129533"/>
              <a:gd name="connsiteX0" fmla="*/ 941038 w 1382053"/>
              <a:gd name="connsiteY0" fmla="*/ 5752243 h 5790584"/>
              <a:gd name="connsiteX1" fmla="*/ 902697 w 1382053"/>
              <a:gd name="connsiteY1" fmla="*/ 5790584 h 5790584"/>
              <a:gd name="connsiteX2" fmla="*/ 864356 w 1382053"/>
              <a:gd name="connsiteY2" fmla="*/ 5752243 h 5790584"/>
              <a:gd name="connsiteX3" fmla="*/ 902697 w 1382053"/>
              <a:gd name="connsiteY3" fmla="*/ 5713902 h 5790584"/>
              <a:gd name="connsiteX4" fmla="*/ 941038 w 1382053"/>
              <a:gd name="connsiteY4" fmla="*/ 5752243 h 5790584"/>
              <a:gd name="connsiteX0" fmla="*/ 924203 w 1382053"/>
              <a:gd name="connsiteY0" fmla="*/ 4501380 h 5790584"/>
              <a:gd name="connsiteX1" fmla="*/ 847522 w 1382053"/>
              <a:gd name="connsiteY1" fmla="*/ 4578061 h 5790584"/>
              <a:gd name="connsiteX2" fmla="*/ 770841 w 1382053"/>
              <a:gd name="connsiteY2" fmla="*/ 4501380 h 5790584"/>
              <a:gd name="connsiteX3" fmla="*/ 847522 w 1382053"/>
              <a:gd name="connsiteY3" fmla="*/ 4424699 h 5790584"/>
              <a:gd name="connsiteX4" fmla="*/ 924203 w 1382053"/>
              <a:gd name="connsiteY4" fmla="*/ 4501380 h 5790584"/>
              <a:gd name="connsiteX0" fmla="*/ 903990 w 1382053"/>
              <a:gd name="connsiteY0" fmla="*/ 3173911 h 5790584"/>
              <a:gd name="connsiteX1" fmla="*/ 788968 w 1382053"/>
              <a:gd name="connsiteY1" fmla="*/ 3288933 h 5790584"/>
              <a:gd name="connsiteX2" fmla="*/ 673946 w 1382053"/>
              <a:gd name="connsiteY2" fmla="*/ 3173911 h 5790584"/>
              <a:gd name="connsiteX3" fmla="*/ 788968 w 1382053"/>
              <a:gd name="connsiteY3" fmla="*/ 3058889 h 5790584"/>
              <a:gd name="connsiteX4" fmla="*/ 903990 w 1382053"/>
              <a:gd name="connsiteY4" fmla="*/ 3173911 h 5790584"/>
              <a:gd name="connsiteX0" fmla="*/ 4729 w 43256"/>
              <a:gd name="connsiteY0" fmla="*/ 26036 h 129533"/>
              <a:gd name="connsiteX1" fmla="*/ 2196 w 43256"/>
              <a:gd name="connsiteY1" fmla="*/ 25239 h 129533"/>
              <a:gd name="connsiteX2" fmla="*/ 6964 w 43256"/>
              <a:gd name="connsiteY2" fmla="*/ 34758 h 129533"/>
              <a:gd name="connsiteX3" fmla="*/ 5856 w 43256"/>
              <a:gd name="connsiteY3" fmla="*/ 35139 h 129533"/>
              <a:gd name="connsiteX4" fmla="*/ 16514 w 43256"/>
              <a:gd name="connsiteY4" fmla="*/ 38949 h 129533"/>
              <a:gd name="connsiteX5" fmla="*/ 15846 w 43256"/>
              <a:gd name="connsiteY5" fmla="*/ 37209 h 129533"/>
              <a:gd name="connsiteX6" fmla="*/ 28863 w 43256"/>
              <a:gd name="connsiteY6" fmla="*/ 34610 h 129533"/>
              <a:gd name="connsiteX7" fmla="*/ 28596 w 43256"/>
              <a:gd name="connsiteY7" fmla="*/ 36519 h 129533"/>
              <a:gd name="connsiteX8" fmla="*/ 34165 w 43256"/>
              <a:gd name="connsiteY8" fmla="*/ 22813 h 129533"/>
              <a:gd name="connsiteX9" fmla="*/ 37416 w 43256"/>
              <a:gd name="connsiteY9" fmla="*/ 29949 h 129533"/>
              <a:gd name="connsiteX10" fmla="*/ 41834 w 43256"/>
              <a:gd name="connsiteY10" fmla="*/ 15213 h 129533"/>
              <a:gd name="connsiteX11" fmla="*/ 40386 w 43256"/>
              <a:gd name="connsiteY11" fmla="*/ 17889 h 129533"/>
              <a:gd name="connsiteX12" fmla="*/ 38360 w 43256"/>
              <a:gd name="connsiteY12" fmla="*/ 5285 h 129533"/>
              <a:gd name="connsiteX13" fmla="*/ 38436 w 43256"/>
              <a:gd name="connsiteY13" fmla="*/ 6549 h 129533"/>
              <a:gd name="connsiteX14" fmla="*/ 29114 w 43256"/>
              <a:gd name="connsiteY14" fmla="*/ 3811 h 129533"/>
              <a:gd name="connsiteX15" fmla="*/ 29856 w 43256"/>
              <a:gd name="connsiteY15" fmla="*/ 2199 h 129533"/>
              <a:gd name="connsiteX16" fmla="*/ 22177 w 43256"/>
              <a:gd name="connsiteY16" fmla="*/ 4579 h 129533"/>
              <a:gd name="connsiteX17" fmla="*/ 22536 w 43256"/>
              <a:gd name="connsiteY17" fmla="*/ 3189 h 129533"/>
              <a:gd name="connsiteX18" fmla="*/ 12920 w 43256"/>
              <a:gd name="connsiteY18" fmla="*/ 2885 h 129533"/>
              <a:gd name="connsiteX19" fmla="*/ 15336 w 43256"/>
              <a:gd name="connsiteY19" fmla="*/ 6399 h 129533"/>
              <a:gd name="connsiteX20" fmla="*/ 4163 w 43256"/>
              <a:gd name="connsiteY20" fmla="*/ 15648 h 129533"/>
              <a:gd name="connsiteX21" fmla="*/ 3936 w 43256"/>
              <a:gd name="connsiteY21" fmla="*/ 14229 h 129533"/>
              <a:gd name="connsiteX0" fmla="*/ 3936 w 43256"/>
              <a:gd name="connsiteY0" fmla="*/ 14229 h 129533"/>
              <a:gd name="connsiteX1" fmla="*/ 1534 w 43256"/>
              <a:gd name="connsiteY1" fmla="*/ 3488 h 129533"/>
              <a:gd name="connsiteX2" fmla="*/ 12704 w 43256"/>
              <a:gd name="connsiteY2" fmla="*/ 2906 h 129533"/>
              <a:gd name="connsiteX3" fmla="*/ 22492 w 43256"/>
              <a:gd name="connsiteY3" fmla="*/ 3291 h 129533"/>
              <a:gd name="connsiteX4" fmla="*/ 25785 w 43256"/>
              <a:gd name="connsiteY4" fmla="*/ 59 h 129533"/>
              <a:gd name="connsiteX5" fmla="*/ 29869 w 43256"/>
              <a:gd name="connsiteY5" fmla="*/ 2340 h 129533"/>
              <a:gd name="connsiteX6" fmla="*/ 35499 w 43256"/>
              <a:gd name="connsiteY6" fmla="*/ 549 h 129533"/>
              <a:gd name="connsiteX7" fmla="*/ 38354 w 43256"/>
              <a:gd name="connsiteY7" fmla="*/ 5435 h 129533"/>
              <a:gd name="connsiteX8" fmla="*/ 42018 w 43256"/>
              <a:gd name="connsiteY8" fmla="*/ 10177 h 129533"/>
              <a:gd name="connsiteX9" fmla="*/ 41854 w 43256"/>
              <a:gd name="connsiteY9" fmla="*/ 15319 h 129533"/>
              <a:gd name="connsiteX10" fmla="*/ 43052 w 43256"/>
              <a:gd name="connsiteY10" fmla="*/ 23181 h 129533"/>
              <a:gd name="connsiteX11" fmla="*/ 37440 w 43256"/>
              <a:gd name="connsiteY11" fmla="*/ 30063 h 129533"/>
              <a:gd name="connsiteX12" fmla="*/ 35431 w 43256"/>
              <a:gd name="connsiteY12" fmla="*/ 35960 h 129533"/>
              <a:gd name="connsiteX13" fmla="*/ 28591 w 43256"/>
              <a:gd name="connsiteY13" fmla="*/ 36674 h 129533"/>
              <a:gd name="connsiteX14" fmla="*/ 23703 w 43256"/>
              <a:gd name="connsiteY14" fmla="*/ 42965 h 129533"/>
              <a:gd name="connsiteX15" fmla="*/ 16516 w 43256"/>
              <a:gd name="connsiteY15" fmla="*/ 39125 h 129533"/>
              <a:gd name="connsiteX16" fmla="*/ 5840 w 43256"/>
              <a:gd name="connsiteY16" fmla="*/ 35331 h 129533"/>
              <a:gd name="connsiteX17" fmla="*/ 1146 w 43256"/>
              <a:gd name="connsiteY17" fmla="*/ 31109 h 129533"/>
              <a:gd name="connsiteX18" fmla="*/ 2149 w 43256"/>
              <a:gd name="connsiteY18" fmla="*/ 25410 h 129533"/>
              <a:gd name="connsiteX19" fmla="*/ 31 w 43256"/>
              <a:gd name="connsiteY19" fmla="*/ 19563 h 129533"/>
              <a:gd name="connsiteX20" fmla="*/ 3899 w 43256"/>
              <a:gd name="connsiteY20" fmla="*/ 14366 h 129533"/>
              <a:gd name="connsiteX21" fmla="*/ 3936 w 43256"/>
              <a:gd name="connsiteY21" fmla="*/ 14229 h 129533"/>
              <a:gd name="connsiteX0" fmla="*/ 941038 w 1382053"/>
              <a:gd name="connsiteY0" fmla="*/ 5752243 h 5790584"/>
              <a:gd name="connsiteX1" fmla="*/ 902697 w 1382053"/>
              <a:gd name="connsiteY1" fmla="*/ 5790584 h 5790584"/>
              <a:gd name="connsiteX2" fmla="*/ 864356 w 1382053"/>
              <a:gd name="connsiteY2" fmla="*/ 5752243 h 5790584"/>
              <a:gd name="connsiteX3" fmla="*/ 902697 w 1382053"/>
              <a:gd name="connsiteY3" fmla="*/ 5713902 h 5790584"/>
              <a:gd name="connsiteX4" fmla="*/ 941038 w 1382053"/>
              <a:gd name="connsiteY4" fmla="*/ 5752243 h 5790584"/>
              <a:gd name="connsiteX0" fmla="*/ 924203 w 1382053"/>
              <a:gd name="connsiteY0" fmla="*/ 4501380 h 5790584"/>
              <a:gd name="connsiteX1" fmla="*/ 847522 w 1382053"/>
              <a:gd name="connsiteY1" fmla="*/ 4578061 h 5790584"/>
              <a:gd name="connsiteX2" fmla="*/ 770841 w 1382053"/>
              <a:gd name="connsiteY2" fmla="*/ 4501380 h 5790584"/>
              <a:gd name="connsiteX3" fmla="*/ 847522 w 1382053"/>
              <a:gd name="connsiteY3" fmla="*/ 4424699 h 5790584"/>
              <a:gd name="connsiteX4" fmla="*/ 924203 w 1382053"/>
              <a:gd name="connsiteY4" fmla="*/ 4501380 h 5790584"/>
              <a:gd name="connsiteX0" fmla="*/ 903990 w 1382053"/>
              <a:gd name="connsiteY0" fmla="*/ 3173911 h 5790584"/>
              <a:gd name="connsiteX1" fmla="*/ 788968 w 1382053"/>
              <a:gd name="connsiteY1" fmla="*/ 3288933 h 5790584"/>
              <a:gd name="connsiteX2" fmla="*/ 673946 w 1382053"/>
              <a:gd name="connsiteY2" fmla="*/ 3173911 h 5790584"/>
              <a:gd name="connsiteX3" fmla="*/ 788968 w 1382053"/>
              <a:gd name="connsiteY3" fmla="*/ 3058889 h 5790584"/>
              <a:gd name="connsiteX4" fmla="*/ 903990 w 1382053"/>
              <a:gd name="connsiteY4" fmla="*/ 3173911 h 5790584"/>
              <a:gd name="connsiteX0" fmla="*/ 4729 w 43256"/>
              <a:gd name="connsiteY0" fmla="*/ 26036 h 129533"/>
              <a:gd name="connsiteX1" fmla="*/ 2196 w 43256"/>
              <a:gd name="connsiteY1" fmla="*/ 25239 h 129533"/>
              <a:gd name="connsiteX2" fmla="*/ 6964 w 43256"/>
              <a:gd name="connsiteY2" fmla="*/ 34758 h 129533"/>
              <a:gd name="connsiteX3" fmla="*/ 6263 w 43256"/>
              <a:gd name="connsiteY3" fmla="*/ 41160 h 129533"/>
              <a:gd name="connsiteX4" fmla="*/ 16514 w 43256"/>
              <a:gd name="connsiteY4" fmla="*/ 38949 h 129533"/>
              <a:gd name="connsiteX5" fmla="*/ 15846 w 43256"/>
              <a:gd name="connsiteY5" fmla="*/ 37209 h 129533"/>
              <a:gd name="connsiteX6" fmla="*/ 28863 w 43256"/>
              <a:gd name="connsiteY6" fmla="*/ 34610 h 129533"/>
              <a:gd name="connsiteX7" fmla="*/ 28596 w 43256"/>
              <a:gd name="connsiteY7" fmla="*/ 36519 h 129533"/>
              <a:gd name="connsiteX8" fmla="*/ 34165 w 43256"/>
              <a:gd name="connsiteY8" fmla="*/ 22813 h 129533"/>
              <a:gd name="connsiteX9" fmla="*/ 37416 w 43256"/>
              <a:gd name="connsiteY9" fmla="*/ 29949 h 129533"/>
              <a:gd name="connsiteX10" fmla="*/ 41834 w 43256"/>
              <a:gd name="connsiteY10" fmla="*/ 15213 h 129533"/>
              <a:gd name="connsiteX11" fmla="*/ 40386 w 43256"/>
              <a:gd name="connsiteY11" fmla="*/ 17889 h 129533"/>
              <a:gd name="connsiteX12" fmla="*/ 38360 w 43256"/>
              <a:gd name="connsiteY12" fmla="*/ 5285 h 129533"/>
              <a:gd name="connsiteX13" fmla="*/ 38436 w 43256"/>
              <a:gd name="connsiteY13" fmla="*/ 6549 h 129533"/>
              <a:gd name="connsiteX14" fmla="*/ 29114 w 43256"/>
              <a:gd name="connsiteY14" fmla="*/ 3811 h 129533"/>
              <a:gd name="connsiteX15" fmla="*/ 29856 w 43256"/>
              <a:gd name="connsiteY15" fmla="*/ 2199 h 129533"/>
              <a:gd name="connsiteX16" fmla="*/ 22177 w 43256"/>
              <a:gd name="connsiteY16" fmla="*/ 4579 h 129533"/>
              <a:gd name="connsiteX17" fmla="*/ 22536 w 43256"/>
              <a:gd name="connsiteY17" fmla="*/ 3189 h 129533"/>
              <a:gd name="connsiteX18" fmla="*/ 12920 w 43256"/>
              <a:gd name="connsiteY18" fmla="*/ 2885 h 129533"/>
              <a:gd name="connsiteX19" fmla="*/ 15336 w 43256"/>
              <a:gd name="connsiteY19" fmla="*/ 6399 h 129533"/>
              <a:gd name="connsiteX20" fmla="*/ 4163 w 43256"/>
              <a:gd name="connsiteY20" fmla="*/ 15648 h 129533"/>
              <a:gd name="connsiteX21" fmla="*/ 3936 w 43256"/>
              <a:gd name="connsiteY21" fmla="*/ 14229 h 129533"/>
              <a:gd name="connsiteX0" fmla="*/ 3936 w 43256"/>
              <a:gd name="connsiteY0" fmla="*/ 14229 h 129533"/>
              <a:gd name="connsiteX1" fmla="*/ 1534 w 43256"/>
              <a:gd name="connsiteY1" fmla="*/ 3488 h 129533"/>
              <a:gd name="connsiteX2" fmla="*/ 12704 w 43256"/>
              <a:gd name="connsiteY2" fmla="*/ 2906 h 129533"/>
              <a:gd name="connsiteX3" fmla="*/ 22492 w 43256"/>
              <a:gd name="connsiteY3" fmla="*/ 3291 h 129533"/>
              <a:gd name="connsiteX4" fmla="*/ 25785 w 43256"/>
              <a:gd name="connsiteY4" fmla="*/ 59 h 129533"/>
              <a:gd name="connsiteX5" fmla="*/ 29869 w 43256"/>
              <a:gd name="connsiteY5" fmla="*/ 2340 h 129533"/>
              <a:gd name="connsiteX6" fmla="*/ 35499 w 43256"/>
              <a:gd name="connsiteY6" fmla="*/ 549 h 129533"/>
              <a:gd name="connsiteX7" fmla="*/ 38354 w 43256"/>
              <a:gd name="connsiteY7" fmla="*/ 5435 h 129533"/>
              <a:gd name="connsiteX8" fmla="*/ 42018 w 43256"/>
              <a:gd name="connsiteY8" fmla="*/ 10177 h 129533"/>
              <a:gd name="connsiteX9" fmla="*/ 41854 w 43256"/>
              <a:gd name="connsiteY9" fmla="*/ 15319 h 129533"/>
              <a:gd name="connsiteX10" fmla="*/ 43052 w 43256"/>
              <a:gd name="connsiteY10" fmla="*/ 23181 h 129533"/>
              <a:gd name="connsiteX11" fmla="*/ 37440 w 43256"/>
              <a:gd name="connsiteY11" fmla="*/ 30063 h 129533"/>
              <a:gd name="connsiteX12" fmla="*/ 35431 w 43256"/>
              <a:gd name="connsiteY12" fmla="*/ 35960 h 129533"/>
              <a:gd name="connsiteX13" fmla="*/ 28591 w 43256"/>
              <a:gd name="connsiteY13" fmla="*/ 36674 h 129533"/>
              <a:gd name="connsiteX14" fmla="*/ 23703 w 43256"/>
              <a:gd name="connsiteY14" fmla="*/ 42965 h 129533"/>
              <a:gd name="connsiteX15" fmla="*/ 16516 w 43256"/>
              <a:gd name="connsiteY15" fmla="*/ 39125 h 129533"/>
              <a:gd name="connsiteX16" fmla="*/ 5840 w 43256"/>
              <a:gd name="connsiteY16" fmla="*/ 35331 h 129533"/>
              <a:gd name="connsiteX17" fmla="*/ 1146 w 43256"/>
              <a:gd name="connsiteY17" fmla="*/ 31109 h 129533"/>
              <a:gd name="connsiteX18" fmla="*/ 2149 w 43256"/>
              <a:gd name="connsiteY18" fmla="*/ 25410 h 129533"/>
              <a:gd name="connsiteX19" fmla="*/ 31 w 43256"/>
              <a:gd name="connsiteY19" fmla="*/ 19563 h 129533"/>
              <a:gd name="connsiteX20" fmla="*/ 3899 w 43256"/>
              <a:gd name="connsiteY20" fmla="*/ 14366 h 129533"/>
              <a:gd name="connsiteX21" fmla="*/ 3936 w 43256"/>
              <a:gd name="connsiteY21" fmla="*/ 14229 h 129533"/>
              <a:gd name="connsiteX0" fmla="*/ 941038 w 1382053"/>
              <a:gd name="connsiteY0" fmla="*/ 5752243 h 5790584"/>
              <a:gd name="connsiteX1" fmla="*/ 902697 w 1382053"/>
              <a:gd name="connsiteY1" fmla="*/ 5790584 h 5790584"/>
              <a:gd name="connsiteX2" fmla="*/ 864356 w 1382053"/>
              <a:gd name="connsiteY2" fmla="*/ 5752243 h 5790584"/>
              <a:gd name="connsiteX3" fmla="*/ 902697 w 1382053"/>
              <a:gd name="connsiteY3" fmla="*/ 5713902 h 5790584"/>
              <a:gd name="connsiteX4" fmla="*/ 941038 w 1382053"/>
              <a:gd name="connsiteY4" fmla="*/ 5752243 h 5790584"/>
              <a:gd name="connsiteX0" fmla="*/ 924203 w 1382053"/>
              <a:gd name="connsiteY0" fmla="*/ 4501380 h 5790584"/>
              <a:gd name="connsiteX1" fmla="*/ 847522 w 1382053"/>
              <a:gd name="connsiteY1" fmla="*/ 4578061 h 5790584"/>
              <a:gd name="connsiteX2" fmla="*/ 770841 w 1382053"/>
              <a:gd name="connsiteY2" fmla="*/ 4501380 h 5790584"/>
              <a:gd name="connsiteX3" fmla="*/ 847522 w 1382053"/>
              <a:gd name="connsiteY3" fmla="*/ 4424699 h 5790584"/>
              <a:gd name="connsiteX4" fmla="*/ 924203 w 1382053"/>
              <a:gd name="connsiteY4" fmla="*/ 4501380 h 5790584"/>
              <a:gd name="connsiteX0" fmla="*/ 903990 w 1382053"/>
              <a:gd name="connsiteY0" fmla="*/ 3173911 h 5790584"/>
              <a:gd name="connsiteX1" fmla="*/ 788968 w 1382053"/>
              <a:gd name="connsiteY1" fmla="*/ 3288933 h 5790584"/>
              <a:gd name="connsiteX2" fmla="*/ 673946 w 1382053"/>
              <a:gd name="connsiteY2" fmla="*/ 3173911 h 5790584"/>
              <a:gd name="connsiteX3" fmla="*/ 788968 w 1382053"/>
              <a:gd name="connsiteY3" fmla="*/ 3058889 h 5790584"/>
              <a:gd name="connsiteX4" fmla="*/ 903990 w 1382053"/>
              <a:gd name="connsiteY4" fmla="*/ 3173911 h 5790584"/>
              <a:gd name="connsiteX0" fmla="*/ 4729 w 43256"/>
              <a:gd name="connsiteY0" fmla="*/ 26036 h 129533"/>
              <a:gd name="connsiteX1" fmla="*/ 2196 w 43256"/>
              <a:gd name="connsiteY1" fmla="*/ 25239 h 129533"/>
              <a:gd name="connsiteX2" fmla="*/ 7387 w 43256"/>
              <a:gd name="connsiteY2" fmla="*/ 40937 h 129533"/>
              <a:gd name="connsiteX3" fmla="*/ 6263 w 43256"/>
              <a:gd name="connsiteY3" fmla="*/ 41160 h 129533"/>
              <a:gd name="connsiteX4" fmla="*/ 16514 w 43256"/>
              <a:gd name="connsiteY4" fmla="*/ 38949 h 129533"/>
              <a:gd name="connsiteX5" fmla="*/ 15846 w 43256"/>
              <a:gd name="connsiteY5" fmla="*/ 37209 h 129533"/>
              <a:gd name="connsiteX6" fmla="*/ 28863 w 43256"/>
              <a:gd name="connsiteY6" fmla="*/ 34610 h 129533"/>
              <a:gd name="connsiteX7" fmla="*/ 28596 w 43256"/>
              <a:gd name="connsiteY7" fmla="*/ 36519 h 129533"/>
              <a:gd name="connsiteX8" fmla="*/ 34165 w 43256"/>
              <a:gd name="connsiteY8" fmla="*/ 22813 h 129533"/>
              <a:gd name="connsiteX9" fmla="*/ 37416 w 43256"/>
              <a:gd name="connsiteY9" fmla="*/ 29949 h 129533"/>
              <a:gd name="connsiteX10" fmla="*/ 41834 w 43256"/>
              <a:gd name="connsiteY10" fmla="*/ 15213 h 129533"/>
              <a:gd name="connsiteX11" fmla="*/ 40386 w 43256"/>
              <a:gd name="connsiteY11" fmla="*/ 17889 h 129533"/>
              <a:gd name="connsiteX12" fmla="*/ 38360 w 43256"/>
              <a:gd name="connsiteY12" fmla="*/ 5285 h 129533"/>
              <a:gd name="connsiteX13" fmla="*/ 38436 w 43256"/>
              <a:gd name="connsiteY13" fmla="*/ 6549 h 129533"/>
              <a:gd name="connsiteX14" fmla="*/ 29114 w 43256"/>
              <a:gd name="connsiteY14" fmla="*/ 3811 h 129533"/>
              <a:gd name="connsiteX15" fmla="*/ 29856 w 43256"/>
              <a:gd name="connsiteY15" fmla="*/ 2199 h 129533"/>
              <a:gd name="connsiteX16" fmla="*/ 22177 w 43256"/>
              <a:gd name="connsiteY16" fmla="*/ 4579 h 129533"/>
              <a:gd name="connsiteX17" fmla="*/ 22536 w 43256"/>
              <a:gd name="connsiteY17" fmla="*/ 3189 h 129533"/>
              <a:gd name="connsiteX18" fmla="*/ 12920 w 43256"/>
              <a:gd name="connsiteY18" fmla="*/ 2885 h 129533"/>
              <a:gd name="connsiteX19" fmla="*/ 15336 w 43256"/>
              <a:gd name="connsiteY19" fmla="*/ 6399 h 129533"/>
              <a:gd name="connsiteX20" fmla="*/ 4163 w 43256"/>
              <a:gd name="connsiteY20" fmla="*/ 15648 h 129533"/>
              <a:gd name="connsiteX21" fmla="*/ 3936 w 43256"/>
              <a:gd name="connsiteY21" fmla="*/ 14229 h 129533"/>
              <a:gd name="connsiteX0" fmla="*/ 3936 w 43256"/>
              <a:gd name="connsiteY0" fmla="*/ 14229 h 129533"/>
              <a:gd name="connsiteX1" fmla="*/ 1534 w 43256"/>
              <a:gd name="connsiteY1" fmla="*/ 3488 h 129533"/>
              <a:gd name="connsiteX2" fmla="*/ 12704 w 43256"/>
              <a:gd name="connsiteY2" fmla="*/ 2906 h 129533"/>
              <a:gd name="connsiteX3" fmla="*/ 22492 w 43256"/>
              <a:gd name="connsiteY3" fmla="*/ 3291 h 129533"/>
              <a:gd name="connsiteX4" fmla="*/ 25785 w 43256"/>
              <a:gd name="connsiteY4" fmla="*/ 59 h 129533"/>
              <a:gd name="connsiteX5" fmla="*/ 29869 w 43256"/>
              <a:gd name="connsiteY5" fmla="*/ 2340 h 129533"/>
              <a:gd name="connsiteX6" fmla="*/ 35499 w 43256"/>
              <a:gd name="connsiteY6" fmla="*/ 549 h 129533"/>
              <a:gd name="connsiteX7" fmla="*/ 38354 w 43256"/>
              <a:gd name="connsiteY7" fmla="*/ 5435 h 129533"/>
              <a:gd name="connsiteX8" fmla="*/ 42018 w 43256"/>
              <a:gd name="connsiteY8" fmla="*/ 10177 h 129533"/>
              <a:gd name="connsiteX9" fmla="*/ 41854 w 43256"/>
              <a:gd name="connsiteY9" fmla="*/ 15319 h 129533"/>
              <a:gd name="connsiteX10" fmla="*/ 43052 w 43256"/>
              <a:gd name="connsiteY10" fmla="*/ 23181 h 129533"/>
              <a:gd name="connsiteX11" fmla="*/ 37440 w 43256"/>
              <a:gd name="connsiteY11" fmla="*/ 30063 h 129533"/>
              <a:gd name="connsiteX12" fmla="*/ 35431 w 43256"/>
              <a:gd name="connsiteY12" fmla="*/ 35960 h 129533"/>
              <a:gd name="connsiteX13" fmla="*/ 28591 w 43256"/>
              <a:gd name="connsiteY13" fmla="*/ 36674 h 129533"/>
              <a:gd name="connsiteX14" fmla="*/ 23703 w 43256"/>
              <a:gd name="connsiteY14" fmla="*/ 42965 h 129533"/>
              <a:gd name="connsiteX15" fmla="*/ 16516 w 43256"/>
              <a:gd name="connsiteY15" fmla="*/ 39125 h 129533"/>
              <a:gd name="connsiteX16" fmla="*/ 5279 w 43256"/>
              <a:gd name="connsiteY16" fmla="*/ 40608 h 129533"/>
              <a:gd name="connsiteX17" fmla="*/ 1146 w 43256"/>
              <a:gd name="connsiteY17" fmla="*/ 31109 h 129533"/>
              <a:gd name="connsiteX18" fmla="*/ 2149 w 43256"/>
              <a:gd name="connsiteY18" fmla="*/ 25410 h 129533"/>
              <a:gd name="connsiteX19" fmla="*/ 31 w 43256"/>
              <a:gd name="connsiteY19" fmla="*/ 19563 h 129533"/>
              <a:gd name="connsiteX20" fmla="*/ 3899 w 43256"/>
              <a:gd name="connsiteY20" fmla="*/ 14366 h 129533"/>
              <a:gd name="connsiteX21" fmla="*/ 3936 w 43256"/>
              <a:gd name="connsiteY21" fmla="*/ 14229 h 129533"/>
              <a:gd name="connsiteX0" fmla="*/ 941038 w 1382053"/>
              <a:gd name="connsiteY0" fmla="*/ 5752243 h 5790584"/>
              <a:gd name="connsiteX1" fmla="*/ 902697 w 1382053"/>
              <a:gd name="connsiteY1" fmla="*/ 5790584 h 5790584"/>
              <a:gd name="connsiteX2" fmla="*/ 864356 w 1382053"/>
              <a:gd name="connsiteY2" fmla="*/ 5752243 h 5790584"/>
              <a:gd name="connsiteX3" fmla="*/ 902697 w 1382053"/>
              <a:gd name="connsiteY3" fmla="*/ 5713902 h 5790584"/>
              <a:gd name="connsiteX4" fmla="*/ 941038 w 1382053"/>
              <a:gd name="connsiteY4" fmla="*/ 5752243 h 5790584"/>
              <a:gd name="connsiteX0" fmla="*/ 924203 w 1382053"/>
              <a:gd name="connsiteY0" fmla="*/ 4501380 h 5790584"/>
              <a:gd name="connsiteX1" fmla="*/ 847522 w 1382053"/>
              <a:gd name="connsiteY1" fmla="*/ 4578061 h 5790584"/>
              <a:gd name="connsiteX2" fmla="*/ 770841 w 1382053"/>
              <a:gd name="connsiteY2" fmla="*/ 4501380 h 5790584"/>
              <a:gd name="connsiteX3" fmla="*/ 847522 w 1382053"/>
              <a:gd name="connsiteY3" fmla="*/ 4424699 h 5790584"/>
              <a:gd name="connsiteX4" fmla="*/ 924203 w 1382053"/>
              <a:gd name="connsiteY4" fmla="*/ 4501380 h 5790584"/>
              <a:gd name="connsiteX0" fmla="*/ 903990 w 1382053"/>
              <a:gd name="connsiteY0" fmla="*/ 3173911 h 5790584"/>
              <a:gd name="connsiteX1" fmla="*/ 788968 w 1382053"/>
              <a:gd name="connsiteY1" fmla="*/ 3288933 h 5790584"/>
              <a:gd name="connsiteX2" fmla="*/ 673946 w 1382053"/>
              <a:gd name="connsiteY2" fmla="*/ 3173911 h 5790584"/>
              <a:gd name="connsiteX3" fmla="*/ 788968 w 1382053"/>
              <a:gd name="connsiteY3" fmla="*/ 3058889 h 5790584"/>
              <a:gd name="connsiteX4" fmla="*/ 903990 w 1382053"/>
              <a:gd name="connsiteY4" fmla="*/ 3173911 h 5790584"/>
              <a:gd name="connsiteX0" fmla="*/ 4729 w 43256"/>
              <a:gd name="connsiteY0" fmla="*/ 26036 h 129533"/>
              <a:gd name="connsiteX1" fmla="*/ 2196 w 43256"/>
              <a:gd name="connsiteY1" fmla="*/ 25239 h 129533"/>
              <a:gd name="connsiteX2" fmla="*/ 7387 w 43256"/>
              <a:gd name="connsiteY2" fmla="*/ 40937 h 129533"/>
              <a:gd name="connsiteX3" fmla="*/ 6263 w 43256"/>
              <a:gd name="connsiteY3" fmla="*/ 41160 h 129533"/>
              <a:gd name="connsiteX4" fmla="*/ 16514 w 43256"/>
              <a:gd name="connsiteY4" fmla="*/ 38949 h 129533"/>
              <a:gd name="connsiteX5" fmla="*/ 15846 w 43256"/>
              <a:gd name="connsiteY5" fmla="*/ 37209 h 129533"/>
              <a:gd name="connsiteX6" fmla="*/ 28863 w 43256"/>
              <a:gd name="connsiteY6" fmla="*/ 34610 h 129533"/>
              <a:gd name="connsiteX7" fmla="*/ 28596 w 43256"/>
              <a:gd name="connsiteY7" fmla="*/ 36519 h 129533"/>
              <a:gd name="connsiteX8" fmla="*/ 34165 w 43256"/>
              <a:gd name="connsiteY8" fmla="*/ 22813 h 129533"/>
              <a:gd name="connsiteX9" fmla="*/ 37416 w 43256"/>
              <a:gd name="connsiteY9" fmla="*/ 29949 h 129533"/>
              <a:gd name="connsiteX10" fmla="*/ 41834 w 43256"/>
              <a:gd name="connsiteY10" fmla="*/ 15213 h 129533"/>
              <a:gd name="connsiteX11" fmla="*/ 40386 w 43256"/>
              <a:gd name="connsiteY11" fmla="*/ 17889 h 129533"/>
              <a:gd name="connsiteX12" fmla="*/ 38360 w 43256"/>
              <a:gd name="connsiteY12" fmla="*/ 5285 h 129533"/>
              <a:gd name="connsiteX13" fmla="*/ 38436 w 43256"/>
              <a:gd name="connsiteY13" fmla="*/ 6549 h 129533"/>
              <a:gd name="connsiteX14" fmla="*/ 29114 w 43256"/>
              <a:gd name="connsiteY14" fmla="*/ 3811 h 129533"/>
              <a:gd name="connsiteX15" fmla="*/ 29856 w 43256"/>
              <a:gd name="connsiteY15" fmla="*/ 2199 h 129533"/>
              <a:gd name="connsiteX16" fmla="*/ 22177 w 43256"/>
              <a:gd name="connsiteY16" fmla="*/ 4579 h 129533"/>
              <a:gd name="connsiteX17" fmla="*/ 22536 w 43256"/>
              <a:gd name="connsiteY17" fmla="*/ 3189 h 129533"/>
              <a:gd name="connsiteX18" fmla="*/ 12920 w 43256"/>
              <a:gd name="connsiteY18" fmla="*/ 2885 h 129533"/>
              <a:gd name="connsiteX19" fmla="*/ 15336 w 43256"/>
              <a:gd name="connsiteY19" fmla="*/ 6399 h 129533"/>
              <a:gd name="connsiteX20" fmla="*/ 4163 w 43256"/>
              <a:gd name="connsiteY20" fmla="*/ 15648 h 129533"/>
              <a:gd name="connsiteX21" fmla="*/ 3936 w 43256"/>
              <a:gd name="connsiteY21" fmla="*/ 14229 h 129533"/>
              <a:gd name="connsiteX0" fmla="*/ 3936 w 43256"/>
              <a:gd name="connsiteY0" fmla="*/ 14229 h 129533"/>
              <a:gd name="connsiteX1" fmla="*/ 1534 w 43256"/>
              <a:gd name="connsiteY1" fmla="*/ 3488 h 129533"/>
              <a:gd name="connsiteX2" fmla="*/ 12704 w 43256"/>
              <a:gd name="connsiteY2" fmla="*/ 2906 h 129533"/>
              <a:gd name="connsiteX3" fmla="*/ 22492 w 43256"/>
              <a:gd name="connsiteY3" fmla="*/ 3291 h 129533"/>
              <a:gd name="connsiteX4" fmla="*/ 25785 w 43256"/>
              <a:gd name="connsiteY4" fmla="*/ 59 h 129533"/>
              <a:gd name="connsiteX5" fmla="*/ 29869 w 43256"/>
              <a:gd name="connsiteY5" fmla="*/ 2340 h 129533"/>
              <a:gd name="connsiteX6" fmla="*/ 35499 w 43256"/>
              <a:gd name="connsiteY6" fmla="*/ 549 h 129533"/>
              <a:gd name="connsiteX7" fmla="*/ 38354 w 43256"/>
              <a:gd name="connsiteY7" fmla="*/ 5435 h 129533"/>
              <a:gd name="connsiteX8" fmla="*/ 42018 w 43256"/>
              <a:gd name="connsiteY8" fmla="*/ 10177 h 129533"/>
              <a:gd name="connsiteX9" fmla="*/ 41854 w 43256"/>
              <a:gd name="connsiteY9" fmla="*/ 15319 h 129533"/>
              <a:gd name="connsiteX10" fmla="*/ 43052 w 43256"/>
              <a:gd name="connsiteY10" fmla="*/ 23181 h 129533"/>
              <a:gd name="connsiteX11" fmla="*/ 37440 w 43256"/>
              <a:gd name="connsiteY11" fmla="*/ 30063 h 129533"/>
              <a:gd name="connsiteX12" fmla="*/ 35431 w 43256"/>
              <a:gd name="connsiteY12" fmla="*/ 35960 h 129533"/>
              <a:gd name="connsiteX13" fmla="*/ 28591 w 43256"/>
              <a:gd name="connsiteY13" fmla="*/ 36674 h 129533"/>
              <a:gd name="connsiteX14" fmla="*/ 23703 w 43256"/>
              <a:gd name="connsiteY14" fmla="*/ 42965 h 129533"/>
              <a:gd name="connsiteX15" fmla="*/ 16516 w 43256"/>
              <a:gd name="connsiteY15" fmla="*/ 39125 h 129533"/>
              <a:gd name="connsiteX16" fmla="*/ 5279 w 43256"/>
              <a:gd name="connsiteY16" fmla="*/ 40608 h 129533"/>
              <a:gd name="connsiteX17" fmla="*/ 1146 w 43256"/>
              <a:gd name="connsiteY17" fmla="*/ 31109 h 129533"/>
              <a:gd name="connsiteX18" fmla="*/ 2149 w 43256"/>
              <a:gd name="connsiteY18" fmla="*/ 25410 h 129533"/>
              <a:gd name="connsiteX19" fmla="*/ 31 w 43256"/>
              <a:gd name="connsiteY19" fmla="*/ 19563 h 129533"/>
              <a:gd name="connsiteX20" fmla="*/ 3899 w 43256"/>
              <a:gd name="connsiteY20" fmla="*/ 14366 h 129533"/>
              <a:gd name="connsiteX21" fmla="*/ 3936 w 43256"/>
              <a:gd name="connsiteY21" fmla="*/ 14229 h 129533"/>
              <a:gd name="connsiteX0" fmla="*/ 941038 w 1382053"/>
              <a:gd name="connsiteY0" fmla="*/ 5752243 h 5790584"/>
              <a:gd name="connsiteX1" fmla="*/ 902697 w 1382053"/>
              <a:gd name="connsiteY1" fmla="*/ 5790584 h 5790584"/>
              <a:gd name="connsiteX2" fmla="*/ 864356 w 1382053"/>
              <a:gd name="connsiteY2" fmla="*/ 5752243 h 5790584"/>
              <a:gd name="connsiteX3" fmla="*/ 902697 w 1382053"/>
              <a:gd name="connsiteY3" fmla="*/ 5713902 h 5790584"/>
              <a:gd name="connsiteX4" fmla="*/ 941038 w 1382053"/>
              <a:gd name="connsiteY4" fmla="*/ 5752243 h 5790584"/>
              <a:gd name="connsiteX0" fmla="*/ 924203 w 1382053"/>
              <a:gd name="connsiteY0" fmla="*/ 4501380 h 5790584"/>
              <a:gd name="connsiteX1" fmla="*/ 847522 w 1382053"/>
              <a:gd name="connsiteY1" fmla="*/ 4578061 h 5790584"/>
              <a:gd name="connsiteX2" fmla="*/ 770841 w 1382053"/>
              <a:gd name="connsiteY2" fmla="*/ 4501380 h 5790584"/>
              <a:gd name="connsiteX3" fmla="*/ 847522 w 1382053"/>
              <a:gd name="connsiteY3" fmla="*/ 4424699 h 5790584"/>
              <a:gd name="connsiteX4" fmla="*/ 924203 w 1382053"/>
              <a:gd name="connsiteY4" fmla="*/ 4501380 h 5790584"/>
              <a:gd name="connsiteX0" fmla="*/ 903990 w 1382053"/>
              <a:gd name="connsiteY0" fmla="*/ 3173911 h 5790584"/>
              <a:gd name="connsiteX1" fmla="*/ 788968 w 1382053"/>
              <a:gd name="connsiteY1" fmla="*/ 3288933 h 5790584"/>
              <a:gd name="connsiteX2" fmla="*/ 673946 w 1382053"/>
              <a:gd name="connsiteY2" fmla="*/ 3173911 h 5790584"/>
              <a:gd name="connsiteX3" fmla="*/ 788968 w 1382053"/>
              <a:gd name="connsiteY3" fmla="*/ 3058889 h 5790584"/>
              <a:gd name="connsiteX4" fmla="*/ 903990 w 1382053"/>
              <a:gd name="connsiteY4" fmla="*/ 3173911 h 5790584"/>
              <a:gd name="connsiteX0" fmla="*/ 4729 w 43256"/>
              <a:gd name="connsiteY0" fmla="*/ 26036 h 129533"/>
              <a:gd name="connsiteX1" fmla="*/ 2196 w 43256"/>
              <a:gd name="connsiteY1" fmla="*/ 25239 h 129533"/>
              <a:gd name="connsiteX2" fmla="*/ 7387 w 43256"/>
              <a:gd name="connsiteY2" fmla="*/ 40937 h 129533"/>
              <a:gd name="connsiteX3" fmla="*/ 6263 w 43256"/>
              <a:gd name="connsiteY3" fmla="*/ 41160 h 129533"/>
              <a:gd name="connsiteX4" fmla="*/ 17016 w 43256"/>
              <a:gd name="connsiteY4" fmla="*/ 41625 h 129533"/>
              <a:gd name="connsiteX5" fmla="*/ 15846 w 43256"/>
              <a:gd name="connsiteY5" fmla="*/ 37209 h 129533"/>
              <a:gd name="connsiteX6" fmla="*/ 28863 w 43256"/>
              <a:gd name="connsiteY6" fmla="*/ 34610 h 129533"/>
              <a:gd name="connsiteX7" fmla="*/ 28596 w 43256"/>
              <a:gd name="connsiteY7" fmla="*/ 36519 h 129533"/>
              <a:gd name="connsiteX8" fmla="*/ 34165 w 43256"/>
              <a:gd name="connsiteY8" fmla="*/ 22813 h 129533"/>
              <a:gd name="connsiteX9" fmla="*/ 37416 w 43256"/>
              <a:gd name="connsiteY9" fmla="*/ 29949 h 129533"/>
              <a:gd name="connsiteX10" fmla="*/ 41834 w 43256"/>
              <a:gd name="connsiteY10" fmla="*/ 15213 h 129533"/>
              <a:gd name="connsiteX11" fmla="*/ 40386 w 43256"/>
              <a:gd name="connsiteY11" fmla="*/ 17889 h 129533"/>
              <a:gd name="connsiteX12" fmla="*/ 38360 w 43256"/>
              <a:gd name="connsiteY12" fmla="*/ 5285 h 129533"/>
              <a:gd name="connsiteX13" fmla="*/ 38436 w 43256"/>
              <a:gd name="connsiteY13" fmla="*/ 6549 h 129533"/>
              <a:gd name="connsiteX14" fmla="*/ 29114 w 43256"/>
              <a:gd name="connsiteY14" fmla="*/ 3811 h 129533"/>
              <a:gd name="connsiteX15" fmla="*/ 29856 w 43256"/>
              <a:gd name="connsiteY15" fmla="*/ 2199 h 129533"/>
              <a:gd name="connsiteX16" fmla="*/ 22177 w 43256"/>
              <a:gd name="connsiteY16" fmla="*/ 4579 h 129533"/>
              <a:gd name="connsiteX17" fmla="*/ 22536 w 43256"/>
              <a:gd name="connsiteY17" fmla="*/ 3189 h 129533"/>
              <a:gd name="connsiteX18" fmla="*/ 12920 w 43256"/>
              <a:gd name="connsiteY18" fmla="*/ 2885 h 129533"/>
              <a:gd name="connsiteX19" fmla="*/ 15336 w 43256"/>
              <a:gd name="connsiteY19" fmla="*/ 6399 h 129533"/>
              <a:gd name="connsiteX20" fmla="*/ 4163 w 43256"/>
              <a:gd name="connsiteY20" fmla="*/ 15648 h 129533"/>
              <a:gd name="connsiteX21" fmla="*/ 3936 w 43256"/>
              <a:gd name="connsiteY21" fmla="*/ 14229 h 129533"/>
              <a:gd name="connsiteX0" fmla="*/ 3936 w 43256"/>
              <a:gd name="connsiteY0" fmla="*/ 14229 h 129533"/>
              <a:gd name="connsiteX1" fmla="*/ 1534 w 43256"/>
              <a:gd name="connsiteY1" fmla="*/ 3488 h 129533"/>
              <a:gd name="connsiteX2" fmla="*/ 12704 w 43256"/>
              <a:gd name="connsiteY2" fmla="*/ 2906 h 129533"/>
              <a:gd name="connsiteX3" fmla="*/ 22492 w 43256"/>
              <a:gd name="connsiteY3" fmla="*/ 3291 h 129533"/>
              <a:gd name="connsiteX4" fmla="*/ 25785 w 43256"/>
              <a:gd name="connsiteY4" fmla="*/ 59 h 129533"/>
              <a:gd name="connsiteX5" fmla="*/ 29869 w 43256"/>
              <a:gd name="connsiteY5" fmla="*/ 2340 h 129533"/>
              <a:gd name="connsiteX6" fmla="*/ 35499 w 43256"/>
              <a:gd name="connsiteY6" fmla="*/ 549 h 129533"/>
              <a:gd name="connsiteX7" fmla="*/ 38354 w 43256"/>
              <a:gd name="connsiteY7" fmla="*/ 5435 h 129533"/>
              <a:gd name="connsiteX8" fmla="*/ 42018 w 43256"/>
              <a:gd name="connsiteY8" fmla="*/ 10177 h 129533"/>
              <a:gd name="connsiteX9" fmla="*/ 41854 w 43256"/>
              <a:gd name="connsiteY9" fmla="*/ 15319 h 129533"/>
              <a:gd name="connsiteX10" fmla="*/ 43052 w 43256"/>
              <a:gd name="connsiteY10" fmla="*/ 23181 h 129533"/>
              <a:gd name="connsiteX11" fmla="*/ 37440 w 43256"/>
              <a:gd name="connsiteY11" fmla="*/ 30063 h 129533"/>
              <a:gd name="connsiteX12" fmla="*/ 35431 w 43256"/>
              <a:gd name="connsiteY12" fmla="*/ 35960 h 129533"/>
              <a:gd name="connsiteX13" fmla="*/ 28591 w 43256"/>
              <a:gd name="connsiteY13" fmla="*/ 36674 h 129533"/>
              <a:gd name="connsiteX14" fmla="*/ 23703 w 43256"/>
              <a:gd name="connsiteY14" fmla="*/ 42965 h 129533"/>
              <a:gd name="connsiteX15" fmla="*/ 16582 w 43256"/>
              <a:gd name="connsiteY15" fmla="*/ 39757 h 129533"/>
              <a:gd name="connsiteX16" fmla="*/ 5279 w 43256"/>
              <a:gd name="connsiteY16" fmla="*/ 40608 h 129533"/>
              <a:gd name="connsiteX17" fmla="*/ 1146 w 43256"/>
              <a:gd name="connsiteY17" fmla="*/ 31109 h 129533"/>
              <a:gd name="connsiteX18" fmla="*/ 2149 w 43256"/>
              <a:gd name="connsiteY18" fmla="*/ 25410 h 129533"/>
              <a:gd name="connsiteX19" fmla="*/ 31 w 43256"/>
              <a:gd name="connsiteY19" fmla="*/ 19563 h 129533"/>
              <a:gd name="connsiteX20" fmla="*/ 3899 w 43256"/>
              <a:gd name="connsiteY20" fmla="*/ 14366 h 129533"/>
              <a:gd name="connsiteX21" fmla="*/ 3936 w 43256"/>
              <a:gd name="connsiteY21" fmla="*/ 14229 h 129533"/>
              <a:gd name="connsiteX0" fmla="*/ 941038 w 1382053"/>
              <a:gd name="connsiteY0" fmla="*/ 5752243 h 5790584"/>
              <a:gd name="connsiteX1" fmla="*/ 902697 w 1382053"/>
              <a:gd name="connsiteY1" fmla="*/ 5790584 h 5790584"/>
              <a:gd name="connsiteX2" fmla="*/ 864356 w 1382053"/>
              <a:gd name="connsiteY2" fmla="*/ 5752243 h 5790584"/>
              <a:gd name="connsiteX3" fmla="*/ 902697 w 1382053"/>
              <a:gd name="connsiteY3" fmla="*/ 5713902 h 5790584"/>
              <a:gd name="connsiteX4" fmla="*/ 941038 w 1382053"/>
              <a:gd name="connsiteY4" fmla="*/ 5752243 h 5790584"/>
              <a:gd name="connsiteX0" fmla="*/ 924203 w 1382053"/>
              <a:gd name="connsiteY0" fmla="*/ 4501380 h 5790584"/>
              <a:gd name="connsiteX1" fmla="*/ 847522 w 1382053"/>
              <a:gd name="connsiteY1" fmla="*/ 4578061 h 5790584"/>
              <a:gd name="connsiteX2" fmla="*/ 770841 w 1382053"/>
              <a:gd name="connsiteY2" fmla="*/ 4501380 h 5790584"/>
              <a:gd name="connsiteX3" fmla="*/ 847522 w 1382053"/>
              <a:gd name="connsiteY3" fmla="*/ 4424699 h 5790584"/>
              <a:gd name="connsiteX4" fmla="*/ 924203 w 1382053"/>
              <a:gd name="connsiteY4" fmla="*/ 4501380 h 5790584"/>
              <a:gd name="connsiteX0" fmla="*/ 903990 w 1382053"/>
              <a:gd name="connsiteY0" fmla="*/ 3173911 h 5790584"/>
              <a:gd name="connsiteX1" fmla="*/ 788968 w 1382053"/>
              <a:gd name="connsiteY1" fmla="*/ 3288933 h 5790584"/>
              <a:gd name="connsiteX2" fmla="*/ 673946 w 1382053"/>
              <a:gd name="connsiteY2" fmla="*/ 3173911 h 5790584"/>
              <a:gd name="connsiteX3" fmla="*/ 788968 w 1382053"/>
              <a:gd name="connsiteY3" fmla="*/ 3058889 h 5790584"/>
              <a:gd name="connsiteX4" fmla="*/ 903990 w 1382053"/>
              <a:gd name="connsiteY4" fmla="*/ 3173911 h 5790584"/>
              <a:gd name="connsiteX0" fmla="*/ 4729 w 43256"/>
              <a:gd name="connsiteY0" fmla="*/ 26036 h 129533"/>
              <a:gd name="connsiteX1" fmla="*/ 2196 w 43256"/>
              <a:gd name="connsiteY1" fmla="*/ 25239 h 129533"/>
              <a:gd name="connsiteX2" fmla="*/ 7387 w 43256"/>
              <a:gd name="connsiteY2" fmla="*/ 40937 h 129533"/>
              <a:gd name="connsiteX3" fmla="*/ 6263 w 43256"/>
              <a:gd name="connsiteY3" fmla="*/ 41160 h 129533"/>
              <a:gd name="connsiteX4" fmla="*/ 17016 w 43256"/>
              <a:gd name="connsiteY4" fmla="*/ 41625 h 129533"/>
              <a:gd name="connsiteX5" fmla="*/ 15846 w 43256"/>
              <a:gd name="connsiteY5" fmla="*/ 37209 h 129533"/>
              <a:gd name="connsiteX6" fmla="*/ 28863 w 43256"/>
              <a:gd name="connsiteY6" fmla="*/ 34610 h 129533"/>
              <a:gd name="connsiteX7" fmla="*/ 28596 w 43256"/>
              <a:gd name="connsiteY7" fmla="*/ 36519 h 129533"/>
              <a:gd name="connsiteX8" fmla="*/ 34165 w 43256"/>
              <a:gd name="connsiteY8" fmla="*/ 22813 h 129533"/>
              <a:gd name="connsiteX9" fmla="*/ 37416 w 43256"/>
              <a:gd name="connsiteY9" fmla="*/ 29949 h 129533"/>
              <a:gd name="connsiteX10" fmla="*/ 41834 w 43256"/>
              <a:gd name="connsiteY10" fmla="*/ 15213 h 129533"/>
              <a:gd name="connsiteX11" fmla="*/ 40386 w 43256"/>
              <a:gd name="connsiteY11" fmla="*/ 17889 h 129533"/>
              <a:gd name="connsiteX12" fmla="*/ 38360 w 43256"/>
              <a:gd name="connsiteY12" fmla="*/ 5285 h 129533"/>
              <a:gd name="connsiteX13" fmla="*/ 38436 w 43256"/>
              <a:gd name="connsiteY13" fmla="*/ 6549 h 129533"/>
              <a:gd name="connsiteX14" fmla="*/ 29114 w 43256"/>
              <a:gd name="connsiteY14" fmla="*/ 3811 h 129533"/>
              <a:gd name="connsiteX15" fmla="*/ 29856 w 43256"/>
              <a:gd name="connsiteY15" fmla="*/ 2199 h 129533"/>
              <a:gd name="connsiteX16" fmla="*/ 22177 w 43256"/>
              <a:gd name="connsiteY16" fmla="*/ 4579 h 129533"/>
              <a:gd name="connsiteX17" fmla="*/ 22536 w 43256"/>
              <a:gd name="connsiteY17" fmla="*/ 3189 h 129533"/>
              <a:gd name="connsiteX18" fmla="*/ 12920 w 43256"/>
              <a:gd name="connsiteY18" fmla="*/ 2885 h 129533"/>
              <a:gd name="connsiteX19" fmla="*/ 15336 w 43256"/>
              <a:gd name="connsiteY19" fmla="*/ 6399 h 129533"/>
              <a:gd name="connsiteX20" fmla="*/ 4163 w 43256"/>
              <a:gd name="connsiteY20" fmla="*/ 15648 h 129533"/>
              <a:gd name="connsiteX21" fmla="*/ 3936 w 43256"/>
              <a:gd name="connsiteY21" fmla="*/ 14229 h 129533"/>
              <a:gd name="connsiteX0" fmla="*/ 3936 w 43256"/>
              <a:gd name="connsiteY0" fmla="*/ 14229 h 129533"/>
              <a:gd name="connsiteX1" fmla="*/ 1534 w 43256"/>
              <a:gd name="connsiteY1" fmla="*/ 3488 h 129533"/>
              <a:gd name="connsiteX2" fmla="*/ 12704 w 43256"/>
              <a:gd name="connsiteY2" fmla="*/ 2906 h 129533"/>
              <a:gd name="connsiteX3" fmla="*/ 22492 w 43256"/>
              <a:gd name="connsiteY3" fmla="*/ 3291 h 129533"/>
              <a:gd name="connsiteX4" fmla="*/ 25785 w 43256"/>
              <a:gd name="connsiteY4" fmla="*/ 59 h 129533"/>
              <a:gd name="connsiteX5" fmla="*/ 29869 w 43256"/>
              <a:gd name="connsiteY5" fmla="*/ 2340 h 129533"/>
              <a:gd name="connsiteX6" fmla="*/ 35499 w 43256"/>
              <a:gd name="connsiteY6" fmla="*/ 549 h 129533"/>
              <a:gd name="connsiteX7" fmla="*/ 38354 w 43256"/>
              <a:gd name="connsiteY7" fmla="*/ 5435 h 129533"/>
              <a:gd name="connsiteX8" fmla="*/ 42018 w 43256"/>
              <a:gd name="connsiteY8" fmla="*/ 10177 h 129533"/>
              <a:gd name="connsiteX9" fmla="*/ 41854 w 43256"/>
              <a:gd name="connsiteY9" fmla="*/ 15319 h 129533"/>
              <a:gd name="connsiteX10" fmla="*/ 43052 w 43256"/>
              <a:gd name="connsiteY10" fmla="*/ 23181 h 129533"/>
              <a:gd name="connsiteX11" fmla="*/ 37440 w 43256"/>
              <a:gd name="connsiteY11" fmla="*/ 30063 h 129533"/>
              <a:gd name="connsiteX12" fmla="*/ 35431 w 43256"/>
              <a:gd name="connsiteY12" fmla="*/ 35960 h 129533"/>
              <a:gd name="connsiteX13" fmla="*/ 28591 w 43256"/>
              <a:gd name="connsiteY13" fmla="*/ 36674 h 129533"/>
              <a:gd name="connsiteX14" fmla="*/ 23703 w 43256"/>
              <a:gd name="connsiteY14" fmla="*/ 42965 h 129533"/>
              <a:gd name="connsiteX15" fmla="*/ 16582 w 43256"/>
              <a:gd name="connsiteY15" fmla="*/ 39757 h 129533"/>
              <a:gd name="connsiteX16" fmla="*/ 5279 w 43256"/>
              <a:gd name="connsiteY16" fmla="*/ 40608 h 129533"/>
              <a:gd name="connsiteX17" fmla="*/ 1146 w 43256"/>
              <a:gd name="connsiteY17" fmla="*/ 31109 h 129533"/>
              <a:gd name="connsiteX18" fmla="*/ 2149 w 43256"/>
              <a:gd name="connsiteY18" fmla="*/ 25410 h 129533"/>
              <a:gd name="connsiteX19" fmla="*/ 31 w 43256"/>
              <a:gd name="connsiteY19" fmla="*/ 19563 h 129533"/>
              <a:gd name="connsiteX20" fmla="*/ 3899 w 43256"/>
              <a:gd name="connsiteY20" fmla="*/ 14366 h 129533"/>
              <a:gd name="connsiteX21" fmla="*/ 3936 w 43256"/>
              <a:gd name="connsiteY21" fmla="*/ 14229 h 129533"/>
              <a:gd name="connsiteX0" fmla="*/ 941038 w 1382053"/>
              <a:gd name="connsiteY0" fmla="*/ 5752243 h 5790584"/>
              <a:gd name="connsiteX1" fmla="*/ 902697 w 1382053"/>
              <a:gd name="connsiteY1" fmla="*/ 5790584 h 5790584"/>
              <a:gd name="connsiteX2" fmla="*/ 864356 w 1382053"/>
              <a:gd name="connsiteY2" fmla="*/ 5752243 h 5790584"/>
              <a:gd name="connsiteX3" fmla="*/ 902697 w 1382053"/>
              <a:gd name="connsiteY3" fmla="*/ 5713902 h 5790584"/>
              <a:gd name="connsiteX4" fmla="*/ 941038 w 1382053"/>
              <a:gd name="connsiteY4" fmla="*/ 5752243 h 5790584"/>
              <a:gd name="connsiteX0" fmla="*/ 924203 w 1382053"/>
              <a:gd name="connsiteY0" fmla="*/ 4501380 h 5790584"/>
              <a:gd name="connsiteX1" fmla="*/ 847522 w 1382053"/>
              <a:gd name="connsiteY1" fmla="*/ 4578061 h 5790584"/>
              <a:gd name="connsiteX2" fmla="*/ 770841 w 1382053"/>
              <a:gd name="connsiteY2" fmla="*/ 4501380 h 5790584"/>
              <a:gd name="connsiteX3" fmla="*/ 847522 w 1382053"/>
              <a:gd name="connsiteY3" fmla="*/ 4424699 h 5790584"/>
              <a:gd name="connsiteX4" fmla="*/ 924203 w 1382053"/>
              <a:gd name="connsiteY4" fmla="*/ 4501380 h 5790584"/>
              <a:gd name="connsiteX0" fmla="*/ 903990 w 1382053"/>
              <a:gd name="connsiteY0" fmla="*/ 3173911 h 5790584"/>
              <a:gd name="connsiteX1" fmla="*/ 788968 w 1382053"/>
              <a:gd name="connsiteY1" fmla="*/ 3288933 h 5790584"/>
              <a:gd name="connsiteX2" fmla="*/ 673946 w 1382053"/>
              <a:gd name="connsiteY2" fmla="*/ 3173911 h 5790584"/>
              <a:gd name="connsiteX3" fmla="*/ 788968 w 1382053"/>
              <a:gd name="connsiteY3" fmla="*/ 3058889 h 5790584"/>
              <a:gd name="connsiteX4" fmla="*/ 903990 w 1382053"/>
              <a:gd name="connsiteY4" fmla="*/ 3173911 h 5790584"/>
              <a:gd name="connsiteX0" fmla="*/ 4729 w 43256"/>
              <a:gd name="connsiteY0" fmla="*/ 26036 h 129533"/>
              <a:gd name="connsiteX1" fmla="*/ 2196 w 43256"/>
              <a:gd name="connsiteY1" fmla="*/ 25239 h 129533"/>
              <a:gd name="connsiteX2" fmla="*/ 7387 w 43256"/>
              <a:gd name="connsiteY2" fmla="*/ 40937 h 129533"/>
              <a:gd name="connsiteX3" fmla="*/ 6263 w 43256"/>
              <a:gd name="connsiteY3" fmla="*/ 41160 h 129533"/>
              <a:gd name="connsiteX4" fmla="*/ 17016 w 43256"/>
              <a:gd name="connsiteY4" fmla="*/ 41625 h 129533"/>
              <a:gd name="connsiteX5" fmla="*/ 16381 w 43256"/>
              <a:gd name="connsiteY5" fmla="*/ 40202 h 129533"/>
              <a:gd name="connsiteX6" fmla="*/ 28863 w 43256"/>
              <a:gd name="connsiteY6" fmla="*/ 34610 h 129533"/>
              <a:gd name="connsiteX7" fmla="*/ 28596 w 43256"/>
              <a:gd name="connsiteY7" fmla="*/ 36519 h 129533"/>
              <a:gd name="connsiteX8" fmla="*/ 34165 w 43256"/>
              <a:gd name="connsiteY8" fmla="*/ 22813 h 129533"/>
              <a:gd name="connsiteX9" fmla="*/ 37416 w 43256"/>
              <a:gd name="connsiteY9" fmla="*/ 29949 h 129533"/>
              <a:gd name="connsiteX10" fmla="*/ 41834 w 43256"/>
              <a:gd name="connsiteY10" fmla="*/ 15213 h 129533"/>
              <a:gd name="connsiteX11" fmla="*/ 40386 w 43256"/>
              <a:gd name="connsiteY11" fmla="*/ 17889 h 129533"/>
              <a:gd name="connsiteX12" fmla="*/ 38360 w 43256"/>
              <a:gd name="connsiteY12" fmla="*/ 5285 h 129533"/>
              <a:gd name="connsiteX13" fmla="*/ 38436 w 43256"/>
              <a:gd name="connsiteY13" fmla="*/ 6549 h 129533"/>
              <a:gd name="connsiteX14" fmla="*/ 29114 w 43256"/>
              <a:gd name="connsiteY14" fmla="*/ 3811 h 129533"/>
              <a:gd name="connsiteX15" fmla="*/ 29856 w 43256"/>
              <a:gd name="connsiteY15" fmla="*/ 2199 h 129533"/>
              <a:gd name="connsiteX16" fmla="*/ 22177 w 43256"/>
              <a:gd name="connsiteY16" fmla="*/ 4579 h 129533"/>
              <a:gd name="connsiteX17" fmla="*/ 22536 w 43256"/>
              <a:gd name="connsiteY17" fmla="*/ 3189 h 129533"/>
              <a:gd name="connsiteX18" fmla="*/ 12920 w 43256"/>
              <a:gd name="connsiteY18" fmla="*/ 2885 h 129533"/>
              <a:gd name="connsiteX19" fmla="*/ 15336 w 43256"/>
              <a:gd name="connsiteY19" fmla="*/ 6399 h 129533"/>
              <a:gd name="connsiteX20" fmla="*/ 4163 w 43256"/>
              <a:gd name="connsiteY20" fmla="*/ 15648 h 129533"/>
              <a:gd name="connsiteX21" fmla="*/ 3936 w 43256"/>
              <a:gd name="connsiteY21" fmla="*/ 14229 h 12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56" h="129533">
                <a:moveTo>
                  <a:pt x="3936" y="14229"/>
                </a:moveTo>
                <a:cubicBezTo>
                  <a:pt x="3665" y="11516"/>
                  <a:pt x="73" y="5375"/>
                  <a:pt x="1534" y="3488"/>
                </a:cubicBezTo>
                <a:cubicBezTo>
                  <a:pt x="2995" y="1601"/>
                  <a:pt x="9963" y="721"/>
                  <a:pt x="12704" y="2906"/>
                </a:cubicBezTo>
                <a:cubicBezTo>
                  <a:pt x="14377" y="-1387"/>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5705" y="42451"/>
                  <a:pt x="23703" y="42965"/>
                </a:cubicBezTo>
                <a:cubicBezTo>
                  <a:pt x="21702" y="43479"/>
                  <a:pt x="18153" y="42964"/>
                  <a:pt x="16582" y="39757"/>
                </a:cubicBezTo>
                <a:cubicBezTo>
                  <a:pt x="12874" y="42801"/>
                  <a:pt x="7431" y="45735"/>
                  <a:pt x="5279" y="40608"/>
                </a:cubicBezTo>
                <a:cubicBezTo>
                  <a:pt x="3165" y="40945"/>
                  <a:pt x="1668" y="33642"/>
                  <a:pt x="1146" y="31109"/>
                </a:cubicBezTo>
                <a:cubicBezTo>
                  <a:pt x="624" y="28576"/>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1382053" h="5790584">
                <a:moveTo>
                  <a:pt x="941038" y="5752243"/>
                </a:moveTo>
                <a:cubicBezTo>
                  <a:pt x="941038" y="5773418"/>
                  <a:pt x="923872" y="5790584"/>
                  <a:pt x="902697" y="5790584"/>
                </a:cubicBezTo>
                <a:cubicBezTo>
                  <a:pt x="881522" y="5790584"/>
                  <a:pt x="864356" y="5773418"/>
                  <a:pt x="864356" y="5752243"/>
                </a:cubicBezTo>
                <a:cubicBezTo>
                  <a:pt x="864356" y="5731068"/>
                  <a:pt x="881522" y="5713902"/>
                  <a:pt x="902697" y="5713902"/>
                </a:cubicBezTo>
                <a:cubicBezTo>
                  <a:pt x="923872" y="5713902"/>
                  <a:pt x="941038" y="5731068"/>
                  <a:pt x="941038" y="5752243"/>
                </a:cubicBezTo>
                <a:close/>
              </a:path>
              <a:path w="1382053" h="5790584">
                <a:moveTo>
                  <a:pt x="924203" y="4501380"/>
                </a:moveTo>
                <a:cubicBezTo>
                  <a:pt x="924203" y="4543730"/>
                  <a:pt x="889872" y="4578061"/>
                  <a:pt x="847522" y="4578061"/>
                </a:cubicBezTo>
                <a:cubicBezTo>
                  <a:pt x="805172" y="4578061"/>
                  <a:pt x="770841" y="4543730"/>
                  <a:pt x="770841" y="4501380"/>
                </a:cubicBezTo>
                <a:cubicBezTo>
                  <a:pt x="770841" y="4459030"/>
                  <a:pt x="805172" y="4424699"/>
                  <a:pt x="847522" y="4424699"/>
                </a:cubicBezTo>
                <a:cubicBezTo>
                  <a:pt x="889872" y="4424699"/>
                  <a:pt x="924203" y="4459030"/>
                  <a:pt x="924203" y="4501380"/>
                </a:cubicBezTo>
                <a:close/>
              </a:path>
              <a:path w="1382053" h="5790584">
                <a:moveTo>
                  <a:pt x="903990" y="3173911"/>
                </a:moveTo>
                <a:cubicBezTo>
                  <a:pt x="903990" y="3237436"/>
                  <a:pt x="852493" y="3288933"/>
                  <a:pt x="788968" y="3288933"/>
                </a:cubicBezTo>
                <a:cubicBezTo>
                  <a:pt x="725443" y="3288933"/>
                  <a:pt x="673946" y="3237436"/>
                  <a:pt x="673946" y="3173911"/>
                </a:cubicBezTo>
                <a:cubicBezTo>
                  <a:pt x="673946" y="3110386"/>
                  <a:pt x="725443" y="3058889"/>
                  <a:pt x="788968" y="3058889"/>
                </a:cubicBezTo>
                <a:cubicBezTo>
                  <a:pt x="852493" y="3058889"/>
                  <a:pt x="903990" y="3110386"/>
                  <a:pt x="903990" y="3173911"/>
                </a:cubicBezTo>
                <a:close/>
              </a:path>
              <a:path w="43256" h="129533" fill="none" extrusionOk="0">
                <a:moveTo>
                  <a:pt x="4729" y="26036"/>
                </a:moveTo>
                <a:cubicBezTo>
                  <a:pt x="3845" y="26130"/>
                  <a:pt x="2961" y="25852"/>
                  <a:pt x="2196" y="25239"/>
                </a:cubicBezTo>
                <a:moveTo>
                  <a:pt x="7387" y="40937"/>
                </a:moveTo>
                <a:cubicBezTo>
                  <a:pt x="7032" y="41130"/>
                  <a:pt x="6643" y="41100"/>
                  <a:pt x="6263" y="41160"/>
                </a:cubicBezTo>
                <a:moveTo>
                  <a:pt x="17016" y="41625"/>
                </a:moveTo>
                <a:cubicBezTo>
                  <a:pt x="16749" y="41079"/>
                  <a:pt x="16558" y="40813"/>
                  <a:pt x="16381" y="40202"/>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2920" y="2885"/>
                </a:moveTo>
                <a:cubicBezTo>
                  <a:pt x="13392" y="3261"/>
                  <a:pt x="14944" y="5880"/>
                  <a:pt x="15336" y="6399"/>
                </a:cubicBezTo>
                <a:moveTo>
                  <a:pt x="4163" y="15648"/>
                </a:moveTo>
                <a:cubicBezTo>
                  <a:pt x="4060" y="15184"/>
                  <a:pt x="3984" y="14710"/>
                  <a:pt x="3936" y="14229"/>
                </a:cubicBezTo>
              </a:path>
            </a:pathLst>
          </a:custGeom>
          <a:solidFill>
            <a:srgbClr val="CC0000">
              <a:alpha val="30000"/>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Thought Bubble: Cloud 22">
            <a:extLst>
              <a:ext uri="{FF2B5EF4-FFF2-40B4-BE49-F238E27FC236}">
                <a16:creationId xmlns:a16="http://schemas.microsoft.com/office/drawing/2014/main" id="{08BB0812-ABD0-299E-4B30-EE7A6B1912DB}"/>
              </a:ext>
            </a:extLst>
          </p:cNvPr>
          <p:cNvSpPr/>
          <p:nvPr/>
        </p:nvSpPr>
        <p:spPr>
          <a:xfrm rot="4909561">
            <a:off x="-1580507" y="-33631"/>
            <a:ext cx="2030194" cy="6902127"/>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1379550 w 2025927"/>
              <a:gd name="connsiteY0" fmla="*/ 6607192 h 2215788"/>
              <a:gd name="connsiteX1" fmla="*/ 1323274 w 2025927"/>
              <a:gd name="connsiteY1" fmla="*/ 6663468 h 2215788"/>
              <a:gd name="connsiteX2" fmla="*/ 1266998 w 2025927"/>
              <a:gd name="connsiteY2" fmla="*/ 6607192 h 2215788"/>
              <a:gd name="connsiteX3" fmla="*/ 1323274 w 2025927"/>
              <a:gd name="connsiteY3" fmla="*/ 6550916 h 2215788"/>
              <a:gd name="connsiteX4" fmla="*/ 1379550 w 2025927"/>
              <a:gd name="connsiteY4" fmla="*/ 6607192 h 2215788"/>
              <a:gd name="connsiteX0" fmla="*/ 1355302 w 2025927"/>
              <a:gd name="connsiteY0" fmla="*/ 5180147 h 2215788"/>
              <a:gd name="connsiteX1" fmla="*/ 1242750 w 2025927"/>
              <a:gd name="connsiteY1" fmla="*/ 5292699 h 2215788"/>
              <a:gd name="connsiteX2" fmla="*/ 1130198 w 2025927"/>
              <a:gd name="connsiteY2" fmla="*/ 5180147 h 2215788"/>
              <a:gd name="connsiteX3" fmla="*/ 1242750 w 2025927"/>
              <a:gd name="connsiteY3" fmla="*/ 5067595 h 2215788"/>
              <a:gd name="connsiteX4" fmla="*/ 1355302 w 2025927"/>
              <a:gd name="connsiteY4" fmla="*/ 5180147 h 2215788"/>
              <a:gd name="connsiteX0" fmla="*/ 1324712 w 2025927"/>
              <a:gd name="connsiteY0" fmla="*/ 3640729 h 2215788"/>
              <a:gd name="connsiteX1" fmla="*/ 1155885 w 2025927"/>
              <a:gd name="connsiteY1" fmla="*/ 3809556 h 2215788"/>
              <a:gd name="connsiteX2" fmla="*/ 987058 w 2025927"/>
              <a:gd name="connsiteY2" fmla="*/ 3640729 h 2215788"/>
              <a:gd name="connsiteX3" fmla="*/ 1155885 w 2025927"/>
              <a:gd name="connsiteY3" fmla="*/ 3471902 h 2215788"/>
              <a:gd name="connsiteX4" fmla="*/ 1324712 w 2025927"/>
              <a:gd name="connsiteY4" fmla="*/ 3640729 h 2215788"/>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129773"/>
              <a:gd name="connsiteX1" fmla="*/ 5659 w 43256"/>
              <a:gd name="connsiteY1" fmla="*/ 6766 h 129773"/>
              <a:gd name="connsiteX2" fmla="*/ 14041 w 43256"/>
              <a:gd name="connsiteY2" fmla="*/ 5061 h 129773"/>
              <a:gd name="connsiteX3" fmla="*/ 22492 w 43256"/>
              <a:gd name="connsiteY3" fmla="*/ 3291 h 129773"/>
              <a:gd name="connsiteX4" fmla="*/ 25785 w 43256"/>
              <a:gd name="connsiteY4" fmla="*/ 59 h 129773"/>
              <a:gd name="connsiteX5" fmla="*/ 29869 w 43256"/>
              <a:gd name="connsiteY5" fmla="*/ 2340 h 129773"/>
              <a:gd name="connsiteX6" fmla="*/ 35499 w 43256"/>
              <a:gd name="connsiteY6" fmla="*/ 549 h 129773"/>
              <a:gd name="connsiteX7" fmla="*/ 38354 w 43256"/>
              <a:gd name="connsiteY7" fmla="*/ 5435 h 129773"/>
              <a:gd name="connsiteX8" fmla="*/ 42018 w 43256"/>
              <a:gd name="connsiteY8" fmla="*/ 10177 h 129773"/>
              <a:gd name="connsiteX9" fmla="*/ 41854 w 43256"/>
              <a:gd name="connsiteY9" fmla="*/ 15319 h 129773"/>
              <a:gd name="connsiteX10" fmla="*/ 43052 w 43256"/>
              <a:gd name="connsiteY10" fmla="*/ 23181 h 129773"/>
              <a:gd name="connsiteX11" fmla="*/ 37440 w 43256"/>
              <a:gd name="connsiteY11" fmla="*/ 30063 h 129773"/>
              <a:gd name="connsiteX12" fmla="*/ 37329 w 43256"/>
              <a:gd name="connsiteY12" fmla="*/ 41375 h 129773"/>
              <a:gd name="connsiteX13" fmla="*/ 28591 w 43256"/>
              <a:gd name="connsiteY13" fmla="*/ 36674 h 129773"/>
              <a:gd name="connsiteX14" fmla="*/ 23703 w 43256"/>
              <a:gd name="connsiteY14" fmla="*/ 42965 h 129773"/>
              <a:gd name="connsiteX15" fmla="*/ 16516 w 43256"/>
              <a:gd name="connsiteY15" fmla="*/ 39125 h 129773"/>
              <a:gd name="connsiteX16" fmla="*/ 5840 w 43256"/>
              <a:gd name="connsiteY16" fmla="*/ 35331 h 129773"/>
              <a:gd name="connsiteX17" fmla="*/ 1146 w 43256"/>
              <a:gd name="connsiteY17" fmla="*/ 31109 h 129773"/>
              <a:gd name="connsiteX18" fmla="*/ 2149 w 43256"/>
              <a:gd name="connsiteY18" fmla="*/ 25410 h 129773"/>
              <a:gd name="connsiteX19" fmla="*/ 31 w 43256"/>
              <a:gd name="connsiteY19" fmla="*/ 19563 h 129773"/>
              <a:gd name="connsiteX20" fmla="*/ 3899 w 43256"/>
              <a:gd name="connsiteY20" fmla="*/ 14366 h 129773"/>
              <a:gd name="connsiteX21" fmla="*/ 3936 w 43256"/>
              <a:gd name="connsiteY21" fmla="*/ 14229 h 129773"/>
              <a:gd name="connsiteX0" fmla="*/ 1381238 w 2028553"/>
              <a:gd name="connsiteY0" fmla="*/ 6599960 h 6656236"/>
              <a:gd name="connsiteX1" fmla="*/ 1324962 w 2028553"/>
              <a:gd name="connsiteY1" fmla="*/ 6656236 h 6656236"/>
              <a:gd name="connsiteX2" fmla="*/ 1268686 w 2028553"/>
              <a:gd name="connsiteY2" fmla="*/ 6599960 h 6656236"/>
              <a:gd name="connsiteX3" fmla="*/ 1324962 w 2028553"/>
              <a:gd name="connsiteY3" fmla="*/ 6543684 h 6656236"/>
              <a:gd name="connsiteX4" fmla="*/ 1381238 w 2028553"/>
              <a:gd name="connsiteY4" fmla="*/ 6599960 h 6656236"/>
              <a:gd name="connsiteX0" fmla="*/ 1356990 w 2028553"/>
              <a:gd name="connsiteY0" fmla="*/ 5172915 h 6656236"/>
              <a:gd name="connsiteX1" fmla="*/ 1244438 w 2028553"/>
              <a:gd name="connsiteY1" fmla="*/ 5285467 h 6656236"/>
              <a:gd name="connsiteX2" fmla="*/ 1131886 w 2028553"/>
              <a:gd name="connsiteY2" fmla="*/ 5172915 h 6656236"/>
              <a:gd name="connsiteX3" fmla="*/ 1244438 w 2028553"/>
              <a:gd name="connsiteY3" fmla="*/ 5060363 h 6656236"/>
              <a:gd name="connsiteX4" fmla="*/ 1356990 w 2028553"/>
              <a:gd name="connsiteY4" fmla="*/ 5172915 h 6656236"/>
              <a:gd name="connsiteX0" fmla="*/ 1326400 w 2028553"/>
              <a:gd name="connsiteY0" fmla="*/ 3633497 h 6656236"/>
              <a:gd name="connsiteX1" fmla="*/ 1157573 w 2028553"/>
              <a:gd name="connsiteY1" fmla="*/ 3802324 h 6656236"/>
              <a:gd name="connsiteX2" fmla="*/ 988746 w 2028553"/>
              <a:gd name="connsiteY2" fmla="*/ 3633497 h 6656236"/>
              <a:gd name="connsiteX3" fmla="*/ 1157573 w 2028553"/>
              <a:gd name="connsiteY3" fmla="*/ 3464670 h 6656236"/>
              <a:gd name="connsiteX4" fmla="*/ 1326400 w 2028553"/>
              <a:gd name="connsiteY4" fmla="*/ 3633497 h 6656236"/>
              <a:gd name="connsiteX0" fmla="*/ 4729 w 43256"/>
              <a:gd name="connsiteY0" fmla="*/ 26036 h 129773"/>
              <a:gd name="connsiteX1" fmla="*/ 2196 w 43256"/>
              <a:gd name="connsiteY1" fmla="*/ 25239 h 129773"/>
              <a:gd name="connsiteX2" fmla="*/ 6964 w 43256"/>
              <a:gd name="connsiteY2" fmla="*/ 34758 h 129773"/>
              <a:gd name="connsiteX3" fmla="*/ 5856 w 43256"/>
              <a:gd name="connsiteY3" fmla="*/ 35139 h 129773"/>
              <a:gd name="connsiteX4" fmla="*/ 16514 w 43256"/>
              <a:gd name="connsiteY4" fmla="*/ 38949 h 129773"/>
              <a:gd name="connsiteX5" fmla="*/ 15846 w 43256"/>
              <a:gd name="connsiteY5" fmla="*/ 37209 h 129773"/>
              <a:gd name="connsiteX6" fmla="*/ 28863 w 43256"/>
              <a:gd name="connsiteY6" fmla="*/ 34610 h 129773"/>
              <a:gd name="connsiteX7" fmla="*/ 28596 w 43256"/>
              <a:gd name="connsiteY7" fmla="*/ 36519 h 129773"/>
              <a:gd name="connsiteX8" fmla="*/ 34165 w 43256"/>
              <a:gd name="connsiteY8" fmla="*/ 22813 h 129773"/>
              <a:gd name="connsiteX9" fmla="*/ 37416 w 43256"/>
              <a:gd name="connsiteY9" fmla="*/ 29949 h 129773"/>
              <a:gd name="connsiteX10" fmla="*/ 41834 w 43256"/>
              <a:gd name="connsiteY10" fmla="*/ 15213 h 129773"/>
              <a:gd name="connsiteX11" fmla="*/ 40386 w 43256"/>
              <a:gd name="connsiteY11" fmla="*/ 17889 h 129773"/>
              <a:gd name="connsiteX12" fmla="*/ 38360 w 43256"/>
              <a:gd name="connsiteY12" fmla="*/ 5285 h 129773"/>
              <a:gd name="connsiteX13" fmla="*/ 38436 w 43256"/>
              <a:gd name="connsiteY13" fmla="*/ 6549 h 129773"/>
              <a:gd name="connsiteX14" fmla="*/ 29114 w 43256"/>
              <a:gd name="connsiteY14" fmla="*/ 3811 h 129773"/>
              <a:gd name="connsiteX15" fmla="*/ 29856 w 43256"/>
              <a:gd name="connsiteY15" fmla="*/ 2199 h 129773"/>
              <a:gd name="connsiteX16" fmla="*/ 22177 w 43256"/>
              <a:gd name="connsiteY16" fmla="*/ 4579 h 129773"/>
              <a:gd name="connsiteX17" fmla="*/ 22536 w 43256"/>
              <a:gd name="connsiteY17" fmla="*/ 3189 h 129773"/>
              <a:gd name="connsiteX18" fmla="*/ 14036 w 43256"/>
              <a:gd name="connsiteY18" fmla="*/ 5051 h 129773"/>
              <a:gd name="connsiteX19" fmla="*/ 15336 w 43256"/>
              <a:gd name="connsiteY19" fmla="*/ 6399 h 129773"/>
              <a:gd name="connsiteX20" fmla="*/ 4163 w 43256"/>
              <a:gd name="connsiteY20" fmla="*/ 15648 h 129773"/>
              <a:gd name="connsiteX21" fmla="*/ 3936 w 43256"/>
              <a:gd name="connsiteY21" fmla="*/ 14229 h 129773"/>
              <a:gd name="connsiteX0" fmla="*/ 3936 w 43256"/>
              <a:gd name="connsiteY0" fmla="*/ 19023 h 134567"/>
              <a:gd name="connsiteX1" fmla="*/ 5659 w 43256"/>
              <a:gd name="connsiteY1" fmla="*/ 11560 h 134567"/>
              <a:gd name="connsiteX2" fmla="*/ 14041 w 43256"/>
              <a:gd name="connsiteY2" fmla="*/ 9855 h 134567"/>
              <a:gd name="connsiteX3" fmla="*/ 22492 w 43256"/>
              <a:gd name="connsiteY3" fmla="*/ 8085 h 134567"/>
              <a:gd name="connsiteX4" fmla="*/ 25785 w 43256"/>
              <a:gd name="connsiteY4" fmla="*/ 4853 h 134567"/>
              <a:gd name="connsiteX5" fmla="*/ 29869 w 43256"/>
              <a:gd name="connsiteY5" fmla="*/ 7134 h 134567"/>
              <a:gd name="connsiteX6" fmla="*/ 38453 w 43256"/>
              <a:gd name="connsiteY6" fmla="*/ 146 h 134567"/>
              <a:gd name="connsiteX7" fmla="*/ 38354 w 43256"/>
              <a:gd name="connsiteY7" fmla="*/ 10229 h 134567"/>
              <a:gd name="connsiteX8" fmla="*/ 42018 w 43256"/>
              <a:gd name="connsiteY8" fmla="*/ 14971 h 134567"/>
              <a:gd name="connsiteX9" fmla="*/ 41854 w 43256"/>
              <a:gd name="connsiteY9" fmla="*/ 20113 h 134567"/>
              <a:gd name="connsiteX10" fmla="*/ 43052 w 43256"/>
              <a:gd name="connsiteY10" fmla="*/ 27975 h 134567"/>
              <a:gd name="connsiteX11" fmla="*/ 37440 w 43256"/>
              <a:gd name="connsiteY11" fmla="*/ 34857 h 134567"/>
              <a:gd name="connsiteX12" fmla="*/ 37329 w 43256"/>
              <a:gd name="connsiteY12" fmla="*/ 46169 h 134567"/>
              <a:gd name="connsiteX13" fmla="*/ 28591 w 43256"/>
              <a:gd name="connsiteY13" fmla="*/ 41468 h 134567"/>
              <a:gd name="connsiteX14" fmla="*/ 23703 w 43256"/>
              <a:gd name="connsiteY14" fmla="*/ 47759 h 134567"/>
              <a:gd name="connsiteX15" fmla="*/ 16516 w 43256"/>
              <a:gd name="connsiteY15" fmla="*/ 43919 h 134567"/>
              <a:gd name="connsiteX16" fmla="*/ 5840 w 43256"/>
              <a:gd name="connsiteY16" fmla="*/ 40125 h 134567"/>
              <a:gd name="connsiteX17" fmla="*/ 1146 w 43256"/>
              <a:gd name="connsiteY17" fmla="*/ 35903 h 134567"/>
              <a:gd name="connsiteX18" fmla="*/ 2149 w 43256"/>
              <a:gd name="connsiteY18" fmla="*/ 30204 h 134567"/>
              <a:gd name="connsiteX19" fmla="*/ 31 w 43256"/>
              <a:gd name="connsiteY19" fmla="*/ 24357 h 134567"/>
              <a:gd name="connsiteX20" fmla="*/ 3899 w 43256"/>
              <a:gd name="connsiteY20" fmla="*/ 19160 h 134567"/>
              <a:gd name="connsiteX21" fmla="*/ 3936 w 43256"/>
              <a:gd name="connsiteY21" fmla="*/ 19023 h 134567"/>
              <a:gd name="connsiteX0" fmla="*/ 1381238 w 2028553"/>
              <a:gd name="connsiteY0" fmla="*/ 6845851 h 6902127"/>
              <a:gd name="connsiteX1" fmla="*/ 1324962 w 2028553"/>
              <a:gd name="connsiteY1" fmla="*/ 6902127 h 6902127"/>
              <a:gd name="connsiteX2" fmla="*/ 1268686 w 2028553"/>
              <a:gd name="connsiteY2" fmla="*/ 6845851 h 6902127"/>
              <a:gd name="connsiteX3" fmla="*/ 1324962 w 2028553"/>
              <a:gd name="connsiteY3" fmla="*/ 6789575 h 6902127"/>
              <a:gd name="connsiteX4" fmla="*/ 1381238 w 2028553"/>
              <a:gd name="connsiteY4" fmla="*/ 6845851 h 6902127"/>
              <a:gd name="connsiteX0" fmla="*/ 1356990 w 2028553"/>
              <a:gd name="connsiteY0" fmla="*/ 5418806 h 6902127"/>
              <a:gd name="connsiteX1" fmla="*/ 1244438 w 2028553"/>
              <a:gd name="connsiteY1" fmla="*/ 5531358 h 6902127"/>
              <a:gd name="connsiteX2" fmla="*/ 1131886 w 2028553"/>
              <a:gd name="connsiteY2" fmla="*/ 5418806 h 6902127"/>
              <a:gd name="connsiteX3" fmla="*/ 1244438 w 2028553"/>
              <a:gd name="connsiteY3" fmla="*/ 5306254 h 6902127"/>
              <a:gd name="connsiteX4" fmla="*/ 1356990 w 2028553"/>
              <a:gd name="connsiteY4" fmla="*/ 5418806 h 6902127"/>
              <a:gd name="connsiteX0" fmla="*/ 1326400 w 2028553"/>
              <a:gd name="connsiteY0" fmla="*/ 3879388 h 6902127"/>
              <a:gd name="connsiteX1" fmla="*/ 1157573 w 2028553"/>
              <a:gd name="connsiteY1" fmla="*/ 4048215 h 6902127"/>
              <a:gd name="connsiteX2" fmla="*/ 988746 w 2028553"/>
              <a:gd name="connsiteY2" fmla="*/ 3879388 h 6902127"/>
              <a:gd name="connsiteX3" fmla="*/ 1157573 w 2028553"/>
              <a:gd name="connsiteY3" fmla="*/ 3710561 h 6902127"/>
              <a:gd name="connsiteX4" fmla="*/ 1326400 w 2028553"/>
              <a:gd name="connsiteY4" fmla="*/ 3879388 h 6902127"/>
              <a:gd name="connsiteX0" fmla="*/ 4729 w 43256"/>
              <a:gd name="connsiteY0" fmla="*/ 30830 h 134567"/>
              <a:gd name="connsiteX1" fmla="*/ 2196 w 43256"/>
              <a:gd name="connsiteY1" fmla="*/ 30033 h 134567"/>
              <a:gd name="connsiteX2" fmla="*/ 6964 w 43256"/>
              <a:gd name="connsiteY2" fmla="*/ 39552 h 134567"/>
              <a:gd name="connsiteX3" fmla="*/ 5856 w 43256"/>
              <a:gd name="connsiteY3" fmla="*/ 39933 h 134567"/>
              <a:gd name="connsiteX4" fmla="*/ 16514 w 43256"/>
              <a:gd name="connsiteY4" fmla="*/ 43743 h 134567"/>
              <a:gd name="connsiteX5" fmla="*/ 15846 w 43256"/>
              <a:gd name="connsiteY5" fmla="*/ 42003 h 134567"/>
              <a:gd name="connsiteX6" fmla="*/ 28863 w 43256"/>
              <a:gd name="connsiteY6" fmla="*/ 39404 h 134567"/>
              <a:gd name="connsiteX7" fmla="*/ 28596 w 43256"/>
              <a:gd name="connsiteY7" fmla="*/ 41313 h 134567"/>
              <a:gd name="connsiteX8" fmla="*/ 34165 w 43256"/>
              <a:gd name="connsiteY8" fmla="*/ 27607 h 134567"/>
              <a:gd name="connsiteX9" fmla="*/ 37416 w 43256"/>
              <a:gd name="connsiteY9" fmla="*/ 34743 h 134567"/>
              <a:gd name="connsiteX10" fmla="*/ 41834 w 43256"/>
              <a:gd name="connsiteY10" fmla="*/ 20007 h 134567"/>
              <a:gd name="connsiteX11" fmla="*/ 40386 w 43256"/>
              <a:gd name="connsiteY11" fmla="*/ 22683 h 134567"/>
              <a:gd name="connsiteX12" fmla="*/ 38360 w 43256"/>
              <a:gd name="connsiteY12" fmla="*/ 10079 h 134567"/>
              <a:gd name="connsiteX13" fmla="*/ 38436 w 43256"/>
              <a:gd name="connsiteY13" fmla="*/ 11343 h 134567"/>
              <a:gd name="connsiteX14" fmla="*/ 29114 w 43256"/>
              <a:gd name="connsiteY14" fmla="*/ 8605 h 134567"/>
              <a:gd name="connsiteX15" fmla="*/ 29856 w 43256"/>
              <a:gd name="connsiteY15" fmla="*/ 6993 h 134567"/>
              <a:gd name="connsiteX16" fmla="*/ 22177 w 43256"/>
              <a:gd name="connsiteY16" fmla="*/ 9373 h 134567"/>
              <a:gd name="connsiteX17" fmla="*/ 22536 w 43256"/>
              <a:gd name="connsiteY17" fmla="*/ 7983 h 134567"/>
              <a:gd name="connsiteX18" fmla="*/ 14036 w 43256"/>
              <a:gd name="connsiteY18" fmla="*/ 9845 h 134567"/>
              <a:gd name="connsiteX19" fmla="*/ 15336 w 43256"/>
              <a:gd name="connsiteY19" fmla="*/ 11193 h 134567"/>
              <a:gd name="connsiteX20" fmla="*/ 4163 w 43256"/>
              <a:gd name="connsiteY20" fmla="*/ 20442 h 134567"/>
              <a:gd name="connsiteX21" fmla="*/ 3936 w 43256"/>
              <a:gd name="connsiteY21" fmla="*/ 19023 h 134567"/>
              <a:gd name="connsiteX0" fmla="*/ 3936 w 43256"/>
              <a:gd name="connsiteY0" fmla="*/ 19023 h 134567"/>
              <a:gd name="connsiteX1" fmla="*/ 5659 w 43256"/>
              <a:gd name="connsiteY1" fmla="*/ 11560 h 134567"/>
              <a:gd name="connsiteX2" fmla="*/ 14041 w 43256"/>
              <a:gd name="connsiteY2" fmla="*/ 9855 h 134567"/>
              <a:gd name="connsiteX3" fmla="*/ 22492 w 43256"/>
              <a:gd name="connsiteY3" fmla="*/ 8085 h 134567"/>
              <a:gd name="connsiteX4" fmla="*/ 24933 w 43256"/>
              <a:gd name="connsiteY4" fmla="*/ 1530 h 134567"/>
              <a:gd name="connsiteX5" fmla="*/ 29869 w 43256"/>
              <a:gd name="connsiteY5" fmla="*/ 7134 h 134567"/>
              <a:gd name="connsiteX6" fmla="*/ 38453 w 43256"/>
              <a:gd name="connsiteY6" fmla="*/ 146 h 134567"/>
              <a:gd name="connsiteX7" fmla="*/ 38354 w 43256"/>
              <a:gd name="connsiteY7" fmla="*/ 10229 h 134567"/>
              <a:gd name="connsiteX8" fmla="*/ 42018 w 43256"/>
              <a:gd name="connsiteY8" fmla="*/ 14971 h 134567"/>
              <a:gd name="connsiteX9" fmla="*/ 41854 w 43256"/>
              <a:gd name="connsiteY9" fmla="*/ 20113 h 134567"/>
              <a:gd name="connsiteX10" fmla="*/ 43052 w 43256"/>
              <a:gd name="connsiteY10" fmla="*/ 27975 h 134567"/>
              <a:gd name="connsiteX11" fmla="*/ 37440 w 43256"/>
              <a:gd name="connsiteY11" fmla="*/ 34857 h 134567"/>
              <a:gd name="connsiteX12" fmla="*/ 37329 w 43256"/>
              <a:gd name="connsiteY12" fmla="*/ 46169 h 134567"/>
              <a:gd name="connsiteX13" fmla="*/ 28591 w 43256"/>
              <a:gd name="connsiteY13" fmla="*/ 41468 h 134567"/>
              <a:gd name="connsiteX14" fmla="*/ 23703 w 43256"/>
              <a:gd name="connsiteY14" fmla="*/ 47759 h 134567"/>
              <a:gd name="connsiteX15" fmla="*/ 16516 w 43256"/>
              <a:gd name="connsiteY15" fmla="*/ 43919 h 134567"/>
              <a:gd name="connsiteX16" fmla="*/ 5840 w 43256"/>
              <a:gd name="connsiteY16" fmla="*/ 40125 h 134567"/>
              <a:gd name="connsiteX17" fmla="*/ 1146 w 43256"/>
              <a:gd name="connsiteY17" fmla="*/ 35903 h 134567"/>
              <a:gd name="connsiteX18" fmla="*/ 2149 w 43256"/>
              <a:gd name="connsiteY18" fmla="*/ 30204 h 134567"/>
              <a:gd name="connsiteX19" fmla="*/ 31 w 43256"/>
              <a:gd name="connsiteY19" fmla="*/ 24357 h 134567"/>
              <a:gd name="connsiteX20" fmla="*/ 3899 w 43256"/>
              <a:gd name="connsiteY20" fmla="*/ 19160 h 134567"/>
              <a:gd name="connsiteX21" fmla="*/ 3936 w 43256"/>
              <a:gd name="connsiteY21" fmla="*/ 19023 h 134567"/>
              <a:gd name="connsiteX0" fmla="*/ 1381238 w 2028553"/>
              <a:gd name="connsiteY0" fmla="*/ 6845851 h 6902127"/>
              <a:gd name="connsiteX1" fmla="*/ 1324962 w 2028553"/>
              <a:gd name="connsiteY1" fmla="*/ 6902127 h 6902127"/>
              <a:gd name="connsiteX2" fmla="*/ 1268686 w 2028553"/>
              <a:gd name="connsiteY2" fmla="*/ 6845851 h 6902127"/>
              <a:gd name="connsiteX3" fmla="*/ 1324962 w 2028553"/>
              <a:gd name="connsiteY3" fmla="*/ 6789575 h 6902127"/>
              <a:gd name="connsiteX4" fmla="*/ 1381238 w 2028553"/>
              <a:gd name="connsiteY4" fmla="*/ 6845851 h 6902127"/>
              <a:gd name="connsiteX0" fmla="*/ 1356990 w 2028553"/>
              <a:gd name="connsiteY0" fmla="*/ 5418806 h 6902127"/>
              <a:gd name="connsiteX1" fmla="*/ 1244438 w 2028553"/>
              <a:gd name="connsiteY1" fmla="*/ 5531358 h 6902127"/>
              <a:gd name="connsiteX2" fmla="*/ 1131886 w 2028553"/>
              <a:gd name="connsiteY2" fmla="*/ 5418806 h 6902127"/>
              <a:gd name="connsiteX3" fmla="*/ 1244438 w 2028553"/>
              <a:gd name="connsiteY3" fmla="*/ 5306254 h 6902127"/>
              <a:gd name="connsiteX4" fmla="*/ 1356990 w 2028553"/>
              <a:gd name="connsiteY4" fmla="*/ 5418806 h 6902127"/>
              <a:gd name="connsiteX0" fmla="*/ 1326400 w 2028553"/>
              <a:gd name="connsiteY0" fmla="*/ 3879388 h 6902127"/>
              <a:gd name="connsiteX1" fmla="*/ 1157573 w 2028553"/>
              <a:gd name="connsiteY1" fmla="*/ 4048215 h 6902127"/>
              <a:gd name="connsiteX2" fmla="*/ 988746 w 2028553"/>
              <a:gd name="connsiteY2" fmla="*/ 3879388 h 6902127"/>
              <a:gd name="connsiteX3" fmla="*/ 1157573 w 2028553"/>
              <a:gd name="connsiteY3" fmla="*/ 3710561 h 6902127"/>
              <a:gd name="connsiteX4" fmla="*/ 1326400 w 2028553"/>
              <a:gd name="connsiteY4" fmla="*/ 3879388 h 6902127"/>
              <a:gd name="connsiteX0" fmla="*/ 4729 w 43256"/>
              <a:gd name="connsiteY0" fmla="*/ 30830 h 134567"/>
              <a:gd name="connsiteX1" fmla="*/ 2196 w 43256"/>
              <a:gd name="connsiteY1" fmla="*/ 30033 h 134567"/>
              <a:gd name="connsiteX2" fmla="*/ 6964 w 43256"/>
              <a:gd name="connsiteY2" fmla="*/ 39552 h 134567"/>
              <a:gd name="connsiteX3" fmla="*/ 5856 w 43256"/>
              <a:gd name="connsiteY3" fmla="*/ 39933 h 134567"/>
              <a:gd name="connsiteX4" fmla="*/ 16514 w 43256"/>
              <a:gd name="connsiteY4" fmla="*/ 43743 h 134567"/>
              <a:gd name="connsiteX5" fmla="*/ 15846 w 43256"/>
              <a:gd name="connsiteY5" fmla="*/ 42003 h 134567"/>
              <a:gd name="connsiteX6" fmla="*/ 28863 w 43256"/>
              <a:gd name="connsiteY6" fmla="*/ 39404 h 134567"/>
              <a:gd name="connsiteX7" fmla="*/ 28596 w 43256"/>
              <a:gd name="connsiteY7" fmla="*/ 41313 h 134567"/>
              <a:gd name="connsiteX8" fmla="*/ 34165 w 43256"/>
              <a:gd name="connsiteY8" fmla="*/ 27607 h 134567"/>
              <a:gd name="connsiteX9" fmla="*/ 37416 w 43256"/>
              <a:gd name="connsiteY9" fmla="*/ 34743 h 134567"/>
              <a:gd name="connsiteX10" fmla="*/ 41834 w 43256"/>
              <a:gd name="connsiteY10" fmla="*/ 20007 h 134567"/>
              <a:gd name="connsiteX11" fmla="*/ 40386 w 43256"/>
              <a:gd name="connsiteY11" fmla="*/ 22683 h 134567"/>
              <a:gd name="connsiteX12" fmla="*/ 38360 w 43256"/>
              <a:gd name="connsiteY12" fmla="*/ 10079 h 134567"/>
              <a:gd name="connsiteX13" fmla="*/ 38436 w 43256"/>
              <a:gd name="connsiteY13" fmla="*/ 11343 h 134567"/>
              <a:gd name="connsiteX14" fmla="*/ 29114 w 43256"/>
              <a:gd name="connsiteY14" fmla="*/ 8605 h 134567"/>
              <a:gd name="connsiteX15" fmla="*/ 29856 w 43256"/>
              <a:gd name="connsiteY15" fmla="*/ 6993 h 134567"/>
              <a:gd name="connsiteX16" fmla="*/ 22177 w 43256"/>
              <a:gd name="connsiteY16" fmla="*/ 9373 h 134567"/>
              <a:gd name="connsiteX17" fmla="*/ 22536 w 43256"/>
              <a:gd name="connsiteY17" fmla="*/ 7983 h 134567"/>
              <a:gd name="connsiteX18" fmla="*/ 14036 w 43256"/>
              <a:gd name="connsiteY18" fmla="*/ 9845 h 134567"/>
              <a:gd name="connsiteX19" fmla="*/ 15336 w 43256"/>
              <a:gd name="connsiteY19" fmla="*/ 11193 h 134567"/>
              <a:gd name="connsiteX20" fmla="*/ 4163 w 43256"/>
              <a:gd name="connsiteY20" fmla="*/ 20442 h 134567"/>
              <a:gd name="connsiteX21" fmla="*/ 3936 w 43256"/>
              <a:gd name="connsiteY21" fmla="*/ 19023 h 134567"/>
              <a:gd name="connsiteX0" fmla="*/ 3936 w 43256"/>
              <a:gd name="connsiteY0" fmla="*/ 19023 h 134567"/>
              <a:gd name="connsiteX1" fmla="*/ 5659 w 43256"/>
              <a:gd name="connsiteY1" fmla="*/ 11560 h 134567"/>
              <a:gd name="connsiteX2" fmla="*/ 14041 w 43256"/>
              <a:gd name="connsiteY2" fmla="*/ 9855 h 134567"/>
              <a:gd name="connsiteX3" fmla="*/ 22492 w 43256"/>
              <a:gd name="connsiteY3" fmla="*/ 8085 h 134567"/>
              <a:gd name="connsiteX4" fmla="*/ 24933 w 43256"/>
              <a:gd name="connsiteY4" fmla="*/ 1530 h 134567"/>
              <a:gd name="connsiteX5" fmla="*/ 29869 w 43256"/>
              <a:gd name="connsiteY5" fmla="*/ 7134 h 134567"/>
              <a:gd name="connsiteX6" fmla="*/ 38453 w 43256"/>
              <a:gd name="connsiteY6" fmla="*/ 146 h 134567"/>
              <a:gd name="connsiteX7" fmla="*/ 38354 w 43256"/>
              <a:gd name="connsiteY7" fmla="*/ 10229 h 134567"/>
              <a:gd name="connsiteX8" fmla="*/ 42018 w 43256"/>
              <a:gd name="connsiteY8" fmla="*/ 14971 h 134567"/>
              <a:gd name="connsiteX9" fmla="*/ 41854 w 43256"/>
              <a:gd name="connsiteY9" fmla="*/ 20113 h 134567"/>
              <a:gd name="connsiteX10" fmla="*/ 43052 w 43256"/>
              <a:gd name="connsiteY10" fmla="*/ 27975 h 134567"/>
              <a:gd name="connsiteX11" fmla="*/ 37440 w 43256"/>
              <a:gd name="connsiteY11" fmla="*/ 34857 h 134567"/>
              <a:gd name="connsiteX12" fmla="*/ 37329 w 43256"/>
              <a:gd name="connsiteY12" fmla="*/ 46169 h 134567"/>
              <a:gd name="connsiteX13" fmla="*/ 28591 w 43256"/>
              <a:gd name="connsiteY13" fmla="*/ 41468 h 134567"/>
              <a:gd name="connsiteX14" fmla="*/ 23703 w 43256"/>
              <a:gd name="connsiteY14" fmla="*/ 47759 h 134567"/>
              <a:gd name="connsiteX15" fmla="*/ 16516 w 43256"/>
              <a:gd name="connsiteY15" fmla="*/ 43919 h 134567"/>
              <a:gd name="connsiteX16" fmla="*/ 5840 w 43256"/>
              <a:gd name="connsiteY16" fmla="*/ 40125 h 134567"/>
              <a:gd name="connsiteX17" fmla="*/ 1146 w 43256"/>
              <a:gd name="connsiteY17" fmla="*/ 35903 h 134567"/>
              <a:gd name="connsiteX18" fmla="*/ 2149 w 43256"/>
              <a:gd name="connsiteY18" fmla="*/ 30204 h 134567"/>
              <a:gd name="connsiteX19" fmla="*/ 31 w 43256"/>
              <a:gd name="connsiteY19" fmla="*/ 24357 h 134567"/>
              <a:gd name="connsiteX20" fmla="*/ 3899 w 43256"/>
              <a:gd name="connsiteY20" fmla="*/ 19160 h 134567"/>
              <a:gd name="connsiteX21" fmla="*/ 3936 w 43256"/>
              <a:gd name="connsiteY21" fmla="*/ 19023 h 134567"/>
              <a:gd name="connsiteX0" fmla="*/ 1381238 w 2028553"/>
              <a:gd name="connsiteY0" fmla="*/ 6845851 h 6902127"/>
              <a:gd name="connsiteX1" fmla="*/ 1324962 w 2028553"/>
              <a:gd name="connsiteY1" fmla="*/ 6902127 h 6902127"/>
              <a:gd name="connsiteX2" fmla="*/ 1268686 w 2028553"/>
              <a:gd name="connsiteY2" fmla="*/ 6845851 h 6902127"/>
              <a:gd name="connsiteX3" fmla="*/ 1324962 w 2028553"/>
              <a:gd name="connsiteY3" fmla="*/ 6789575 h 6902127"/>
              <a:gd name="connsiteX4" fmla="*/ 1381238 w 2028553"/>
              <a:gd name="connsiteY4" fmla="*/ 6845851 h 6902127"/>
              <a:gd name="connsiteX0" fmla="*/ 1356990 w 2028553"/>
              <a:gd name="connsiteY0" fmla="*/ 5418806 h 6902127"/>
              <a:gd name="connsiteX1" fmla="*/ 1244438 w 2028553"/>
              <a:gd name="connsiteY1" fmla="*/ 5531358 h 6902127"/>
              <a:gd name="connsiteX2" fmla="*/ 1131886 w 2028553"/>
              <a:gd name="connsiteY2" fmla="*/ 5418806 h 6902127"/>
              <a:gd name="connsiteX3" fmla="*/ 1244438 w 2028553"/>
              <a:gd name="connsiteY3" fmla="*/ 5306254 h 6902127"/>
              <a:gd name="connsiteX4" fmla="*/ 1356990 w 2028553"/>
              <a:gd name="connsiteY4" fmla="*/ 5418806 h 6902127"/>
              <a:gd name="connsiteX0" fmla="*/ 1326400 w 2028553"/>
              <a:gd name="connsiteY0" fmla="*/ 3879388 h 6902127"/>
              <a:gd name="connsiteX1" fmla="*/ 1157573 w 2028553"/>
              <a:gd name="connsiteY1" fmla="*/ 4048215 h 6902127"/>
              <a:gd name="connsiteX2" fmla="*/ 988746 w 2028553"/>
              <a:gd name="connsiteY2" fmla="*/ 3879388 h 6902127"/>
              <a:gd name="connsiteX3" fmla="*/ 1157573 w 2028553"/>
              <a:gd name="connsiteY3" fmla="*/ 3710561 h 6902127"/>
              <a:gd name="connsiteX4" fmla="*/ 1326400 w 2028553"/>
              <a:gd name="connsiteY4" fmla="*/ 3879388 h 6902127"/>
              <a:gd name="connsiteX0" fmla="*/ 4729 w 43256"/>
              <a:gd name="connsiteY0" fmla="*/ 30830 h 134567"/>
              <a:gd name="connsiteX1" fmla="*/ 2196 w 43256"/>
              <a:gd name="connsiteY1" fmla="*/ 30033 h 134567"/>
              <a:gd name="connsiteX2" fmla="*/ 6964 w 43256"/>
              <a:gd name="connsiteY2" fmla="*/ 39552 h 134567"/>
              <a:gd name="connsiteX3" fmla="*/ 5856 w 43256"/>
              <a:gd name="connsiteY3" fmla="*/ 39933 h 134567"/>
              <a:gd name="connsiteX4" fmla="*/ 16514 w 43256"/>
              <a:gd name="connsiteY4" fmla="*/ 43743 h 134567"/>
              <a:gd name="connsiteX5" fmla="*/ 15846 w 43256"/>
              <a:gd name="connsiteY5" fmla="*/ 42003 h 134567"/>
              <a:gd name="connsiteX6" fmla="*/ 28863 w 43256"/>
              <a:gd name="connsiteY6" fmla="*/ 39404 h 134567"/>
              <a:gd name="connsiteX7" fmla="*/ 28596 w 43256"/>
              <a:gd name="connsiteY7" fmla="*/ 41313 h 134567"/>
              <a:gd name="connsiteX8" fmla="*/ 34165 w 43256"/>
              <a:gd name="connsiteY8" fmla="*/ 27607 h 134567"/>
              <a:gd name="connsiteX9" fmla="*/ 37672 w 43256"/>
              <a:gd name="connsiteY9" fmla="*/ 35056 h 134567"/>
              <a:gd name="connsiteX10" fmla="*/ 41834 w 43256"/>
              <a:gd name="connsiteY10" fmla="*/ 20007 h 134567"/>
              <a:gd name="connsiteX11" fmla="*/ 40386 w 43256"/>
              <a:gd name="connsiteY11" fmla="*/ 22683 h 134567"/>
              <a:gd name="connsiteX12" fmla="*/ 38360 w 43256"/>
              <a:gd name="connsiteY12" fmla="*/ 10079 h 134567"/>
              <a:gd name="connsiteX13" fmla="*/ 38436 w 43256"/>
              <a:gd name="connsiteY13" fmla="*/ 11343 h 134567"/>
              <a:gd name="connsiteX14" fmla="*/ 29114 w 43256"/>
              <a:gd name="connsiteY14" fmla="*/ 8605 h 134567"/>
              <a:gd name="connsiteX15" fmla="*/ 29856 w 43256"/>
              <a:gd name="connsiteY15" fmla="*/ 6993 h 134567"/>
              <a:gd name="connsiteX16" fmla="*/ 22177 w 43256"/>
              <a:gd name="connsiteY16" fmla="*/ 9373 h 134567"/>
              <a:gd name="connsiteX17" fmla="*/ 22536 w 43256"/>
              <a:gd name="connsiteY17" fmla="*/ 7983 h 134567"/>
              <a:gd name="connsiteX18" fmla="*/ 14036 w 43256"/>
              <a:gd name="connsiteY18" fmla="*/ 9845 h 134567"/>
              <a:gd name="connsiteX19" fmla="*/ 15336 w 43256"/>
              <a:gd name="connsiteY19" fmla="*/ 11193 h 134567"/>
              <a:gd name="connsiteX20" fmla="*/ 4163 w 43256"/>
              <a:gd name="connsiteY20" fmla="*/ 20442 h 134567"/>
              <a:gd name="connsiteX21" fmla="*/ 3936 w 43256"/>
              <a:gd name="connsiteY21" fmla="*/ 19023 h 134567"/>
              <a:gd name="connsiteX0" fmla="*/ 3936 w 43256"/>
              <a:gd name="connsiteY0" fmla="*/ 19023 h 134567"/>
              <a:gd name="connsiteX1" fmla="*/ 5659 w 43256"/>
              <a:gd name="connsiteY1" fmla="*/ 11560 h 134567"/>
              <a:gd name="connsiteX2" fmla="*/ 14041 w 43256"/>
              <a:gd name="connsiteY2" fmla="*/ 9855 h 134567"/>
              <a:gd name="connsiteX3" fmla="*/ 22492 w 43256"/>
              <a:gd name="connsiteY3" fmla="*/ 8085 h 134567"/>
              <a:gd name="connsiteX4" fmla="*/ 24933 w 43256"/>
              <a:gd name="connsiteY4" fmla="*/ 1530 h 134567"/>
              <a:gd name="connsiteX5" fmla="*/ 29869 w 43256"/>
              <a:gd name="connsiteY5" fmla="*/ 7134 h 134567"/>
              <a:gd name="connsiteX6" fmla="*/ 38453 w 43256"/>
              <a:gd name="connsiteY6" fmla="*/ 146 h 134567"/>
              <a:gd name="connsiteX7" fmla="*/ 38354 w 43256"/>
              <a:gd name="connsiteY7" fmla="*/ 10229 h 134567"/>
              <a:gd name="connsiteX8" fmla="*/ 42018 w 43256"/>
              <a:gd name="connsiteY8" fmla="*/ 14971 h 134567"/>
              <a:gd name="connsiteX9" fmla="*/ 41854 w 43256"/>
              <a:gd name="connsiteY9" fmla="*/ 20113 h 134567"/>
              <a:gd name="connsiteX10" fmla="*/ 43052 w 43256"/>
              <a:gd name="connsiteY10" fmla="*/ 27975 h 134567"/>
              <a:gd name="connsiteX11" fmla="*/ 37440 w 43256"/>
              <a:gd name="connsiteY11" fmla="*/ 34857 h 134567"/>
              <a:gd name="connsiteX12" fmla="*/ 37329 w 43256"/>
              <a:gd name="connsiteY12" fmla="*/ 46169 h 134567"/>
              <a:gd name="connsiteX13" fmla="*/ 28591 w 43256"/>
              <a:gd name="connsiteY13" fmla="*/ 41468 h 134567"/>
              <a:gd name="connsiteX14" fmla="*/ 23703 w 43256"/>
              <a:gd name="connsiteY14" fmla="*/ 47759 h 134567"/>
              <a:gd name="connsiteX15" fmla="*/ 16516 w 43256"/>
              <a:gd name="connsiteY15" fmla="*/ 43919 h 134567"/>
              <a:gd name="connsiteX16" fmla="*/ 5840 w 43256"/>
              <a:gd name="connsiteY16" fmla="*/ 40125 h 134567"/>
              <a:gd name="connsiteX17" fmla="*/ 1146 w 43256"/>
              <a:gd name="connsiteY17" fmla="*/ 35903 h 134567"/>
              <a:gd name="connsiteX18" fmla="*/ 2149 w 43256"/>
              <a:gd name="connsiteY18" fmla="*/ 30204 h 134567"/>
              <a:gd name="connsiteX19" fmla="*/ 31 w 43256"/>
              <a:gd name="connsiteY19" fmla="*/ 24357 h 134567"/>
              <a:gd name="connsiteX20" fmla="*/ 3899 w 43256"/>
              <a:gd name="connsiteY20" fmla="*/ 19160 h 134567"/>
              <a:gd name="connsiteX21" fmla="*/ 3936 w 43256"/>
              <a:gd name="connsiteY21" fmla="*/ 19023 h 134567"/>
              <a:gd name="connsiteX0" fmla="*/ 1381238 w 2028553"/>
              <a:gd name="connsiteY0" fmla="*/ 6845851 h 6902127"/>
              <a:gd name="connsiteX1" fmla="*/ 1324962 w 2028553"/>
              <a:gd name="connsiteY1" fmla="*/ 6902127 h 6902127"/>
              <a:gd name="connsiteX2" fmla="*/ 1268686 w 2028553"/>
              <a:gd name="connsiteY2" fmla="*/ 6845851 h 6902127"/>
              <a:gd name="connsiteX3" fmla="*/ 1324962 w 2028553"/>
              <a:gd name="connsiteY3" fmla="*/ 6789575 h 6902127"/>
              <a:gd name="connsiteX4" fmla="*/ 1381238 w 2028553"/>
              <a:gd name="connsiteY4" fmla="*/ 6845851 h 6902127"/>
              <a:gd name="connsiteX0" fmla="*/ 1356990 w 2028553"/>
              <a:gd name="connsiteY0" fmla="*/ 5418806 h 6902127"/>
              <a:gd name="connsiteX1" fmla="*/ 1244438 w 2028553"/>
              <a:gd name="connsiteY1" fmla="*/ 5531358 h 6902127"/>
              <a:gd name="connsiteX2" fmla="*/ 1131886 w 2028553"/>
              <a:gd name="connsiteY2" fmla="*/ 5418806 h 6902127"/>
              <a:gd name="connsiteX3" fmla="*/ 1244438 w 2028553"/>
              <a:gd name="connsiteY3" fmla="*/ 5306254 h 6902127"/>
              <a:gd name="connsiteX4" fmla="*/ 1356990 w 2028553"/>
              <a:gd name="connsiteY4" fmla="*/ 5418806 h 6902127"/>
              <a:gd name="connsiteX0" fmla="*/ 1326400 w 2028553"/>
              <a:gd name="connsiteY0" fmla="*/ 3879388 h 6902127"/>
              <a:gd name="connsiteX1" fmla="*/ 1157573 w 2028553"/>
              <a:gd name="connsiteY1" fmla="*/ 4048215 h 6902127"/>
              <a:gd name="connsiteX2" fmla="*/ 988746 w 2028553"/>
              <a:gd name="connsiteY2" fmla="*/ 3879388 h 6902127"/>
              <a:gd name="connsiteX3" fmla="*/ 1157573 w 2028553"/>
              <a:gd name="connsiteY3" fmla="*/ 3710561 h 6902127"/>
              <a:gd name="connsiteX4" fmla="*/ 1326400 w 2028553"/>
              <a:gd name="connsiteY4" fmla="*/ 3879388 h 6902127"/>
              <a:gd name="connsiteX0" fmla="*/ 4729 w 43256"/>
              <a:gd name="connsiteY0" fmla="*/ 30830 h 134567"/>
              <a:gd name="connsiteX1" fmla="*/ 2196 w 43256"/>
              <a:gd name="connsiteY1" fmla="*/ 30033 h 134567"/>
              <a:gd name="connsiteX2" fmla="*/ 6964 w 43256"/>
              <a:gd name="connsiteY2" fmla="*/ 39552 h 134567"/>
              <a:gd name="connsiteX3" fmla="*/ 5856 w 43256"/>
              <a:gd name="connsiteY3" fmla="*/ 39933 h 134567"/>
              <a:gd name="connsiteX4" fmla="*/ 16514 w 43256"/>
              <a:gd name="connsiteY4" fmla="*/ 43743 h 134567"/>
              <a:gd name="connsiteX5" fmla="*/ 15846 w 43256"/>
              <a:gd name="connsiteY5" fmla="*/ 42003 h 134567"/>
              <a:gd name="connsiteX6" fmla="*/ 28863 w 43256"/>
              <a:gd name="connsiteY6" fmla="*/ 39404 h 134567"/>
              <a:gd name="connsiteX7" fmla="*/ 28596 w 43256"/>
              <a:gd name="connsiteY7" fmla="*/ 41313 h 134567"/>
              <a:gd name="connsiteX8" fmla="*/ 34165 w 43256"/>
              <a:gd name="connsiteY8" fmla="*/ 27607 h 134567"/>
              <a:gd name="connsiteX9" fmla="*/ 38552 w 43256"/>
              <a:gd name="connsiteY9" fmla="*/ 30425 h 134567"/>
              <a:gd name="connsiteX10" fmla="*/ 41834 w 43256"/>
              <a:gd name="connsiteY10" fmla="*/ 20007 h 134567"/>
              <a:gd name="connsiteX11" fmla="*/ 40386 w 43256"/>
              <a:gd name="connsiteY11" fmla="*/ 22683 h 134567"/>
              <a:gd name="connsiteX12" fmla="*/ 38360 w 43256"/>
              <a:gd name="connsiteY12" fmla="*/ 10079 h 134567"/>
              <a:gd name="connsiteX13" fmla="*/ 38436 w 43256"/>
              <a:gd name="connsiteY13" fmla="*/ 11343 h 134567"/>
              <a:gd name="connsiteX14" fmla="*/ 29114 w 43256"/>
              <a:gd name="connsiteY14" fmla="*/ 8605 h 134567"/>
              <a:gd name="connsiteX15" fmla="*/ 29856 w 43256"/>
              <a:gd name="connsiteY15" fmla="*/ 6993 h 134567"/>
              <a:gd name="connsiteX16" fmla="*/ 22177 w 43256"/>
              <a:gd name="connsiteY16" fmla="*/ 9373 h 134567"/>
              <a:gd name="connsiteX17" fmla="*/ 22536 w 43256"/>
              <a:gd name="connsiteY17" fmla="*/ 7983 h 134567"/>
              <a:gd name="connsiteX18" fmla="*/ 14036 w 43256"/>
              <a:gd name="connsiteY18" fmla="*/ 9845 h 134567"/>
              <a:gd name="connsiteX19" fmla="*/ 15336 w 43256"/>
              <a:gd name="connsiteY19" fmla="*/ 11193 h 134567"/>
              <a:gd name="connsiteX20" fmla="*/ 4163 w 43256"/>
              <a:gd name="connsiteY20" fmla="*/ 20442 h 134567"/>
              <a:gd name="connsiteX21" fmla="*/ 3936 w 43256"/>
              <a:gd name="connsiteY21" fmla="*/ 19023 h 134567"/>
              <a:gd name="connsiteX0" fmla="*/ 3936 w 43291"/>
              <a:gd name="connsiteY0" fmla="*/ 19023 h 134567"/>
              <a:gd name="connsiteX1" fmla="*/ 5659 w 43291"/>
              <a:gd name="connsiteY1" fmla="*/ 11560 h 134567"/>
              <a:gd name="connsiteX2" fmla="*/ 14041 w 43291"/>
              <a:gd name="connsiteY2" fmla="*/ 9855 h 134567"/>
              <a:gd name="connsiteX3" fmla="*/ 22492 w 43291"/>
              <a:gd name="connsiteY3" fmla="*/ 8085 h 134567"/>
              <a:gd name="connsiteX4" fmla="*/ 24933 w 43291"/>
              <a:gd name="connsiteY4" fmla="*/ 1530 h 134567"/>
              <a:gd name="connsiteX5" fmla="*/ 29869 w 43291"/>
              <a:gd name="connsiteY5" fmla="*/ 7134 h 134567"/>
              <a:gd name="connsiteX6" fmla="*/ 38453 w 43291"/>
              <a:gd name="connsiteY6" fmla="*/ 146 h 134567"/>
              <a:gd name="connsiteX7" fmla="*/ 38354 w 43291"/>
              <a:gd name="connsiteY7" fmla="*/ 10229 h 134567"/>
              <a:gd name="connsiteX8" fmla="*/ 42018 w 43291"/>
              <a:gd name="connsiteY8" fmla="*/ 14971 h 134567"/>
              <a:gd name="connsiteX9" fmla="*/ 41854 w 43291"/>
              <a:gd name="connsiteY9" fmla="*/ 20113 h 134567"/>
              <a:gd name="connsiteX10" fmla="*/ 43052 w 43291"/>
              <a:gd name="connsiteY10" fmla="*/ 27975 h 134567"/>
              <a:gd name="connsiteX11" fmla="*/ 38337 w 43291"/>
              <a:gd name="connsiteY11" fmla="*/ 35952 h 134567"/>
              <a:gd name="connsiteX12" fmla="*/ 37329 w 43291"/>
              <a:gd name="connsiteY12" fmla="*/ 46169 h 134567"/>
              <a:gd name="connsiteX13" fmla="*/ 28591 w 43291"/>
              <a:gd name="connsiteY13" fmla="*/ 41468 h 134567"/>
              <a:gd name="connsiteX14" fmla="*/ 23703 w 43291"/>
              <a:gd name="connsiteY14" fmla="*/ 47759 h 134567"/>
              <a:gd name="connsiteX15" fmla="*/ 16516 w 43291"/>
              <a:gd name="connsiteY15" fmla="*/ 43919 h 134567"/>
              <a:gd name="connsiteX16" fmla="*/ 5840 w 43291"/>
              <a:gd name="connsiteY16" fmla="*/ 40125 h 134567"/>
              <a:gd name="connsiteX17" fmla="*/ 1146 w 43291"/>
              <a:gd name="connsiteY17" fmla="*/ 35903 h 134567"/>
              <a:gd name="connsiteX18" fmla="*/ 2149 w 43291"/>
              <a:gd name="connsiteY18" fmla="*/ 30204 h 134567"/>
              <a:gd name="connsiteX19" fmla="*/ 31 w 43291"/>
              <a:gd name="connsiteY19" fmla="*/ 24357 h 134567"/>
              <a:gd name="connsiteX20" fmla="*/ 3899 w 43291"/>
              <a:gd name="connsiteY20" fmla="*/ 19160 h 134567"/>
              <a:gd name="connsiteX21" fmla="*/ 3936 w 43291"/>
              <a:gd name="connsiteY21" fmla="*/ 19023 h 134567"/>
              <a:gd name="connsiteX0" fmla="*/ 1381238 w 2030194"/>
              <a:gd name="connsiteY0" fmla="*/ 6845851 h 6902127"/>
              <a:gd name="connsiteX1" fmla="*/ 1324962 w 2030194"/>
              <a:gd name="connsiteY1" fmla="*/ 6902127 h 6902127"/>
              <a:gd name="connsiteX2" fmla="*/ 1268686 w 2030194"/>
              <a:gd name="connsiteY2" fmla="*/ 6845851 h 6902127"/>
              <a:gd name="connsiteX3" fmla="*/ 1324962 w 2030194"/>
              <a:gd name="connsiteY3" fmla="*/ 6789575 h 6902127"/>
              <a:gd name="connsiteX4" fmla="*/ 1381238 w 2030194"/>
              <a:gd name="connsiteY4" fmla="*/ 6845851 h 6902127"/>
              <a:gd name="connsiteX0" fmla="*/ 1356990 w 2030194"/>
              <a:gd name="connsiteY0" fmla="*/ 5418806 h 6902127"/>
              <a:gd name="connsiteX1" fmla="*/ 1244438 w 2030194"/>
              <a:gd name="connsiteY1" fmla="*/ 5531358 h 6902127"/>
              <a:gd name="connsiteX2" fmla="*/ 1131886 w 2030194"/>
              <a:gd name="connsiteY2" fmla="*/ 5418806 h 6902127"/>
              <a:gd name="connsiteX3" fmla="*/ 1244438 w 2030194"/>
              <a:gd name="connsiteY3" fmla="*/ 5306254 h 6902127"/>
              <a:gd name="connsiteX4" fmla="*/ 1356990 w 2030194"/>
              <a:gd name="connsiteY4" fmla="*/ 5418806 h 6902127"/>
              <a:gd name="connsiteX0" fmla="*/ 1326400 w 2030194"/>
              <a:gd name="connsiteY0" fmla="*/ 3879388 h 6902127"/>
              <a:gd name="connsiteX1" fmla="*/ 1157573 w 2030194"/>
              <a:gd name="connsiteY1" fmla="*/ 4048215 h 6902127"/>
              <a:gd name="connsiteX2" fmla="*/ 988746 w 2030194"/>
              <a:gd name="connsiteY2" fmla="*/ 3879388 h 6902127"/>
              <a:gd name="connsiteX3" fmla="*/ 1157573 w 2030194"/>
              <a:gd name="connsiteY3" fmla="*/ 3710561 h 6902127"/>
              <a:gd name="connsiteX4" fmla="*/ 1326400 w 2030194"/>
              <a:gd name="connsiteY4" fmla="*/ 3879388 h 6902127"/>
              <a:gd name="connsiteX0" fmla="*/ 4729 w 43291"/>
              <a:gd name="connsiteY0" fmla="*/ 30830 h 134567"/>
              <a:gd name="connsiteX1" fmla="*/ 2196 w 43291"/>
              <a:gd name="connsiteY1" fmla="*/ 30033 h 134567"/>
              <a:gd name="connsiteX2" fmla="*/ 6964 w 43291"/>
              <a:gd name="connsiteY2" fmla="*/ 39552 h 134567"/>
              <a:gd name="connsiteX3" fmla="*/ 5856 w 43291"/>
              <a:gd name="connsiteY3" fmla="*/ 39933 h 134567"/>
              <a:gd name="connsiteX4" fmla="*/ 16514 w 43291"/>
              <a:gd name="connsiteY4" fmla="*/ 43743 h 134567"/>
              <a:gd name="connsiteX5" fmla="*/ 15846 w 43291"/>
              <a:gd name="connsiteY5" fmla="*/ 42003 h 134567"/>
              <a:gd name="connsiteX6" fmla="*/ 28863 w 43291"/>
              <a:gd name="connsiteY6" fmla="*/ 39404 h 134567"/>
              <a:gd name="connsiteX7" fmla="*/ 28596 w 43291"/>
              <a:gd name="connsiteY7" fmla="*/ 41313 h 134567"/>
              <a:gd name="connsiteX8" fmla="*/ 34165 w 43291"/>
              <a:gd name="connsiteY8" fmla="*/ 27607 h 134567"/>
              <a:gd name="connsiteX9" fmla="*/ 38552 w 43291"/>
              <a:gd name="connsiteY9" fmla="*/ 30425 h 134567"/>
              <a:gd name="connsiteX10" fmla="*/ 41834 w 43291"/>
              <a:gd name="connsiteY10" fmla="*/ 20007 h 134567"/>
              <a:gd name="connsiteX11" fmla="*/ 40386 w 43291"/>
              <a:gd name="connsiteY11" fmla="*/ 22683 h 134567"/>
              <a:gd name="connsiteX12" fmla="*/ 38360 w 43291"/>
              <a:gd name="connsiteY12" fmla="*/ 10079 h 134567"/>
              <a:gd name="connsiteX13" fmla="*/ 38436 w 43291"/>
              <a:gd name="connsiteY13" fmla="*/ 11343 h 134567"/>
              <a:gd name="connsiteX14" fmla="*/ 29114 w 43291"/>
              <a:gd name="connsiteY14" fmla="*/ 8605 h 134567"/>
              <a:gd name="connsiteX15" fmla="*/ 29856 w 43291"/>
              <a:gd name="connsiteY15" fmla="*/ 6993 h 134567"/>
              <a:gd name="connsiteX16" fmla="*/ 22177 w 43291"/>
              <a:gd name="connsiteY16" fmla="*/ 9373 h 134567"/>
              <a:gd name="connsiteX17" fmla="*/ 22536 w 43291"/>
              <a:gd name="connsiteY17" fmla="*/ 7983 h 134567"/>
              <a:gd name="connsiteX18" fmla="*/ 14036 w 43291"/>
              <a:gd name="connsiteY18" fmla="*/ 9845 h 134567"/>
              <a:gd name="connsiteX19" fmla="*/ 15336 w 43291"/>
              <a:gd name="connsiteY19" fmla="*/ 11193 h 134567"/>
              <a:gd name="connsiteX20" fmla="*/ 4163 w 43291"/>
              <a:gd name="connsiteY20" fmla="*/ 20442 h 134567"/>
              <a:gd name="connsiteX21" fmla="*/ 3936 w 43291"/>
              <a:gd name="connsiteY21" fmla="*/ 19023 h 134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91" h="134567">
                <a:moveTo>
                  <a:pt x="3936" y="19023"/>
                </a:moveTo>
                <a:cubicBezTo>
                  <a:pt x="3665" y="16310"/>
                  <a:pt x="4297" y="13574"/>
                  <a:pt x="5659" y="11560"/>
                </a:cubicBezTo>
                <a:cubicBezTo>
                  <a:pt x="7811" y="8379"/>
                  <a:pt x="11300" y="7670"/>
                  <a:pt x="14041" y="9855"/>
                </a:cubicBezTo>
                <a:cubicBezTo>
                  <a:pt x="15714" y="5562"/>
                  <a:pt x="19950" y="4675"/>
                  <a:pt x="22492" y="8085"/>
                </a:cubicBezTo>
                <a:cubicBezTo>
                  <a:pt x="23133" y="6336"/>
                  <a:pt x="23512" y="1804"/>
                  <a:pt x="24933" y="1530"/>
                </a:cubicBezTo>
                <a:cubicBezTo>
                  <a:pt x="26497" y="1228"/>
                  <a:pt x="28911" y="5423"/>
                  <a:pt x="29869" y="7134"/>
                </a:cubicBezTo>
                <a:cubicBezTo>
                  <a:pt x="31251" y="4920"/>
                  <a:pt x="36491" y="-1004"/>
                  <a:pt x="38453" y="146"/>
                </a:cubicBezTo>
                <a:cubicBezTo>
                  <a:pt x="39948" y="1022"/>
                  <a:pt x="38066" y="8053"/>
                  <a:pt x="38354" y="10229"/>
                </a:cubicBezTo>
                <a:cubicBezTo>
                  <a:pt x="40082" y="10871"/>
                  <a:pt x="41458" y="12651"/>
                  <a:pt x="42018" y="14971"/>
                </a:cubicBezTo>
                <a:cubicBezTo>
                  <a:pt x="42425" y="16655"/>
                  <a:pt x="42367" y="18484"/>
                  <a:pt x="41854" y="20113"/>
                </a:cubicBezTo>
                <a:cubicBezTo>
                  <a:pt x="43115" y="22347"/>
                  <a:pt x="43638" y="25335"/>
                  <a:pt x="43052" y="27975"/>
                </a:cubicBezTo>
                <a:cubicBezTo>
                  <a:pt x="42466" y="30615"/>
                  <a:pt x="41061" y="35422"/>
                  <a:pt x="38337" y="35952"/>
                </a:cubicBezTo>
                <a:cubicBezTo>
                  <a:pt x="38324" y="38219"/>
                  <a:pt x="38953" y="45250"/>
                  <a:pt x="37329" y="46169"/>
                </a:cubicBezTo>
                <a:cubicBezTo>
                  <a:pt x="35705" y="47088"/>
                  <a:pt x="30740" y="43292"/>
                  <a:pt x="28591" y="41468"/>
                </a:cubicBezTo>
                <a:cubicBezTo>
                  <a:pt x="27896" y="44601"/>
                  <a:pt x="26035" y="46996"/>
                  <a:pt x="23703" y="47759"/>
                </a:cubicBezTo>
                <a:cubicBezTo>
                  <a:pt x="20955" y="48658"/>
                  <a:pt x="18087" y="47126"/>
                  <a:pt x="16516" y="43919"/>
                </a:cubicBezTo>
                <a:cubicBezTo>
                  <a:pt x="12808" y="46963"/>
                  <a:pt x="7992" y="45252"/>
                  <a:pt x="5840" y="40125"/>
                </a:cubicBezTo>
                <a:cubicBezTo>
                  <a:pt x="3726" y="40462"/>
                  <a:pt x="1741" y="38677"/>
                  <a:pt x="1146" y="35903"/>
                </a:cubicBezTo>
                <a:cubicBezTo>
                  <a:pt x="715" y="33896"/>
                  <a:pt x="1096" y="31730"/>
                  <a:pt x="2149" y="30204"/>
                </a:cubicBezTo>
                <a:cubicBezTo>
                  <a:pt x="655" y="29007"/>
                  <a:pt x="-177" y="26710"/>
                  <a:pt x="31" y="24357"/>
                </a:cubicBezTo>
                <a:cubicBezTo>
                  <a:pt x="275" y="21602"/>
                  <a:pt x="1881" y="19444"/>
                  <a:pt x="3899" y="19160"/>
                </a:cubicBezTo>
                <a:cubicBezTo>
                  <a:pt x="3911" y="19114"/>
                  <a:pt x="3924" y="19069"/>
                  <a:pt x="3936" y="19023"/>
                </a:cubicBezTo>
                <a:close/>
              </a:path>
              <a:path w="2030194" h="6902127">
                <a:moveTo>
                  <a:pt x="1381238" y="6845851"/>
                </a:moveTo>
                <a:cubicBezTo>
                  <a:pt x="1381238" y="6876931"/>
                  <a:pt x="1356042" y="6902127"/>
                  <a:pt x="1324962" y="6902127"/>
                </a:cubicBezTo>
                <a:cubicBezTo>
                  <a:pt x="1293882" y="6902127"/>
                  <a:pt x="1268686" y="6876931"/>
                  <a:pt x="1268686" y="6845851"/>
                </a:cubicBezTo>
                <a:cubicBezTo>
                  <a:pt x="1268686" y="6814771"/>
                  <a:pt x="1293882" y="6789575"/>
                  <a:pt x="1324962" y="6789575"/>
                </a:cubicBezTo>
                <a:cubicBezTo>
                  <a:pt x="1356042" y="6789575"/>
                  <a:pt x="1381238" y="6814771"/>
                  <a:pt x="1381238" y="6845851"/>
                </a:cubicBezTo>
                <a:close/>
              </a:path>
              <a:path w="2030194" h="6902127">
                <a:moveTo>
                  <a:pt x="1356990" y="5418806"/>
                </a:moveTo>
                <a:cubicBezTo>
                  <a:pt x="1356990" y="5480967"/>
                  <a:pt x="1306599" y="5531358"/>
                  <a:pt x="1244438" y="5531358"/>
                </a:cubicBezTo>
                <a:cubicBezTo>
                  <a:pt x="1182277" y="5531358"/>
                  <a:pt x="1131886" y="5480967"/>
                  <a:pt x="1131886" y="5418806"/>
                </a:cubicBezTo>
                <a:cubicBezTo>
                  <a:pt x="1131886" y="5356645"/>
                  <a:pt x="1182277" y="5306254"/>
                  <a:pt x="1244438" y="5306254"/>
                </a:cubicBezTo>
                <a:cubicBezTo>
                  <a:pt x="1306599" y="5306254"/>
                  <a:pt x="1356990" y="5356645"/>
                  <a:pt x="1356990" y="5418806"/>
                </a:cubicBezTo>
                <a:close/>
              </a:path>
              <a:path w="2030194" h="6902127">
                <a:moveTo>
                  <a:pt x="1326400" y="3879388"/>
                </a:moveTo>
                <a:cubicBezTo>
                  <a:pt x="1326400" y="3972629"/>
                  <a:pt x="1250814" y="4048215"/>
                  <a:pt x="1157573" y="4048215"/>
                </a:cubicBezTo>
                <a:cubicBezTo>
                  <a:pt x="1064332" y="4048215"/>
                  <a:pt x="988746" y="3972629"/>
                  <a:pt x="988746" y="3879388"/>
                </a:cubicBezTo>
                <a:cubicBezTo>
                  <a:pt x="988746" y="3786147"/>
                  <a:pt x="1064332" y="3710561"/>
                  <a:pt x="1157573" y="3710561"/>
                </a:cubicBezTo>
                <a:cubicBezTo>
                  <a:pt x="1250814" y="3710561"/>
                  <a:pt x="1326400" y="3786147"/>
                  <a:pt x="1326400" y="3879388"/>
                </a:cubicBezTo>
                <a:close/>
              </a:path>
              <a:path w="43291" h="134567" fill="none" extrusionOk="0">
                <a:moveTo>
                  <a:pt x="4729" y="30830"/>
                </a:moveTo>
                <a:cubicBezTo>
                  <a:pt x="3845" y="30924"/>
                  <a:pt x="2961" y="30646"/>
                  <a:pt x="2196" y="30033"/>
                </a:cubicBezTo>
                <a:moveTo>
                  <a:pt x="6964" y="39552"/>
                </a:moveTo>
                <a:cubicBezTo>
                  <a:pt x="6609" y="39745"/>
                  <a:pt x="6236" y="39873"/>
                  <a:pt x="5856" y="39933"/>
                </a:cubicBezTo>
                <a:moveTo>
                  <a:pt x="16514" y="43743"/>
                </a:moveTo>
                <a:cubicBezTo>
                  <a:pt x="16247" y="43197"/>
                  <a:pt x="16023" y="42614"/>
                  <a:pt x="15846" y="42003"/>
                </a:cubicBezTo>
                <a:moveTo>
                  <a:pt x="28863" y="39404"/>
                </a:moveTo>
                <a:cubicBezTo>
                  <a:pt x="28824" y="40051"/>
                  <a:pt x="28734" y="40691"/>
                  <a:pt x="28596" y="41313"/>
                </a:cubicBezTo>
                <a:moveTo>
                  <a:pt x="34165" y="27607"/>
                </a:moveTo>
                <a:cubicBezTo>
                  <a:pt x="36169" y="28935"/>
                  <a:pt x="38570" y="27393"/>
                  <a:pt x="38552" y="30425"/>
                </a:cubicBezTo>
                <a:moveTo>
                  <a:pt x="41834" y="20007"/>
                </a:moveTo>
                <a:cubicBezTo>
                  <a:pt x="41509" y="21039"/>
                  <a:pt x="41014" y="21955"/>
                  <a:pt x="40386" y="22683"/>
                </a:cubicBezTo>
                <a:moveTo>
                  <a:pt x="38360" y="10079"/>
                </a:moveTo>
                <a:cubicBezTo>
                  <a:pt x="38415" y="10496"/>
                  <a:pt x="38441" y="10919"/>
                  <a:pt x="38436" y="11343"/>
                </a:cubicBezTo>
                <a:moveTo>
                  <a:pt x="29114" y="8605"/>
                </a:moveTo>
                <a:cubicBezTo>
                  <a:pt x="29303" y="8022"/>
                  <a:pt x="29552" y="7479"/>
                  <a:pt x="29856" y="6993"/>
                </a:cubicBezTo>
                <a:moveTo>
                  <a:pt x="22177" y="9373"/>
                </a:moveTo>
                <a:cubicBezTo>
                  <a:pt x="22254" y="8891"/>
                  <a:pt x="22375" y="8424"/>
                  <a:pt x="22536" y="7983"/>
                </a:cubicBezTo>
                <a:moveTo>
                  <a:pt x="14036" y="9845"/>
                </a:moveTo>
                <a:cubicBezTo>
                  <a:pt x="14508" y="10221"/>
                  <a:pt x="14944" y="10674"/>
                  <a:pt x="15336" y="11193"/>
                </a:cubicBezTo>
                <a:moveTo>
                  <a:pt x="4163" y="20442"/>
                </a:moveTo>
                <a:cubicBezTo>
                  <a:pt x="4060" y="19978"/>
                  <a:pt x="3984" y="19504"/>
                  <a:pt x="3936" y="19023"/>
                </a:cubicBezTo>
              </a:path>
            </a:pathLst>
          </a:custGeom>
          <a:solidFill>
            <a:srgbClr val="CC0000">
              <a:alpha val="30000"/>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4" name="Thought Bubble: Cloud 23">
            <a:extLst>
              <a:ext uri="{FF2B5EF4-FFF2-40B4-BE49-F238E27FC236}">
                <a16:creationId xmlns:a16="http://schemas.microsoft.com/office/drawing/2014/main" id="{BCB70C68-8838-36E8-63E2-1D64AA55CC32}"/>
              </a:ext>
            </a:extLst>
          </p:cNvPr>
          <p:cNvSpPr/>
          <p:nvPr/>
        </p:nvSpPr>
        <p:spPr>
          <a:xfrm rot="16200000">
            <a:off x="2575167" y="-288988"/>
            <a:ext cx="2469313" cy="7144287"/>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1557440 w 2289408"/>
              <a:gd name="connsiteY0" fmla="*/ 6662798 h 2234436"/>
              <a:gd name="connsiteX1" fmla="*/ 1495372 w 2289408"/>
              <a:gd name="connsiteY1" fmla="*/ 6724866 h 2234436"/>
              <a:gd name="connsiteX2" fmla="*/ 1433304 w 2289408"/>
              <a:gd name="connsiteY2" fmla="*/ 6662798 h 2234436"/>
              <a:gd name="connsiteX3" fmla="*/ 1495372 w 2289408"/>
              <a:gd name="connsiteY3" fmla="*/ 6600730 h 2234436"/>
              <a:gd name="connsiteX4" fmla="*/ 1557440 w 2289408"/>
              <a:gd name="connsiteY4" fmla="*/ 6662798 h 2234436"/>
              <a:gd name="connsiteX0" fmla="*/ 1528734 w 2289408"/>
              <a:gd name="connsiteY0" fmla="*/ 5227266 h 2234436"/>
              <a:gd name="connsiteX1" fmla="*/ 1404599 w 2289408"/>
              <a:gd name="connsiteY1" fmla="*/ 5351401 h 2234436"/>
              <a:gd name="connsiteX2" fmla="*/ 1280464 w 2289408"/>
              <a:gd name="connsiteY2" fmla="*/ 5227266 h 2234436"/>
              <a:gd name="connsiteX3" fmla="*/ 1404599 w 2289408"/>
              <a:gd name="connsiteY3" fmla="*/ 5103131 h 2234436"/>
              <a:gd name="connsiteX4" fmla="*/ 1528734 w 2289408"/>
              <a:gd name="connsiteY4" fmla="*/ 5227266 h 2234436"/>
              <a:gd name="connsiteX0" fmla="*/ 1492193 w 2289408"/>
              <a:gd name="connsiteY0" fmla="*/ 3667846 h 2234436"/>
              <a:gd name="connsiteX1" fmla="*/ 1305990 w 2289408"/>
              <a:gd name="connsiteY1" fmla="*/ 3854049 h 2234436"/>
              <a:gd name="connsiteX2" fmla="*/ 1119787 w 2289408"/>
              <a:gd name="connsiteY2" fmla="*/ 3667846 h 2234436"/>
              <a:gd name="connsiteX3" fmla="*/ 1305990 w 2289408"/>
              <a:gd name="connsiteY3" fmla="*/ 3481643 h 2234436"/>
              <a:gd name="connsiteX4" fmla="*/ 1492193 w 2289408"/>
              <a:gd name="connsiteY4" fmla="*/ 3667846 h 2234436"/>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363 h 130010"/>
              <a:gd name="connsiteX1" fmla="*/ 1697 w 43256"/>
              <a:gd name="connsiteY1" fmla="*/ 1007 h 130010"/>
              <a:gd name="connsiteX2" fmla="*/ 14041 w 43256"/>
              <a:gd name="connsiteY2" fmla="*/ 5195 h 130010"/>
              <a:gd name="connsiteX3" fmla="*/ 22492 w 43256"/>
              <a:gd name="connsiteY3" fmla="*/ 3425 h 130010"/>
              <a:gd name="connsiteX4" fmla="*/ 25785 w 43256"/>
              <a:gd name="connsiteY4" fmla="*/ 193 h 130010"/>
              <a:gd name="connsiteX5" fmla="*/ 29869 w 43256"/>
              <a:gd name="connsiteY5" fmla="*/ 2474 h 130010"/>
              <a:gd name="connsiteX6" fmla="*/ 35499 w 43256"/>
              <a:gd name="connsiteY6" fmla="*/ 683 h 130010"/>
              <a:gd name="connsiteX7" fmla="*/ 38354 w 43256"/>
              <a:gd name="connsiteY7" fmla="*/ 5569 h 130010"/>
              <a:gd name="connsiteX8" fmla="*/ 42018 w 43256"/>
              <a:gd name="connsiteY8" fmla="*/ 10311 h 130010"/>
              <a:gd name="connsiteX9" fmla="*/ 41854 w 43256"/>
              <a:gd name="connsiteY9" fmla="*/ 15453 h 130010"/>
              <a:gd name="connsiteX10" fmla="*/ 43052 w 43256"/>
              <a:gd name="connsiteY10" fmla="*/ 23315 h 130010"/>
              <a:gd name="connsiteX11" fmla="*/ 37440 w 43256"/>
              <a:gd name="connsiteY11" fmla="*/ 30197 h 130010"/>
              <a:gd name="connsiteX12" fmla="*/ 35431 w 43256"/>
              <a:gd name="connsiteY12" fmla="*/ 36094 h 130010"/>
              <a:gd name="connsiteX13" fmla="*/ 28591 w 43256"/>
              <a:gd name="connsiteY13" fmla="*/ 36808 h 130010"/>
              <a:gd name="connsiteX14" fmla="*/ 23703 w 43256"/>
              <a:gd name="connsiteY14" fmla="*/ 43099 h 130010"/>
              <a:gd name="connsiteX15" fmla="*/ 16516 w 43256"/>
              <a:gd name="connsiteY15" fmla="*/ 39259 h 130010"/>
              <a:gd name="connsiteX16" fmla="*/ 5840 w 43256"/>
              <a:gd name="connsiteY16" fmla="*/ 35465 h 130010"/>
              <a:gd name="connsiteX17" fmla="*/ 1146 w 43256"/>
              <a:gd name="connsiteY17" fmla="*/ 31243 h 130010"/>
              <a:gd name="connsiteX18" fmla="*/ 2149 w 43256"/>
              <a:gd name="connsiteY18" fmla="*/ 25544 h 130010"/>
              <a:gd name="connsiteX19" fmla="*/ 31 w 43256"/>
              <a:gd name="connsiteY19" fmla="*/ 19697 h 130010"/>
              <a:gd name="connsiteX20" fmla="*/ 3899 w 43256"/>
              <a:gd name="connsiteY20" fmla="*/ 14500 h 130010"/>
              <a:gd name="connsiteX21" fmla="*/ 3936 w 43256"/>
              <a:gd name="connsiteY21" fmla="*/ 14363 h 130010"/>
              <a:gd name="connsiteX0" fmla="*/ 1559348 w 2292376"/>
              <a:gd name="connsiteY0" fmla="*/ 6662436 h 6724504"/>
              <a:gd name="connsiteX1" fmla="*/ 1497280 w 2292376"/>
              <a:gd name="connsiteY1" fmla="*/ 6724504 h 6724504"/>
              <a:gd name="connsiteX2" fmla="*/ 1435212 w 2292376"/>
              <a:gd name="connsiteY2" fmla="*/ 6662436 h 6724504"/>
              <a:gd name="connsiteX3" fmla="*/ 1497280 w 2292376"/>
              <a:gd name="connsiteY3" fmla="*/ 6600368 h 6724504"/>
              <a:gd name="connsiteX4" fmla="*/ 1559348 w 2292376"/>
              <a:gd name="connsiteY4" fmla="*/ 6662436 h 6724504"/>
              <a:gd name="connsiteX0" fmla="*/ 1530642 w 2292376"/>
              <a:gd name="connsiteY0" fmla="*/ 5226904 h 6724504"/>
              <a:gd name="connsiteX1" fmla="*/ 1406507 w 2292376"/>
              <a:gd name="connsiteY1" fmla="*/ 5351039 h 6724504"/>
              <a:gd name="connsiteX2" fmla="*/ 1282372 w 2292376"/>
              <a:gd name="connsiteY2" fmla="*/ 5226904 h 6724504"/>
              <a:gd name="connsiteX3" fmla="*/ 1406507 w 2292376"/>
              <a:gd name="connsiteY3" fmla="*/ 5102769 h 6724504"/>
              <a:gd name="connsiteX4" fmla="*/ 1530642 w 2292376"/>
              <a:gd name="connsiteY4" fmla="*/ 5226904 h 6724504"/>
              <a:gd name="connsiteX0" fmla="*/ 1494101 w 2292376"/>
              <a:gd name="connsiteY0" fmla="*/ 3667484 h 6724504"/>
              <a:gd name="connsiteX1" fmla="*/ 1307898 w 2292376"/>
              <a:gd name="connsiteY1" fmla="*/ 3853687 h 6724504"/>
              <a:gd name="connsiteX2" fmla="*/ 1121695 w 2292376"/>
              <a:gd name="connsiteY2" fmla="*/ 3667484 h 6724504"/>
              <a:gd name="connsiteX3" fmla="*/ 1307898 w 2292376"/>
              <a:gd name="connsiteY3" fmla="*/ 3481281 h 6724504"/>
              <a:gd name="connsiteX4" fmla="*/ 1494101 w 2292376"/>
              <a:gd name="connsiteY4" fmla="*/ 3667484 h 6724504"/>
              <a:gd name="connsiteX0" fmla="*/ 4729 w 43256"/>
              <a:gd name="connsiteY0" fmla="*/ 26170 h 130010"/>
              <a:gd name="connsiteX1" fmla="*/ 2196 w 43256"/>
              <a:gd name="connsiteY1" fmla="*/ 25373 h 130010"/>
              <a:gd name="connsiteX2" fmla="*/ 6964 w 43256"/>
              <a:gd name="connsiteY2" fmla="*/ 34892 h 130010"/>
              <a:gd name="connsiteX3" fmla="*/ 5856 w 43256"/>
              <a:gd name="connsiteY3" fmla="*/ 35273 h 130010"/>
              <a:gd name="connsiteX4" fmla="*/ 16514 w 43256"/>
              <a:gd name="connsiteY4" fmla="*/ 39083 h 130010"/>
              <a:gd name="connsiteX5" fmla="*/ 15846 w 43256"/>
              <a:gd name="connsiteY5" fmla="*/ 37343 h 130010"/>
              <a:gd name="connsiteX6" fmla="*/ 28863 w 43256"/>
              <a:gd name="connsiteY6" fmla="*/ 34744 h 130010"/>
              <a:gd name="connsiteX7" fmla="*/ 28596 w 43256"/>
              <a:gd name="connsiteY7" fmla="*/ 36653 h 130010"/>
              <a:gd name="connsiteX8" fmla="*/ 34165 w 43256"/>
              <a:gd name="connsiteY8" fmla="*/ 22947 h 130010"/>
              <a:gd name="connsiteX9" fmla="*/ 37416 w 43256"/>
              <a:gd name="connsiteY9" fmla="*/ 30083 h 130010"/>
              <a:gd name="connsiteX10" fmla="*/ 41834 w 43256"/>
              <a:gd name="connsiteY10" fmla="*/ 15347 h 130010"/>
              <a:gd name="connsiteX11" fmla="*/ 40386 w 43256"/>
              <a:gd name="connsiteY11" fmla="*/ 18023 h 130010"/>
              <a:gd name="connsiteX12" fmla="*/ 38360 w 43256"/>
              <a:gd name="connsiteY12" fmla="*/ 5419 h 130010"/>
              <a:gd name="connsiteX13" fmla="*/ 38436 w 43256"/>
              <a:gd name="connsiteY13" fmla="*/ 6683 h 130010"/>
              <a:gd name="connsiteX14" fmla="*/ 29114 w 43256"/>
              <a:gd name="connsiteY14" fmla="*/ 3945 h 130010"/>
              <a:gd name="connsiteX15" fmla="*/ 29856 w 43256"/>
              <a:gd name="connsiteY15" fmla="*/ 2333 h 130010"/>
              <a:gd name="connsiteX16" fmla="*/ 22177 w 43256"/>
              <a:gd name="connsiteY16" fmla="*/ 4713 h 130010"/>
              <a:gd name="connsiteX17" fmla="*/ 22536 w 43256"/>
              <a:gd name="connsiteY17" fmla="*/ 3323 h 130010"/>
              <a:gd name="connsiteX18" fmla="*/ 14036 w 43256"/>
              <a:gd name="connsiteY18" fmla="*/ 5185 h 130010"/>
              <a:gd name="connsiteX19" fmla="*/ 15336 w 43256"/>
              <a:gd name="connsiteY19" fmla="*/ 6533 h 130010"/>
              <a:gd name="connsiteX20" fmla="*/ 4163 w 43256"/>
              <a:gd name="connsiteY20" fmla="*/ 15782 h 130010"/>
              <a:gd name="connsiteX21" fmla="*/ 3936 w 43256"/>
              <a:gd name="connsiteY21" fmla="*/ 14363 h 130010"/>
              <a:gd name="connsiteX0" fmla="*/ 3936 w 43256"/>
              <a:gd name="connsiteY0" fmla="*/ 19288 h 134935"/>
              <a:gd name="connsiteX1" fmla="*/ 1697 w 43256"/>
              <a:gd name="connsiteY1" fmla="*/ 5932 h 134935"/>
              <a:gd name="connsiteX2" fmla="*/ 14041 w 43256"/>
              <a:gd name="connsiteY2" fmla="*/ 10120 h 134935"/>
              <a:gd name="connsiteX3" fmla="*/ 22492 w 43256"/>
              <a:gd name="connsiteY3" fmla="*/ 8350 h 134935"/>
              <a:gd name="connsiteX4" fmla="*/ 25529 w 43256"/>
              <a:gd name="connsiteY4" fmla="*/ 11 h 134935"/>
              <a:gd name="connsiteX5" fmla="*/ 29869 w 43256"/>
              <a:gd name="connsiteY5" fmla="*/ 7399 h 134935"/>
              <a:gd name="connsiteX6" fmla="*/ 35499 w 43256"/>
              <a:gd name="connsiteY6" fmla="*/ 5608 h 134935"/>
              <a:gd name="connsiteX7" fmla="*/ 38354 w 43256"/>
              <a:gd name="connsiteY7" fmla="*/ 10494 h 134935"/>
              <a:gd name="connsiteX8" fmla="*/ 42018 w 43256"/>
              <a:gd name="connsiteY8" fmla="*/ 15236 h 134935"/>
              <a:gd name="connsiteX9" fmla="*/ 41854 w 43256"/>
              <a:gd name="connsiteY9" fmla="*/ 20378 h 134935"/>
              <a:gd name="connsiteX10" fmla="*/ 43052 w 43256"/>
              <a:gd name="connsiteY10" fmla="*/ 28240 h 134935"/>
              <a:gd name="connsiteX11" fmla="*/ 37440 w 43256"/>
              <a:gd name="connsiteY11" fmla="*/ 35122 h 134935"/>
              <a:gd name="connsiteX12" fmla="*/ 35431 w 43256"/>
              <a:gd name="connsiteY12" fmla="*/ 41019 h 134935"/>
              <a:gd name="connsiteX13" fmla="*/ 28591 w 43256"/>
              <a:gd name="connsiteY13" fmla="*/ 41733 h 134935"/>
              <a:gd name="connsiteX14" fmla="*/ 23703 w 43256"/>
              <a:gd name="connsiteY14" fmla="*/ 48024 h 134935"/>
              <a:gd name="connsiteX15" fmla="*/ 16516 w 43256"/>
              <a:gd name="connsiteY15" fmla="*/ 44184 h 134935"/>
              <a:gd name="connsiteX16" fmla="*/ 5840 w 43256"/>
              <a:gd name="connsiteY16" fmla="*/ 40390 h 134935"/>
              <a:gd name="connsiteX17" fmla="*/ 1146 w 43256"/>
              <a:gd name="connsiteY17" fmla="*/ 36168 h 134935"/>
              <a:gd name="connsiteX18" fmla="*/ 2149 w 43256"/>
              <a:gd name="connsiteY18" fmla="*/ 30469 h 134935"/>
              <a:gd name="connsiteX19" fmla="*/ 31 w 43256"/>
              <a:gd name="connsiteY19" fmla="*/ 24622 h 134935"/>
              <a:gd name="connsiteX20" fmla="*/ 3899 w 43256"/>
              <a:gd name="connsiteY20" fmla="*/ 19425 h 134935"/>
              <a:gd name="connsiteX21" fmla="*/ 3936 w 43256"/>
              <a:gd name="connsiteY21" fmla="*/ 19288 h 134935"/>
              <a:gd name="connsiteX0" fmla="*/ 1559348 w 2292376"/>
              <a:gd name="connsiteY0" fmla="*/ 6917172 h 6979240"/>
              <a:gd name="connsiteX1" fmla="*/ 1497280 w 2292376"/>
              <a:gd name="connsiteY1" fmla="*/ 6979240 h 6979240"/>
              <a:gd name="connsiteX2" fmla="*/ 1435212 w 2292376"/>
              <a:gd name="connsiteY2" fmla="*/ 6917172 h 6979240"/>
              <a:gd name="connsiteX3" fmla="*/ 1497280 w 2292376"/>
              <a:gd name="connsiteY3" fmla="*/ 6855104 h 6979240"/>
              <a:gd name="connsiteX4" fmla="*/ 1559348 w 2292376"/>
              <a:gd name="connsiteY4" fmla="*/ 6917172 h 6979240"/>
              <a:gd name="connsiteX0" fmla="*/ 1530642 w 2292376"/>
              <a:gd name="connsiteY0" fmla="*/ 5481640 h 6979240"/>
              <a:gd name="connsiteX1" fmla="*/ 1406507 w 2292376"/>
              <a:gd name="connsiteY1" fmla="*/ 5605775 h 6979240"/>
              <a:gd name="connsiteX2" fmla="*/ 1282372 w 2292376"/>
              <a:gd name="connsiteY2" fmla="*/ 5481640 h 6979240"/>
              <a:gd name="connsiteX3" fmla="*/ 1406507 w 2292376"/>
              <a:gd name="connsiteY3" fmla="*/ 5357505 h 6979240"/>
              <a:gd name="connsiteX4" fmla="*/ 1530642 w 2292376"/>
              <a:gd name="connsiteY4" fmla="*/ 5481640 h 6979240"/>
              <a:gd name="connsiteX0" fmla="*/ 1494101 w 2292376"/>
              <a:gd name="connsiteY0" fmla="*/ 3922220 h 6979240"/>
              <a:gd name="connsiteX1" fmla="*/ 1307898 w 2292376"/>
              <a:gd name="connsiteY1" fmla="*/ 4108423 h 6979240"/>
              <a:gd name="connsiteX2" fmla="*/ 1121695 w 2292376"/>
              <a:gd name="connsiteY2" fmla="*/ 3922220 h 6979240"/>
              <a:gd name="connsiteX3" fmla="*/ 1307898 w 2292376"/>
              <a:gd name="connsiteY3" fmla="*/ 3736017 h 6979240"/>
              <a:gd name="connsiteX4" fmla="*/ 1494101 w 2292376"/>
              <a:gd name="connsiteY4" fmla="*/ 3922220 h 6979240"/>
              <a:gd name="connsiteX0" fmla="*/ 4729 w 43256"/>
              <a:gd name="connsiteY0" fmla="*/ 31095 h 134935"/>
              <a:gd name="connsiteX1" fmla="*/ 2196 w 43256"/>
              <a:gd name="connsiteY1" fmla="*/ 30298 h 134935"/>
              <a:gd name="connsiteX2" fmla="*/ 6964 w 43256"/>
              <a:gd name="connsiteY2" fmla="*/ 39817 h 134935"/>
              <a:gd name="connsiteX3" fmla="*/ 5856 w 43256"/>
              <a:gd name="connsiteY3" fmla="*/ 40198 h 134935"/>
              <a:gd name="connsiteX4" fmla="*/ 16514 w 43256"/>
              <a:gd name="connsiteY4" fmla="*/ 44008 h 134935"/>
              <a:gd name="connsiteX5" fmla="*/ 15846 w 43256"/>
              <a:gd name="connsiteY5" fmla="*/ 42268 h 134935"/>
              <a:gd name="connsiteX6" fmla="*/ 28863 w 43256"/>
              <a:gd name="connsiteY6" fmla="*/ 39669 h 134935"/>
              <a:gd name="connsiteX7" fmla="*/ 28596 w 43256"/>
              <a:gd name="connsiteY7" fmla="*/ 41578 h 134935"/>
              <a:gd name="connsiteX8" fmla="*/ 34165 w 43256"/>
              <a:gd name="connsiteY8" fmla="*/ 27872 h 134935"/>
              <a:gd name="connsiteX9" fmla="*/ 37416 w 43256"/>
              <a:gd name="connsiteY9" fmla="*/ 35008 h 134935"/>
              <a:gd name="connsiteX10" fmla="*/ 41834 w 43256"/>
              <a:gd name="connsiteY10" fmla="*/ 20272 h 134935"/>
              <a:gd name="connsiteX11" fmla="*/ 40386 w 43256"/>
              <a:gd name="connsiteY11" fmla="*/ 22948 h 134935"/>
              <a:gd name="connsiteX12" fmla="*/ 38360 w 43256"/>
              <a:gd name="connsiteY12" fmla="*/ 10344 h 134935"/>
              <a:gd name="connsiteX13" fmla="*/ 38436 w 43256"/>
              <a:gd name="connsiteY13" fmla="*/ 11608 h 134935"/>
              <a:gd name="connsiteX14" fmla="*/ 29114 w 43256"/>
              <a:gd name="connsiteY14" fmla="*/ 8870 h 134935"/>
              <a:gd name="connsiteX15" fmla="*/ 29856 w 43256"/>
              <a:gd name="connsiteY15" fmla="*/ 7258 h 134935"/>
              <a:gd name="connsiteX16" fmla="*/ 22177 w 43256"/>
              <a:gd name="connsiteY16" fmla="*/ 9638 h 134935"/>
              <a:gd name="connsiteX17" fmla="*/ 22536 w 43256"/>
              <a:gd name="connsiteY17" fmla="*/ 8248 h 134935"/>
              <a:gd name="connsiteX18" fmla="*/ 14036 w 43256"/>
              <a:gd name="connsiteY18" fmla="*/ 10110 h 134935"/>
              <a:gd name="connsiteX19" fmla="*/ 15336 w 43256"/>
              <a:gd name="connsiteY19" fmla="*/ 11458 h 134935"/>
              <a:gd name="connsiteX20" fmla="*/ 4163 w 43256"/>
              <a:gd name="connsiteY20" fmla="*/ 20707 h 134935"/>
              <a:gd name="connsiteX21" fmla="*/ 3936 w 43256"/>
              <a:gd name="connsiteY21" fmla="*/ 19288 h 134935"/>
              <a:gd name="connsiteX0" fmla="*/ 3936 w 43256"/>
              <a:gd name="connsiteY0" fmla="*/ 20207 h 135854"/>
              <a:gd name="connsiteX1" fmla="*/ 1697 w 43256"/>
              <a:gd name="connsiteY1" fmla="*/ 6851 h 135854"/>
              <a:gd name="connsiteX2" fmla="*/ 14041 w 43256"/>
              <a:gd name="connsiteY2" fmla="*/ 11039 h 135854"/>
              <a:gd name="connsiteX3" fmla="*/ 22492 w 43256"/>
              <a:gd name="connsiteY3" fmla="*/ 9269 h 135854"/>
              <a:gd name="connsiteX4" fmla="*/ 25529 w 43256"/>
              <a:gd name="connsiteY4" fmla="*/ 930 h 135854"/>
              <a:gd name="connsiteX5" fmla="*/ 29869 w 43256"/>
              <a:gd name="connsiteY5" fmla="*/ 8318 h 135854"/>
              <a:gd name="connsiteX6" fmla="*/ 35499 w 43256"/>
              <a:gd name="connsiteY6" fmla="*/ 6527 h 135854"/>
              <a:gd name="connsiteX7" fmla="*/ 38354 w 43256"/>
              <a:gd name="connsiteY7" fmla="*/ 11413 h 135854"/>
              <a:gd name="connsiteX8" fmla="*/ 42018 w 43256"/>
              <a:gd name="connsiteY8" fmla="*/ 16155 h 135854"/>
              <a:gd name="connsiteX9" fmla="*/ 41854 w 43256"/>
              <a:gd name="connsiteY9" fmla="*/ 21297 h 135854"/>
              <a:gd name="connsiteX10" fmla="*/ 43052 w 43256"/>
              <a:gd name="connsiteY10" fmla="*/ 29159 h 135854"/>
              <a:gd name="connsiteX11" fmla="*/ 37440 w 43256"/>
              <a:gd name="connsiteY11" fmla="*/ 36041 h 135854"/>
              <a:gd name="connsiteX12" fmla="*/ 35431 w 43256"/>
              <a:gd name="connsiteY12" fmla="*/ 41938 h 135854"/>
              <a:gd name="connsiteX13" fmla="*/ 28591 w 43256"/>
              <a:gd name="connsiteY13" fmla="*/ 42652 h 135854"/>
              <a:gd name="connsiteX14" fmla="*/ 23703 w 43256"/>
              <a:gd name="connsiteY14" fmla="*/ 48943 h 135854"/>
              <a:gd name="connsiteX15" fmla="*/ 16516 w 43256"/>
              <a:gd name="connsiteY15" fmla="*/ 45103 h 135854"/>
              <a:gd name="connsiteX16" fmla="*/ 5840 w 43256"/>
              <a:gd name="connsiteY16" fmla="*/ 41309 h 135854"/>
              <a:gd name="connsiteX17" fmla="*/ 1146 w 43256"/>
              <a:gd name="connsiteY17" fmla="*/ 37087 h 135854"/>
              <a:gd name="connsiteX18" fmla="*/ 2149 w 43256"/>
              <a:gd name="connsiteY18" fmla="*/ 31388 h 135854"/>
              <a:gd name="connsiteX19" fmla="*/ 31 w 43256"/>
              <a:gd name="connsiteY19" fmla="*/ 25541 h 135854"/>
              <a:gd name="connsiteX20" fmla="*/ 3899 w 43256"/>
              <a:gd name="connsiteY20" fmla="*/ 20344 h 135854"/>
              <a:gd name="connsiteX21" fmla="*/ 3936 w 43256"/>
              <a:gd name="connsiteY21" fmla="*/ 20207 h 135854"/>
              <a:gd name="connsiteX0" fmla="*/ 1559348 w 2292376"/>
              <a:gd name="connsiteY0" fmla="*/ 6964705 h 7026773"/>
              <a:gd name="connsiteX1" fmla="*/ 1497280 w 2292376"/>
              <a:gd name="connsiteY1" fmla="*/ 7026773 h 7026773"/>
              <a:gd name="connsiteX2" fmla="*/ 1435212 w 2292376"/>
              <a:gd name="connsiteY2" fmla="*/ 6964705 h 7026773"/>
              <a:gd name="connsiteX3" fmla="*/ 1497280 w 2292376"/>
              <a:gd name="connsiteY3" fmla="*/ 6902637 h 7026773"/>
              <a:gd name="connsiteX4" fmla="*/ 1559348 w 2292376"/>
              <a:gd name="connsiteY4" fmla="*/ 6964705 h 7026773"/>
              <a:gd name="connsiteX0" fmla="*/ 1530642 w 2292376"/>
              <a:gd name="connsiteY0" fmla="*/ 5529173 h 7026773"/>
              <a:gd name="connsiteX1" fmla="*/ 1406507 w 2292376"/>
              <a:gd name="connsiteY1" fmla="*/ 5653308 h 7026773"/>
              <a:gd name="connsiteX2" fmla="*/ 1282372 w 2292376"/>
              <a:gd name="connsiteY2" fmla="*/ 5529173 h 7026773"/>
              <a:gd name="connsiteX3" fmla="*/ 1406507 w 2292376"/>
              <a:gd name="connsiteY3" fmla="*/ 5405038 h 7026773"/>
              <a:gd name="connsiteX4" fmla="*/ 1530642 w 2292376"/>
              <a:gd name="connsiteY4" fmla="*/ 5529173 h 7026773"/>
              <a:gd name="connsiteX0" fmla="*/ 1494101 w 2292376"/>
              <a:gd name="connsiteY0" fmla="*/ 3969753 h 7026773"/>
              <a:gd name="connsiteX1" fmla="*/ 1307898 w 2292376"/>
              <a:gd name="connsiteY1" fmla="*/ 4155956 h 7026773"/>
              <a:gd name="connsiteX2" fmla="*/ 1121695 w 2292376"/>
              <a:gd name="connsiteY2" fmla="*/ 3969753 h 7026773"/>
              <a:gd name="connsiteX3" fmla="*/ 1307898 w 2292376"/>
              <a:gd name="connsiteY3" fmla="*/ 3783550 h 7026773"/>
              <a:gd name="connsiteX4" fmla="*/ 1494101 w 2292376"/>
              <a:gd name="connsiteY4" fmla="*/ 3969753 h 7026773"/>
              <a:gd name="connsiteX0" fmla="*/ 4729 w 43256"/>
              <a:gd name="connsiteY0" fmla="*/ 32014 h 135854"/>
              <a:gd name="connsiteX1" fmla="*/ 2196 w 43256"/>
              <a:gd name="connsiteY1" fmla="*/ 31217 h 135854"/>
              <a:gd name="connsiteX2" fmla="*/ 6964 w 43256"/>
              <a:gd name="connsiteY2" fmla="*/ 40736 h 135854"/>
              <a:gd name="connsiteX3" fmla="*/ 5856 w 43256"/>
              <a:gd name="connsiteY3" fmla="*/ 41117 h 135854"/>
              <a:gd name="connsiteX4" fmla="*/ 16514 w 43256"/>
              <a:gd name="connsiteY4" fmla="*/ 44927 h 135854"/>
              <a:gd name="connsiteX5" fmla="*/ 15846 w 43256"/>
              <a:gd name="connsiteY5" fmla="*/ 43187 h 135854"/>
              <a:gd name="connsiteX6" fmla="*/ 28863 w 43256"/>
              <a:gd name="connsiteY6" fmla="*/ 40588 h 135854"/>
              <a:gd name="connsiteX7" fmla="*/ 28596 w 43256"/>
              <a:gd name="connsiteY7" fmla="*/ 42497 h 135854"/>
              <a:gd name="connsiteX8" fmla="*/ 34165 w 43256"/>
              <a:gd name="connsiteY8" fmla="*/ 28791 h 135854"/>
              <a:gd name="connsiteX9" fmla="*/ 37416 w 43256"/>
              <a:gd name="connsiteY9" fmla="*/ 35927 h 135854"/>
              <a:gd name="connsiteX10" fmla="*/ 41834 w 43256"/>
              <a:gd name="connsiteY10" fmla="*/ 21191 h 135854"/>
              <a:gd name="connsiteX11" fmla="*/ 40386 w 43256"/>
              <a:gd name="connsiteY11" fmla="*/ 23867 h 135854"/>
              <a:gd name="connsiteX12" fmla="*/ 38360 w 43256"/>
              <a:gd name="connsiteY12" fmla="*/ 11263 h 135854"/>
              <a:gd name="connsiteX13" fmla="*/ 38436 w 43256"/>
              <a:gd name="connsiteY13" fmla="*/ 12527 h 135854"/>
              <a:gd name="connsiteX14" fmla="*/ 29114 w 43256"/>
              <a:gd name="connsiteY14" fmla="*/ 9789 h 135854"/>
              <a:gd name="connsiteX15" fmla="*/ 29856 w 43256"/>
              <a:gd name="connsiteY15" fmla="*/ 8177 h 135854"/>
              <a:gd name="connsiteX16" fmla="*/ 22177 w 43256"/>
              <a:gd name="connsiteY16" fmla="*/ 10557 h 135854"/>
              <a:gd name="connsiteX17" fmla="*/ 17551 w 43256"/>
              <a:gd name="connsiteY17" fmla="*/ 0 h 135854"/>
              <a:gd name="connsiteX18" fmla="*/ 14036 w 43256"/>
              <a:gd name="connsiteY18" fmla="*/ 11029 h 135854"/>
              <a:gd name="connsiteX19" fmla="*/ 15336 w 43256"/>
              <a:gd name="connsiteY19" fmla="*/ 12377 h 135854"/>
              <a:gd name="connsiteX20" fmla="*/ 4163 w 43256"/>
              <a:gd name="connsiteY20" fmla="*/ 21626 h 135854"/>
              <a:gd name="connsiteX21" fmla="*/ 3936 w 43256"/>
              <a:gd name="connsiteY21" fmla="*/ 20207 h 135854"/>
              <a:gd name="connsiteX0" fmla="*/ 3936 w 43256"/>
              <a:gd name="connsiteY0" fmla="*/ 20571 h 136218"/>
              <a:gd name="connsiteX1" fmla="*/ 1697 w 43256"/>
              <a:gd name="connsiteY1" fmla="*/ 7215 h 136218"/>
              <a:gd name="connsiteX2" fmla="*/ 14041 w 43256"/>
              <a:gd name="connsiteY2" fmla="*/ 11403 h 136218"/>
              <a:gd name="connsiteX3" fmla="*/ 22492 w 43256"/>
              <a:gd name="connsiteY3" fmla="*/ 9633 h 136218"/>
              <a:gd name="connsiteX4" fmla="*/ 25529 w 43256"/>
              <a:gd name="connsiteY4" fmla="*/ 1294 h 136218"/>
              <a:gd name="connsiteX5" fmla="*/ 29869 w 43256"/>
              <a:gd name="connsiteY5" fmla="*/ 8682 h 136218"/>
              <a:gd name="connsiteX6" fmla="*/ 35499 w 43256"/>
              <a:gd name="connsiteY6" fmla="*/ 6891 h 136218"/>
              <a:gd name="connsiteX7" fmla="*/ 38354 w 43256"/>
              <a:gd name="connsiteY7" fmla="*/ 11777 h 136218"/>
              <a:gd name="connsiteX8" fmla="*/ 42018 w 43256"/>
              <a:gd name="connsiteY8" fmla="*/ 16519 h 136218"/>
              <a:gd name="connsiteX9" fmla="*/ 41854 w 43256"/>
              <a:gd name="connsiteY9" fmla="*/ 21661 h 136218"/>
              <a:gd name="connsiteX10" fmla="*/ 43052 w 43256"/>
              <a:gd name="connsiteY10" fmla="*/ 29523 h 136218"/>
              <a:gd name="connsiteX11" fmla="*/ 37440 w 43256"/>
              <a:gd name="connsiteY11" fmla="*/ 36405 h 136218"/>
              <a:gd name="connsiteX12" fmla="*/ 35431 w 43256"/>
              <a:gd name="connsiteY12" fmla="*/ 42302 h 136218"/>
              <a:gd name="connsiteX13" fmla="*/ 28591 w 43256"/>
              <a:gd name="connsiteY13" fmla="*/ 43016 h 136218"/>
              <a:gd name="connsiteX14" fmla="*/ 23703 w 43256"/>
              <a:gd name="connsiteY14" fmla="*/ 49307 h 136218"/>
              <a:gd name="connsiteX15" fmla="*/ 16516 w 43256"/>
              <a:gd name="connsiteY15" fmla="*/ 45467 h 136218"/>
              <a:gd name="connsiteX16" fmla="*/ 5840 w 43256"/>
              <a:gd name="connsiteY16" fmla="*/ 41673 h 136218"/>
              <a:gd name="connsiteX17" fmla="*/ 1146 w 43256"/>
              <a:gd name="connsiteY17" fmla="*/ 37451 h 136218"/>
              <a:gd name="connsiteX18" fmla="*/ 2149 w 43256"/>
              <a:gd name="connsiteY18" fmla="*/ 31752 h 136218"/>
              <a:gd name="connsiteX19" fmla="*/ 31 w 43256"/>
              <a:gd name="connsiteY19" fmla="*/ 25905 h 136218"/>
              <a:gd name="connsiteX20" fmla="*/ 3899 w 43256"/>
              <a:gd name="connsiteY20" fmla="*/ 20708 h 136218"/>
              <a:gd name="connsiteX21" fmla="*/ 3936 w 43256"/>
              <a:gd name="connsiteY21" fmla="*/ 20571 h 136218"/>
              <a:gd name="connsiteX0" fmla="*/ 1559348 w 2292376"/>
              <a:gd name="connsiteY0" fmla="*/ 6983532 h 7045600"/>
              <a:gd name="connsiteX1" fmla="*/ 1497280 w 2292376"/>
              <a:gd name="connsiteY1" fmla="*/ 7045600 h 7045600"/>
              <a:gd name="connsiteX2" fmla="*/ 1435212 w 2292376"/>
              <a:gd name="connsiteY2" fmla="*/ 6983532 h 7045600"/>
              <a:gd name="connsiteX3" fmla="*/ 1497280 w 2292376"/>
              <a:gd name="connsiteY3" fmla="*/ 6921464 h 7045600"/>
              <a:gd name="connsiteX4" fmla="*/ 1559348 w 2292376"/>
              <a:gd name="connsiteY4" fmla="*/ 6983532 h 7045600"/>
              <a:gd name="connsiteX0" fmla="*/ 1530642 w 2292376"/>
              <a:gd name="connsiteY0" fmla="*/ 5548000 h 7045600"/>
              <a:gd name="connsiteX1" fmla="*/ 1406507 w 2292376"/>
              <a:gd name="connsiteY1" fmla="*/ 5672135 h 7045600"/>
              <a:gd name="connsiteX2" fmla="*/ 1282372 w 2292376"/>
              <a:gd name="connsiteY2" fmla="*/ 5548000 h 7045600"/>
              <a:gd name="connsiteX3" fmla="*/ 1406507 w 2292376"/>
              <a:gd name="connsiteY3" fmla="*/ 5423865 h 7045600"/>
              <a:gd name="connsiteX4" fmla="*/ 1530642 w 2292376"/>
              <a:gd name="connsiteY4" fmla="*/ 5548000 h 7045600"/>
              <a:gd name="connsiteX0" fmla="*/ 1494101 w 2292376"/>
              <a:gd name="connsiteY0" fmla="*/ 3988580 h 7045600"/>
              <a:gd name="connsiteX1" fmla="*/ 1307898 w 2292376"/>
              <a:gd name="connsiteY1" fmla="*/ 4174783 h 7045600"/>
              <a:gd name="connsiteX2" fmla="*/ 1121695 w 2292376"/>
              <a:gd name="connsiteY2" fmla="*/ 3988580 h 7045600"/>
              <a:gd name="connsiteX3" fmla="*/ 1307898 w 2292376"/>
              <a:gd name="connsiteY3" fmla="*/ 3802377 h 7045600"/>
              <a:gd name="connsiteX4" fmla="*/ 1494101 w 2292376"/>
              <a:gd name="connsiteY4" fmla="*/ 3988580 h 7045600"/>
              <a:gd name="connsiteX0" fmla="*/ 4729 w 43256"/>
              <a:gd name="connsiteY0" fmla="*/ 32378 h 136218"/>
              <a:gd name="connsiteX1" fmla="*/ 2196 w 43256"/>
              <a:gd name="connsiteY1" fmla="*/ 31581 h 136218"/>
              <a:gd name="connsiteX2" fmla="*/ 6964 w 43256"/>
              <a:gd name="connsiteY2" fmla="*/ 41100 h 136218"/>
              <a:gd name="connsiteX3" fmla="*/ 5856 w 43256"/>
              <a:gd name="connsiteY3" fmla="*/ 41481 h 136218"/>
              <a:gd name="connsiteX4" fmla="*/ 16514 w 43256"/>
              <a:gd name="connsiteY4" fmla="*/ 45291 h 136218"/>
              <a:gd name="connsiteX5" fmla="*/ 15846 w 43256"/>
              <a:gd name="connsiteY5" fmla="*/ 43551 h 136218"/>
              <a:gd name="connsiteX6" fmla="*/ 28863 w 43256"/>
              <a:gd name="connsiteY6" fmla="*/ 40952 h 136218"/>
              <a:gd name="connsiteX7" fmla="*/ 28596 w 43256"/>
              <a:gd name="connsiteY7" fmla="*/ 42861 h 136218"/>
              <a:gd name="connsiteX8" fmla="*/ 34165 w 43256"/>
              <a:gd name="connsiteY8" fmla="*/ 29155 h 136218"/>
              <a:gd name="connsiteX9" fmla="*/ 37416 w 43256"/>
              <a:gd name="connsiteY9" fmla="*/ 36291 h 136218"/>
              <a:gd name="connsiteX10" fmla="*/ 41834 w 43256"/>
              <a:gd name="connsiteY10" fmla="*/ 21555 h 136218"/>
              <a:gd name="connsiteX11" fmla="*/ 40386 w 43256"/>
              <a:gd name="connsiteY11" fmla="*/ 24231 h 136218"/>
              <a:gd name="connsiteX12" fmla="*/ 38360 w 43256"/>
              <a:gd name="connsiteY12" fmla="*/ 11627 h 136218"/>
              <a:gd name="connsiteX13" fmla="*/ 38436 w 43256"/>
              <a:gd name="connsiteY13" fmla="*/ 12891 h 136218"/>
              <a:gd name="connsiteX14" fmla="*/ 29114 w 43256"/>
              <a:gd name="connsiteY14" fmla="*/ 10153 h 136218"/>
              <a:gd name="connsiteX15" fmla="*/ 29856 w 43256"/>
              <a:gd name="connsiteY15" fmla="*/ 8541 h 136218"/>
              <a:gd name="connsiteX16" fmla="*/ 22177 w 43256"/>
              <a:gd name="connsiteY16" fmla="*/ 10921 h 136218"/>
              <a:gd name="connsiteX17" fmla="*/ 17551 w 43256"/>
              <a:gd name="connsiteY17" fmla="*/ 364 h 136218"/>
              <a:gd name="connsiteX18" fmla="*/ 18126 w 43256"/>
              <a:gd name="connsiteY18" fmla="*/ 0 h 136218"/>
              <a:gd name="connsiteX19" fmla="*/ 15336 w 43256"/>
              <a:gd name="connsiteY19" fmla="*/ 12741 h 136218"/>
              <a:gd name="connsiteX20" fmla="*/ 4163 w 43256"/>
              <a:gd name="connsiteY20" fmla="*/ 21990 h 136218"/>
              <a:gd name="connsiteX21" fmla="*/ 3936 w 43256"/>
              <a:gd name="connsiteY21" fmla="*/ 20571 h 136218"/>
              <a:gd name="connsiteX0" fmla="*/ 3936 w 43256"/>
              <a:gd name="connsiteY0" fmla="*/ 20571 h 136218"/>
              <a:gd name="connsiteX1" fmla="*/ 1697 w 43256"/>
              <a:gd name="connsiteY1" fmla="*/ 7215 h 136218"/>
              <a:gd name="connsiteX2" fmla="*/ 14041 w 43256"/>
              <a:gd name="connsiteY2" fmla="*/ 11403 h 136218"/>
              <a:gd name="connsiteX3" fmla="*/ 22492 w 43256"/>
              <a:gd name="connsiteY3" fmla="*/ 9633 h 136218"/>
              <a:gd name="connsiteX4" fmla="*/ 25529 w 43256"/>
              <a:gd name="connsiteY4" fmla="*/ 1294 h 136218"/>
              <a:gd name="connsiteX5" fmla="*/ 29869 w 43256"/>
              <a:gd name="connsiteY5" fmla="*/ 8682 h 136218"/>
              <a:gd name="connsiteX6" fmla="*/ 35499 w 43256"/>
              <a:gd name="connsiteY6" fmla="*/ 6891 h 136218"/>
              <a:gd name="connsiteX7" fmla="*/ 38354 w 43256"/>
              <a:gd name="connsiteY7" fmla="*/ 11777 h 136218"/>
              <a:gd name="connsiteX8" fmla="*/ 42018 w 43256"/>
              <a:gd name="connsiteY8" fmla="*/ 16519 h 136218"/>
              <a:gd name="connsiteX9" fmla="*/ 41854 w 43256"/>
              <a:gd name="connsiteY9" fmla="*/ 21661 h 136218"/>
              <a:gd name="connsiteX10" fmla="*/ 43052 w 43256"/>
              <a:gd name="connsiteY10" fmla="*/ 29523 h 136218"/>
              <a:gd name="connsiteX11" fmla="*/ 37440 w 43256"/>
              <a:gd name="connsiteY11" fmla="*/ 36405 h 136218"/>
              <a:gd name="connsiteX12" fmla="*/ 35431 w 43256"/>
              <a:gd name="connsiteY12" fmla="*/ 42302 h 136218"/>
              <a:gd name="connsiteX13" fmla="*/ 28591 w 43256"/>
              <a:gd name="connsiteY13" fmla="*/ 43016 h 136218"/>
              <a:gd name="connsiteX14" fmla="*/ 23703 w 43256"/>
              <a:gd name="connsiteY14" fmla="*/ 49307 h 136218"/>
              <a:gd name="connsiteX15" fmla="*/ 16516 w 43256"/>
              <a:gd name="connsiteY15" fmla="*/ 45467 h 136218"/>
              <a:gd name="connsiteX16" fmla="*/ 5840 w 43256"/>
              <a:gd name="connsiteY16" fmla="*/ 41673 h 136218"/>
              <a:gd name="connsiteX17" fmla="*/ 1146 w 43256"/>
              <a:gd name="connsiteY17" fmla="*/ 37451 h 136218"/>
              <a:gd name="connsiteX18" fmla="*/ 2149 w 43256"/>
              <a:gd name="connsiteY18" fmla="*/ 31752 h 136218"/>
              <a:gd name="connsiteX19" fmla="*/ 31 w 43256"/>
              <a:gd name="connsiteY19" fmla="*/ 25905 h 136218"/>
              <a:gd name="connsiteX20" fmla="*/ 3899 w 43256"/>
              <a:gd name="connsiteY20" fmla="*/ 20708 h 136218"/>
              <a:gd name="connsiteX21" fmla="*/ 3936 w 43256"/>
              <a:gd name="connsiteY21" fmla="*/ 20571 h 136218"/>
              <a:gd name="connsiteX0" fmla="*/ 1559348 w 2292376"/>
              <a:gd name="connsiteY0" fmla="*/ 6983532 h 7045600"/>
              <a:gd name="connsiteX1" fmla="*/ 1497280 w 2292376"/>
              <a:gd name="connsiteY1" fmla="*/ 7045600 h 7045600"/>
              <a:gd name="connsiteX2" fmla="*/ 1435212 w 2292376"/>
              <a:gd name="connsiteY2" fmla="*/ 6983532 h 7045600"/>
              <a:gd name="connsiteX3" fmla="*/ 1497280 w 2292376"/>
              <a:gd name="connsiteY3" fmla="*/ 6921464 h 7045600"/>
              <a:gd name="connsiteX4" fmla="*/ 1559348 w 2292376"/>
              <a:gd name="connsiteY4" fmla="*/ 6983532 h 7045600"/>
              <a:gd name="connsiteX0" fmla="*/ 1530642 w 2292376"/>
              <a:gd name="connsiteY0" fmla="*/ 5548000 h 7045600"/>
              <a:gd name="connsiteX1" fmla="*/ 1406507 w 2292376"/>
              <a:gd name="connsiteY1" fmla="*/ 5672135 h 7045600"/>
              <a:gd name="connsiteX2" fmla="*/ 1282372 w 2292376"/>
              <a:gd name="connsiteY2" fmla="*/ 5548000 h 7045600"/>
              <a:gd name="connsiteX3" fmla="*/ 1406507 w 2292376"/>
              <a:gd name="connsiteY3" fmla="*/ 5423865 h 7045600"/>
              <a:gd name="connsiteX4" fmla="*/ 1530642 w 2292376"/>
              <a:gd name="connsiteY4" fmla="*/ 5548000 h 7045600"/>
              <a:gd name="connsiteX0" fmla="*/ 1494101 w 2292376"/>
              <a:gd name="connsiteY0" fmla="*/ 3988580 h 7045600"/>
              <a:gd name="connsiteX1" fmla="*/ 1307898 w 2292376"/>
              <a:gd name="connsiteY1" fmla="*/ 4174783 h 7045600"/>
              <a:gd name="connsiteX2" fmla="*/ 1121695 w 2292376"/>
              <a:gd name="connsiteY2" fmla="*/ 3988580 h 7045600"/>
              <a:gd name="connsiteX3" fmla="*/ 1307898 w 2292376"/>
              <a:gd name="connsiteY3" fmla="*/ 3802377 h 7045600"/>
              <a:gd name="connsiteX4" fmla="*/ 1494101 w 2292376"/>
              <a:gd name="connsiteY4" fmla="*/ 3988580 h 7045600"/>
              <a:gd name="connsiteX0" fmla="*/ 4729 w 43256"/>
              <a:gd name="connsiteY0" fmla="*/ 32378 h 136218"/>
              <a:gd name="connsiteX1" fmla="*/ 2196 w 43256"/>
              <a:gd name="connsiteY1" fmla="*/ 31581 h 136218"/>
              <a:gd name="connsiteX2" fmla="*/ 6964 w 43256"/>
              <a:gd name="connsiteY2" fmla="*/ 41100 h 136218"/>
              <a:gd name="connsiteX3" fmla="*/ 5856 w 43256"/>
              <a:gd name="connsiteY3" fmla="*/ 41481 h 136218"/>
              <a:gd name="connsiteX4" fmla="*/ 16514 w 43256"/>
              <a:gd name="connsiteY4" fmla="*/ 45291 h 136218"/>
              <a:gd name="connsiteX5" fmla="*/ 15846 w 43256"/>
              <a:gd name="connsiteY5" fmla="*/ 43551 h 136218"/>
              <a:gd name="connsiteX6" fmla="*/ 28863 w 43256"/>
              <a:gd name="connsiteY6" fmla="*/ 40952 h 136218"/>
              <a:gd name="connsiteX7" fmla="*/ 28596 w 43256"/>
              <a:gd name="connsiteY7" fmla="*/ 42861 h 136218"/>
              <a:gd name="connsiteX8" fmla="*/ 34165 w 43256"/>
              <a:gd name="connsiteY8" fmla="*/ 29155 h 136218"/>
              <a:gd name="connsiteX9" fmla="*/ 37416 w 43256"/>
              <a:gd name="connsiteY9" fmla="*/ 36291 h 136218"/>
              <a:gd name="connsiteX10" fmla="*/ 41834 w 43256"/>
              <a:gd name="connsiteY10" fmla="*/ 21555 h 136218"/>
              <a:gd name="connsiteX11" fmla="*/ 40386 w 43256"/>
              <a:gd name="connsiteY11" fmla="*/ 24231 h 136218"/>
              <a:gd name="connsiteX12" fmla="*/ 38360 w 43256"/>
              <a:gd name="connsiteY12" fmla="*/ 11627 h 136218"/>
              <a:gd name="connsiteX13" fmla="*/ 38436 w 43256"/>
              <a:gd name="connsiteY13" fmla="*/ 12891 h 136218"/>
              <a:gd name="connsiteX14" fmla="*/ 29114 w 43256"/>
              <a:gd name="connsiteY14" fmla="*/ 10153 h 136218"/>
              <a:gd name="connsiteX15" fmla="*/ 29856 w 43256"/>
              <a:gd name="connsiteY15" fmla="*/ 8541 h 136218"/>
              <a:gd name="connsiteX16" fmla="*/ 22177 w 43256"/>
              <a:gd name="connsiteY16" fmla="*/ 10921 h 136218"/>
              <a:gd name="connsiteX17" fmla="*/ 17551 w 43256"/>
              <a:gd name="connsiteY17" fmla="*/ 364 h 136218"/>
              <a:gd name="connsiteX18" fmla="*/ 18126 w 43256"/>
              <a:gd name="connsiteY18" fmla="*/ 0 h 136218"/>
              <a:gd name="connsiteX19" fmla="*/ 18020 w 43256"/>
              <a:gd name="connsiteY19" fmla="*/ 300 h 136218"/>
              <a:gd name="connsiteX20" fmla="*/ 4163 w 43256"/>
              <a:gd name="connsiteY20" fmla="*/ 21990 h 136218"/>
              <a:gd name="connsiteX21" fmla="*/ 3936 w 43256"/>
              <a:gd name="connsiteY21" fmla="*/ 20571 h 136218"/>
              <a:gd name="connsiteX0" fmla="*/ 3936 w 43256"/>
              <a:gd name="connsiteY0" fmla="*/ 20571 h 136218"/>
              <a:gd name="connsiteX1" fmla="*/ 1697 w 43256"/>
              <a:gd name="connsiteY1" fmla="*/ 7215 h 136218"/>
              <a:gd name="connsiteX2" fmla="*/ 15703 w 43256"/>
              <a:gd name="connsiteY2" fmla="*/ 3808 h 136218"/>
              <a:gd name="connsiteX3" fmla="*/ 22492 w 43256"/>
              <a:gd name="connsiteY3" fmla="*/ 9633 h 136218"/>
              <a:gd name="connsiteX4" fmla="*/ 25529 w 43256"/>
              <a:gd name="connsiteY4" fmla="*/ 1294 h 136218"/>
              <a:gd name="connsiteX5" fmla="*/ 29869 w 43256"/>
              <a:gd name="connsiteY5" fmla="*/ 8682 h 136218"/>
              <a:gd name="connsiteX6" fmla="*/ 35499 w 43256"/>
              <a:gd name="connsiteY6" fmla="*/ 6891 h 136218"/>
              <a:gd name="connsiteX7" fmla="*/ 38354 w 43256"/>
              <a:gd name="connsiteY7" fmla="*/ 11777 h 136218"/>
              <a:gd name="connsiteX8" fmla="*/ 42018 w 43256"/>
              <a:gd name="connsiteY8" fmla="*/ 16519 h 136218"/>
              <a:gd name="connsiteX9" fmla="*/ 41854 w 43256"/>
              <a:gd name="connsiteY9" fmla="*/ 21661 h 136218"/>
              <a:gd name="connsiteX10" fmla="*/ 43052 w 43256"/>
              <a:gd name="connsiteY10" fmla="*/ 29523 h 136218"/>
              <a:gd name="connsiteX11" fmla="*/ 37440 w 43256"/>
              <a:gd name="connsiteY11" fmla="*/ 36405 h 136218"/>
              <a:gd name="connsiteX12" fmla="*/ 35431 w 43256"/>
              <a:gd name="connsiteY12" fmla="*/ 42302 h 136218"/>
              <a:gd name="connsiteX13" fmla="*/ 28591 w 43256"/>
              <a:gd name="connsiteY13" fmla="*/ 43016 h 136218"/>
              <a:gd name="connsiteX14" fmla="*/ 23703 w 43256"/>
              <a:gd name="connsiteY14" fmla="*/ 49307 h 136218"/>
              <a:gd name="connsiteX15" fmla="*/ 16516 w 43256"/>
              <a:gd name="connsiteY15" fmla="*/ 45467 h 136218"/>
              <a:gd name="connsiteX16" fmla="*/ 5840 w 43256"/>
              <a:gd name="connsiteY16" fmla="*/ 41673 h 136218"/>
              <a:gd name="connsiteX17" fmla="*/ 1146 w 43256"/>
              <a:gd name="connsiteY17" fmla="*/ 37451 h 136218"/>
              <a:gd name="connsiteX18" fmla="*/ 2149 w 43256"/>
              <a:gd name="connsiteY18" fmla="*/ 31752 h 136218"/>
              <a:gd name="connsiteX19" fmla="*/ 31 w 43256"/>
              <a:gd name="connsiteY19" fmla="*/ 25905 h 136218"/>
              <a:gd name="connsiteX20" fmla="*/ 3899 w 43256"/>
              <a:gd name="connsiteY20" fmla="*/ 20708 h 136218"/>
              <a:gd name="connsiteX21" fmla="*/ 3936 w 43256"/>
              <a:gd name="connsiteY21" fmla="*/ 20571 h 136218"/>
              <a:gd name="connsiteX0" fmla="*/ 1559348 w 2292376"/>
              <a:gd name="connsiteY0" fmla="*/ 6983532 h 7045600"/>
              <a:gd name="connsiteX1" fmla="*/ 1497280 w 2292376"/>
              <a:gd name="connsiteY1" fmla="*/ 7045600 h 7045600"/>
              <a:gd name="connsiteX2" fmla="*/ 1435212 w 2292376"/>
              <a:gd name="connsiteY2" fmla="*/ 6983532 h 7045600"/>
              <a:gd name="connsiteX3" fmla="*/ 1497280 w 2292376"/>
              <a:gd name="connsiteY3" fmla="*/ 6921464 h 7045600"/>
              <a:gd name="connsiteX4" fmla="*/ 1559348 w 2292376"/>
              <a:gd name="connsiteY4" fmla="*/ 6983532 h 7045600"/>
              <a:gd name="connsiteX0" fmla="*/ 1530642 w 2292376"/>
              <a:gd name="connsiteY0" fmla="*/ 5548000 h 7045600"/>
              <a:gd name="connsiteX1" fmla="*/ 1406507 w 2292376"/>
              <a:gd name="connsiteY1" fmla="*/ 5672135 h 7045600"/>
              <a:gd name="connsiteX2" fmla="*/ 1282372 w 2292376"/>
              <a:gd name="connsiteY2" fmla="*/ 5548000 h 7045600"/>
              <a:gd name="connsiteX3" fmla="*/ 1406507 w 2292376"/>
              <a:gd name="connsiteY3" fmla="*/ 5423865 h 7045600"/>
              <a:gd name="connsiteX4" fmla="*/ 1530642 w 2292376"/>
              <a:gd name="connsiteY4" fmla="*/ 5548000 h 7045600"/>
              <a:gd name="connsiteX0" fmla="*/ 1494101 w 2292376"/>
              <a:gd name="connsiteY0" fmla="*/ 3988580 h 7045600"/>
              <a:gd name="connsiteX1" fmla="*/ 1307898 w 2292376"/>
              <a:gd name="connsiteY1" fmla="*/ 4174783 h 7045600"/>
              <a:gd name="connsiteX2" fmla="*/ 1121695 w 2292376"/>
              <a:gd name="connsiteY2" fmla="*/ 3988580 h 7045600"/>
              <a:gd name="connsiteX3" fmla="*/ 1307898 w 2292376"/>
              <a:gd name="connsiteY3" fmla="*/ 3802377 h 7045600"/>
              <a:gd name="connsiteX4" fmla="*/ 1494101 w 2292376"/>
              <a:gd name="connsiteY4" fmla="*/ 3988580 h 7045600"/>
              <a:gd name="connsiteX0" fmla="*/ 4729 w 43256"/>
              <a:gd name="connsiteY0" fmla="*/ 32378 h 136218"/>
              <a:gd name="connsiteX1" fmla="*/ 2196 w 43256"/>
              <a:gd name="connsiteY1" fmla="*/ 31581 h 136218"/>
              <a:gd name="connsiteX2" fmla="*/ 6964 w 43256"/>
              <a:gd name="connsiteY2" fmla="*/ 41100 h 136218"/>
              <a:gd name="connsiteX3" fmla="*/ 5856 w 43256"/>
              <a:gd name="connsiteY3" fmla="*/ 41481 h 136218"/>
              <a:gd name="connsiteX4" fmla="*/ 16514 w 43256"/>
              <a:gd name="connsiteY4" fmla="*/ 45291 h 136218"/>
              <a:gd name="connsiteX5" fmla="*/ 15846 w 43256"/>
              <a:gd name="connsiteY5" fmla="*/ 43551 h 136218"/>
              <a:gd name="connsiteX6" fmla="*/ 28863 w 43256"/>
              <a:gd name="connsiteY6" fmla="*/ 40952 h 136218"/>
              <a:gd name="connsiteX7" fmla="*/ 28596 w 43256"/>
              <a:gd name="connsiteY7" fmla="*/ 42861 h 136218"/>
              <a:gd name="connsiteX8" fmla="*/ 34165 w 43256"/>
              <a:gd name="connsiteY8" fmla="*/ 29155 h 136218"/>
              <a:gd name="connsiteX9" fmla="*/ 37416 w 43256"/>
              <a:gd name="connsiteY9" fmla="*/ 36291 h 136218"/>
              <a:gd name="connsiteX10" fmla="*/ 41834 w 43256"/>
              <a:gd name="connsiteY10" fmla="*/ 21555 h 136218"/>
              <a:gd name="connsiteX11" fmla="*/ 40386 w 43256"/>
              <a:gd name="connsiteY11" fmla="*/ 24231 h 136218"/>
              <a:gd name="connsiteX12" fmla="*/ 38360 w 43256"/>
              <a:gd name="connsiteY12" fmla="*/ 11627 h 136218"/>
              <a:gd name="connsiteX13" fmla="*/ 38436 w 43256"/>
              <a:gd name="connsiteY13" fmla="*/ 12891 h 136218"/>
              <a:gd name="connsiteX14" fmla="*/ 29114 w 43256"/>
              <a:gd name="connsiteY14" fmla="*/ 10153 h 136218"/>
              <a:gd name="connsiteX15" fmla="*/ 29856 w 43256"/>
              <a:gd name="connsiteY15" fmla="*/ 8541 h 136218"/>
              <a:gd name="connsiteX16" fmla="*/ 22177 w 43256"/>
              <a:gd name="connsiteY16" fmla="*/ 10921 h 136218"/>
              <a:gd name="connsiteX17" fmla="*/ 17551 w 43256"/>
              <a:gd name="connsiteY17" fmla="*/ 364 h 136218"/>
              <a:gd name="connsiteX18" fmla="*/ 18126 w 43256"/>
              <a:gd name="connsiteY18" fmla="*/ 0 h 136218"/>
              <a:gd name="connsiteX19" fmla="*/ 18020 w 43256"/>
              <a:gd name="connsiteY19" fmla="*/ 300 h 136218"/>
              <a:gd name="connsiteX20" fmla="*/ 4163 w 43256"/>
              <a:gd name="connsiteY20" fmla="*/ 21990 h 136218"/>
              <a:gd name="connsiteX21" fmla="*/ 3936 w 43256"/>
              <a:gd name="connsiteY21" fmla="*/ 20571 h 136218"/>
              <a:gd name="connsiteX0" fmla="*/ 3936 w 43256"/>
              <a:gd name="connsiteY0" fmla="*/ 20571 h 136218"/>
              <a:gd name="connsiteX1" fmla="*/ 1697 w 43256"/>
              <a:gd name="connsiteY1" fmla="*/ 7215 h 136218"/>
              <a:gd name="connsiteX2" fmla="*/ 15703 w 43256"/>
              <a:gd name="connsiteY2" fmla="*/ 3808 h 136218"/>
              <a:gd name="connsiteX3" fmla="*/ 22492 w 43256"/>
              <a:gd name="connsiteY3" fmla="*/ 9633 h 136218"/>
              <a:gd name="connsiteX4" fmla="*/ 25529 w 43256"/>
              <a:gd name="connsiteY4" fmla="*/ 1294 h 136218"/>
              <a:gd name="connsiteX5" fmla="*/ 29869 w 43256"/>
              <a:gd name="connsiteY5" fmla="*/ 8682 h 136218"/>
              <a:gd name="connsiteX6" fmla="*/ 35499 w 43256"/>
              <a:gd name="connsiteY6" fmla="*/ 6891 h 136218"/>
              <a:gd name="connsiteX7" fmla="*/ 38354 w 43256"/>
              <a:gd name="connsiteY7" fmla="*/ 11777 h 136218"/>
              <a:gd name="connsiteX8" fmla="*/ 42018 w 43256"/>
              <a:gd name="connsiteY8" fmla="*/ 16519 h 136218"/>
              <a:gd name="connsiteX9" fmla="*/ 41854 w 43256"/>
              <a:gd name="connsiteY9" fmla="*/ 21661 h 136218"/>
              <a:gd name="connsiteX10" fmla="*/ 43052 w 43256"/>
              <a:gd name="connsiteY10" fmla="*/ 29523 h 136218"/>
              <a:gd name="connsiteX11" fmla="*/ 37440 w 43256"/>
              <a:gd name="connsiteY11" fmla="*/ 36405 h 136218"/>
              <a:gd name="connsiteX12" fmla="*/ 35431 w 43256"/>
              <a:gd name="connsiteY12" fmla="*/ 42302 h 136218"/>
              <a:gd name="connsiteX13" fmla="*/ 28591 w 43256"/>
              <a:gd name="connsiteY13" fmla="*/ 43016 h 136218"/>
              <a:gd name="connsiteX14" fmla="*/ 23703 w 43256"/>
              <a:gd name="connsiteY14" fmla="*/ 49307 h 136218"/>
              <a:gd name="connsiteX15" fmla="*/ 16516 w 43256"/>
              <a:gd name="connsiteY15" fmla="*/ 45467 h 136218"/>
              <a:gd name="connsiteX16" fmla="*/ 5840 w 43256"/>
              <a:gd name="connsiteY16" fmla="*/ 41673 h 136218"/>
              <a:gd name="connsiteX17" fmla="*/ 1146 w 43256"/>
              <a:gd name="connsiteY17" fmla="*/ 37451 h 136218"/>
              <a:gd name="connsiteX18" fmla="*/ 2149 w 43256"/>
              <a:gd name="connsiteY18" fmla="*/ 31752 h 136218"/>
              <a:gd name="connsiteX19" fmla="*/ 31 w 43256"/>
              <a:gd name="connsiteY19" fmla="*/ 25905 h 136218"/>
              <a:gd name="connsiteX20" fmla="*/ 3899 w 43256"/>
              <a:gd name="connsiteY20" fmla="*/ 20708 h 136218"/>
              <a:gd name="connsiteX21" fmla="*/ 3936 w 43256"/>
              <a:gd name="connsiteY21" fmla="*/ 20571 h 136218"/>
              <a:gd name="connsiteX0" fmla="*/ 1559348 w 2292376"/>
              <a:gd name="connsiteY0" fmla="*/ 6983532 h 7045600"/>
              <a:gd name="connsiteX1" fmla="*/ 1497280 w 2292376"/>
              <a:gd name="connsiteY1" fmla="*/ 7045600 h 7045600"/>
              <a:gd name="connsiteX2" fmla="*/ 1435212 w 2292376"/>
              <a:gd name="connsiteY2" fmla="*/ 6983532 h 7045600"/>
              <a:gd name="connsiteX3" fmla="*/ 1497280 w 2292376"/>
              <a:gd name="connsiteY3" fmla="*/ 6921464 h 7045600"/>
              <a:gd name="connsiteX4" fmla="*/ 1559348 w 2292376"/>
              <a:gd name="connsiteY4" fmla="*/ 6983532 h 7045600"/>
              <a:gd name="connsiteX0" fmla="*/ 1530642 w 2292376"/>
              <a:gd name="connsiteY0" fmla="*/ 5548000 h 7045600"/>
              <a:gd name="connsiteX1" fmla="*/ 1406507 w 2292376"/>
              <a:gd name="connsiteY1" fmla="*/ 5672135 h 7045600"/>
              <a:gd name="connsiteX2" fmla="*/ 1282372 w 2292376"/>
              <a:gd name="connsiteY2" fmla="*/ 5548000 h 7045600"/>
              <a:gd name="connsiteX3" fmla="*/ 1406507 w 2292376"/>
              <a:gd name="connsiteY3" fmla="*/ 5423865 h 7045600"/>
              <a:gd name="connsiteX4" fmla="*/ 1530642 w 2292376"/>
              <a:gd name="connsiteY4" fmla="*/ 5548000 h 7045600"/>
              <a:gd name="connsiteX0" fmla="*/ 1494101 w 2292376"/>
              <a:gd name="connsiteY0" fmla="*/ 3988580 h 7045600"/>
              <a:gd name="connsiteX1" fmla="*/ 1307898 w 2292376"/>
              <a:gd name="connsiteY1" fmla="*/ 4174783 h 7045600"/>
              <a:gd name="connsiteX2" fmla="*/ 1121695 w 2292376"/>
              <a:gd name="connsiteY2" fmla="*/ 3988580 h 7045600"/>
              <a:gd name="connsiteX3" fmla="*/ 1307898 w 2292376"/>
              <a:gd name="connsiteY3" fmla="*/ 3802377 h 7045600"/>
              <a:gd name="connsiteX4" fmla="*/ 1494101 w 2292376"/>
              <a:gd name="connsiteY4" fmla="*/ 3988580 h 7045600"/>
              <a:gd name="connsiteX0" fmla="*/ 4729 w 43256"/>
              <a:gd name="connsiteY0" fmla="*/ 32378 h 136218"/>
              <a:gd name="connsiteX1" fmla="*/ 2196 w 43256"/>
              <a:gd name="connsiteY1" fmla="*/ 31581 h 136218"/>
              <a:gd name="connsiteX2" fmla="*/ 6964 w 43256"/>
              <a:gd name="connsiteY2" fmla="*/ 41100 h 136218"/>
              <a:gd name="connsiteX3" fmla="*/ 5856 w 43256"/>
              <a:gd name="connsiteY3" fmla="*/ 41481 h 136218"/>
              <a:gd name="connsiteX4" fmla="*/ 16514 w 43256"/>
              <a:gd name="connsiteY4" fmla="*/ 45291 h 136218"/>
              <a:gd name="connsiteX5" fmla="*/ 9072 w 43256"/>
              <a:gd name="connsiteY5" fmla="*/ 53765 h 136218"/>
              <a:gd name="connsiteX6" fmla="*/ 28863 w 43256"/>
              <a:gd name="connsiteY6" fmla="*/ 40952 h 136218"/>
              <a:gd name="connsiteX7" fmla="*/ 28596 w 43256"/>
              <a:gd name="connsiteY7" fmla="*/ 42861 h 136218"/>
              <a:gd name="connsiteX8" fmla="*/ 34165 w 43256"/>
              <a:gd name="connsiteY8" fmla="*/ 29155 h 136218"/>
              <a:gd name="connsiteX9" fmla="*/ 37416 w 43256"/>
              <a:gd name="connsiteY9" fmla="*/ 36291 h 136218"/>
              <a:gd name="connsiteX10" fmla="*/ 41834 w 43256"/>
              <a:gd name="connsiteY10" fmla="*/ 21555 h 136218"/>
              <a:gd name="connsiteX11" fmla="*/ 40386 w 43256"/>
              <a:gd name="connsiteY11" fmla="*/ 24231 h 136218"/>
              <a:gd name="connsiteX12" fmla="*/ 38360 w 43256"/>
              <a:gd name="connsiteY12" fmla="*/ 11627 h 136218"/>
              <a:gd name="connsiteX13" fmla="*/ 38436 w 43256"/>
              <a:gd name="connsiteY13" fmla="*/ 12891 h 136218"/>
              <a:gd name="connsiteX14" fmla="*/ 29114 w 43256"/>
              <a:gd name="connsiteY14" fmla="*/ 10153 h 136218"/>
              <a:gd name="connsiteX15" fmla="*/ 29856 w 43256"/>
              <a:gd name="connsiteY15" fmla="*/ 8541 h 136218"/>
              <a:gd name="connsiteX16" fmla="*/ 22177 w 43256"/>
              <a:gd name="connsiteY16" fmla="*/ 10921 h 136218"/>
              <a:gd name="connsiteX17" fmla="*/ 17551 w 43256"/>
              <a:gd name="connsiteY17" fmla="*/ 364 h 136218"/>
              <a:gd name="connsiteX18" fmla="*/ 18126 w 43256"/>
              <a:gd name="connsiteY18" fmla="*/ 0 h 136218"/>
              <a:gd name="connsiteX19" fmla="*/ 18020 w 43256"/>
              <a:gd name="connsiteY19" fmla="*/ 300 h 136218"/>
              <a:gd name="connsiteX20" fmla="*/ 4163 w 43256"/>
              <a:gd name="connsiteY20" fmla="*/ 21990 h 136218"/>
              <a:gd name="connsiteX21" fmla="*/ 3936 w 43256"/>
              <a:gd name="connsiteY21" fmla="*/ 20571 h 136218"/>
              <a:gd name="connsiteX0" fmla="*/ 3936 w 43256"/>
              <a:gd name="connsiteY0" fmla="*/ 20571 h 136218"/>
              <a:gd name="connsiteX1" fmla="*/ 1697 w 43256"/>
              <a:gd name="connsiteY1" fmla="*/ 7215 h 136218"/>
              <a:gd name="connsiteX2" fmla="*/ 15703 w 43256"/>
              <a:gd name="connsiteY2" fmla="*/ 3808 h 136218"/>
              <a:gd name="connsiteX3" fmla="*/ 22492 w 43256"/>
              <a:gd name="connsiteY3" fmla="*/ 9633 h 136218"/>
              <a:gd name="connsiteX4" fmla="*/ 25529 w 43256"/>
              <a:gd name="connsiteY4" fmla="*/ 1294 h 136218"/>
              <a:gd name="connsiteX5" fmla="*/ 29869 w 43256"/>
              <a:gd name="connsiteY5" fmla="*/ 8682 h 136218"/>
              <a:gd name="connsiteX6" fmla="*/ 35499 w 43256"/>
              <a:gd name="connsiteY6" fmla="*/ 6891 h 136218"/>
              <a:gd name="connsiteX7" fmla="*/ 38354 w 43256"/>
              <a:gd name="connsiteY7" fmla="*/ 11777 h 136218"/>
              <a:gd name="connsiteX8" fmla="*/ 42018 w 43256"/>
              <a:gd name="connsiteY8" fmla="*/ 16519 h 136218"/>
              <a:gd name="connsiteX9" fmla="*/ 41854 w 43256"/>
              <a:gd name="connsiteY9" fmla="*/ 21661 h 136218"/>
              <a:gd name="connsiteX10" fmla="*/ 43052 w 43256"/>
              <a:gd name="connsiteY10" fmla="*/ 29523 h 136218"/>
              <a:gd name="connsiteX11" fmla="*/ 37440 w 43256"/>
              <a:gd name="connsiteY11" fmla="*/ 36405 h 136218"/>
              <a:gd name="connsiteX12" fmla="*/ 35431 w 43256"/>
              <a:gd name="connsiteY12" fmla="*/ 42302 h 136218"/>
              <a:gd name="connsiteX13" fmla="*/ 28591 w 43256"/>
              <a:gd name="connsiteY13" fmla="*/ 43016 h 136218"/>
              <a:gd name="connsiteX14" fmla="*/ 23703 w 43256"/>
              <a:gd name="connsiteY14" fmla="*/ 49307 h 136218"/>
              <a:gd name="connsiteX15" fmla="*/ 16516 w 43256"/>
              <a:gd name="connsiteY15" fmla="*/ 45467 h 136218"/>
              <a:gd name="connsiteX16" fmla="*/ 5840 w 43256"/>
              <a:gd name="connsiteY16" fmla="*/ 41673 h 136218"/>
              <a:gd name="connsiteX17" fmla="*/ 1146 w 43256"/>
              <a:gd name="connsiteY17" fmla="*/ 37451 h 136218"/>
              <a:gd name="connsiteX18" fmla="*/ 2149 w 43256"/>
              <a:gd name="connsiteY18" fmla="*/ 31752 h 136218"/>
              <a:gd name="connsiteX19" fmla="*/ 31 w 43256"/>
              <a:gd name="connsiteY19" fmla="*/ 25905 h 136218"/>
              <a:gd name="connsiteX20" fmla="*/ 3899 w 43256"/>
              <a:gd name="connsiteY20" fmla="*/ 20708 h 136218"/>
              <a:gd name="connsiteX21" fmla="*/ 3936 w 43256"/>
              <a:gd name="connsiteY21" fmla="*/ 20571 h 136218"/>
              <a:gd name="connsiteX0" fmla="*/ 1559348 w 2292376"/>
              <a:gd name="connsiteY0" fmla="*/ 6983532 h 7045600"/>
              <a:gd name="connsiteX1" fmla="*/ 1497280 w 2292376"/>
              <a:gd name="connsiteY1" fmla="*/ 7045600 h 7045600"/>
              <a:gd name="connsiteX2" fmla="*/ 1435212 w 2292376"/>
              <a:gd name="connsiteY2" fmla="*/ 6983532 h 7045600"/>
              <a:gd name="connsiteX3" fmla="*/ 1497280 w 2292376"/>
              <a:gd name="connsiteY3" fmla="*/ 6921464 h 7045600"/>
              <a:gd name="connsiteX4" fmla="*/ 1559348 w 2292376"/>
              <a:gd name="connsiteY4" fmla="*/ 6983532 h 7045600"/>
              <a:gd name="connsiteX0" fmla="*/ 1530642 w 2292376"/>
              <a:gd name="connsiteY0" fmla="*/ 5548000 h 7045600"/>
              <a:gd name="connsiteX1" fmla="*/ 1406507 w 2292376"/>
              <a:gd name="connsiteY1" fmla="*/ 5672135 h 7045600"/>
              <a:gd name="connsiteX2" fmla="*/ 1282372 w 2292376"/>
              <a:gd name="connsiteY2" fmla="*/ 5548000 h 7045600"/>
              <a:gd name="connsiteX3" fmla="*/ 1406507 w 2292376"/>
              <a:gd name="connsiteY3" fmla="*/ 5423865 h 7045600"/>
              <a:gd name="connsiteX4" fmla="*/ 1530642 w 2292376"/>
              <a:gd name="connsiteY4" fmla="*/ 5548000 h 7045600"/>
              <a:gd name="connsiteX0" fmla="*/ 1494101 w 2292376"/>
              <a:gd name="connsiteY0" fmla="*/ 3988580 h 7045600"/>
              <a:gd name="connsiteX1" fmla="*/ 1307898 w 2292376"/>
              <a:gd name="connsiteY1" fmla="*/ 4174783 h 7045600"/>
              <a:gd name="connsiteX2" fmla="*/ 1121695 w 2292376"/>
              <a:gd name="connsiteY2" fmla="*/ 3988580 h 7045600"/>
              <a:gd name="connsiteX3" fmla="*/ 1307898 w 2292376"/>
              <a:gd name="connsiteY3" fmla="*/ 3802377 h 7045600"/>
              <a:gd name="connsiteX4" fmla="*/ 1494101 w 2292376"/>
              <a:gd name="connsiteY4" fmla="*/ 3988580 h 7045600"/>
              <a:gd name="connsiteX0" fmla="*/ 4729 w 43256"/>
              <a:gd name="connsiteY0" fmla="*/ 32378 h 136218"/>
              <a:gd name="connsiteX1" fmla="*/ 2196 w 43256"/>
              <a:gd name="connsiteY1" fmla="*/ 31581 h 136218"/>
              <a:gd name="connsiteX2" fmla="*/ 6964 w 43256"/>
              <a:gd name="connsiteY2" fmla="*/ 41100 h 136218"/>
              <a:gd name="connsiteX3" fmla="*/ 5856 w 43256"/>
              <a:gd name="connsiteY3" fmla="*/ 41481 h 136218"/>
              <a:gd name="connsiteX4" fmla="*/ 14980 w 43256"/>
              <a:gd name="connsiteY4" fmla="*/ 52101 h 136218"/>
              <a:gd name="connsiteX5" fmla="*/ 9072 w 43256"/>
              <a:gd name="connsiteY5" fmla="*/ 53765 h 136218"/>
              <a:gd name="connsiteX6" fmla="*/ 28863 w 43256"/>
              <a:gd name="connsiteY6" fmla="*/ 40952 h 136218"/>
              <a:gd name="connsiteX7" fmla="*/ 28596 w 43256"/>
              <a:gd name="connsiteY7" fmla="*/ 42861 h 136218"/>
              <a:gd name="connsiteX8" fmla="*/ 34165 w 43256"/>
              <a:gd name="connsiteY8" fmla="*/ 29155 h 136218"/>
              <a:gd name="connsiteX9" fmla="*/ 37416 w 43256"/>
              <a:gd name="connsiteY9" fmla="*/ 36291 h 136218"/>
              <a:gd name="connsiteX10" fmla="*/ 41834 w 43256"/>
              <a:gd name="connsiteY10" fmla="*/ 21555 h 136218"/>
              <a:gd name="connsiteX11" fmla="*/ 40386 w 43256"/>
              <a:gd name="connsiteY11" fmla="*/ 24231 h 136218"/>
              <a:gd name="connsiteX12" fmla="*/ 38360 w 43256"/>
              <a:gd name="connsiteY12" fmla="*/ 11627 h 136218"/>
              <a:gd name="connsiteX13" fmla="*/ 38436 w 43256"/>
              <a:gd name="connsiteY13" fmla="*/ 12891 h 136218"/>
              <a:gd name="connsiteX14" fmla="*/ 29114 w 43256"/>
              <a:gd name="connsiteY14" fmla="*/ 10153 h 136218"/>
              <a:gd name="connsiteX15" fmla="*/ 29856 w 43256"/>
              <a:gd name="connsiteY15" fmla="*/ 8541 h 136218"/>
              <a:gd name="connsiteX16" fmla="*/ 22177 w 43256"/>
              <a:gd name="connsiteY16" fmla="*/ 10921 h 136218"/>
              <a:gd name="connsiteX17" fmla="*/ 17551 w 43256"/>
              <a:gd name="connsiteY17" fmla="*/ 364 h 136218"/>
              <a:gd name="connsiteX18" fmla="*/ 18126 w 43256"/>
              <a:gd name="connsiteY18" fmla="*/ 0 h 136218"/>
              <a:gd name="connsiteX19" fmla="*/ 18020 w 43256"/>
              <a:gd name="connsiteY19" fmla="*/ 300 h 136218"/>
              <a:gd name="connsiteX20" fmla="*/ 4163 w 43256"/>
              <a:gd name="connsiteY20" fmla="*/ 21990 h 136218"/>
              <a:gd name="connsiteX21" fmla="*/ 3936 w 43256"/>
              <a:gd name="connsiteY21" fmla="*/ 20571 h 136218"/>
              <a:gd name="connsiteX0" fmla="*/ 3936 w 43256"/>
              <a:gd name="connsiteY0" fmla="*/ 20571 h 136218"/>
              <a:gd name="connsiteX1" fmla="*/ 1697 w 43256"/>
              <a:gd name="connsiteY1" fmla="*/ 7215 h 136218"/>
              <a:gd name="connsiteX2" fmla="*/ 15703 w 43256"/>
              <a:gd name="connsiteY2" fmla="*/ 3808 h 136218"/>
              <a:gd name="connsiteX3" fmla="*/ 22492 w 43256"/>
              <a:gd name="connsiteY3" fmla="*/ 9633 h 136218"/>
              <a:gd name="connsiteX4" fmla="*/ 25529 w 43256"/>
              <a:gd name="connsiteY4" fmla="*/ 1294 h 136218"/>
              <a:gd name="connsiteX5" fmla="*/ 29869 w 43256"/>
              <a:gd name="connsiteY5" fmla="*/ 8682 h 136218"/>
              <a:gd name="connsiteX6" fmla="*/ 35499 w 43256"/>
              <a:gd name="connsiteY6" fmla="*/ 6891 h 136218"/>
              <a:gd name="connsiteX7" fmla="*/ 38354 w 43256"/>
              <a:gd name="connsiteY7" fmla="*/ 11777 h 136218"/>
              <a:gd name="connsiteX8" fmla="*/ 42018 w 43256"/>
              <a:gd name="connsiteY8" fmla="*/ 16519 h 136218"/>
              <a:gd name="connsiteX9" fmla="*/ 41854 w 43256"/>
              <a:gd name="connsiteY9" fmla="*/ 21661 h 136218"/>
              <a:gd name="connsiteX10" fmla="*/ 43052 w 43256"/>
              <a:gd name="connsiteY10" fmla="*/ 29523 h 136218"/>
              <a:gd name="connsiteX11" fmla="*/ 37440 w 43256"/>
              <a:gd name="connsiteY11" fmla="*/ 36405 h 136218"/>
              <a:gd name="connsiteX12" fmla="*/ 35431 w 43256"/>
              <a:gd name="connsiteY12" fmla="*/ 42302 h 136218"/>
              <a:gd name="connsiteX13" fmla="*/ 28591 w 43256"/>
              <a:gd name="connsiteY13" fmla="*/ 43016 h 136218"/>
              <a:gd name="connsiteX14" fmla="*/ 23703 w 43256"/>
              <a:gd name="connsiteY14" fmla="*/ 49307 h 136218"/>
              <a:gd name="connsiteX15" fmla="*/ 15238 w 43256"/>
              <a:gd name="connsiteY15" fmla="*/ 51622 h 136218"/>
              <a:gd name="connsiteX16" fmla="*/ 5840 w 43256"/>
              <a:gd name="connsiteY16" fmla="*/ 41673 h 136218"/>
              <a:gd name="connsiteX17" fmla="*/ 1146 w 43256"/>
              <a:gd name="connsiteY17" fmla="*/ 37451 h 136218"/>
              <a:gd name="connsiteX18" fmla="*/ 2149 w 43256"/>
              <a:gd name="connsiteY18" fmla="*/ 31752 h 136218"/>
              <a:gd name="connsiteX19" fmla="*/ 31 w 43256"/>
              <a:gd name="connsiteY19" fmla="*/ 25905 h 136218"/>
              <a:gd name="connsiteX20" fmla="*/ 3899 w 43256"/>
              <a:gd name="connsiteY20" fmla="*/ 20708 h 136218"/>
              <a:gd name="connsiteX21" fmla="*/ 3936 w 43256"/>
              <a:gd name="connsiteY21" fmla="*/ 20571 h 136218"/>
              <a:gd name="connsiteX0" fmla="*/ 1559348 w 2292376"/>
              <a:gd name="connsiteY0" fmla="*/ 6983532 h 7045600"/>
              <a:gd name="connsiteX1" fmla="*/ 1497280 w 2292376"/>
              <a:gd name="connsiteY1" fmla="*/ 7045600 h 7045600"/>
              <a:gd name="connsiteX2" fmla="*/ 1435212 w 2292376"/>
              <a:gd name="connsiteY2" fmla="*/ 6983532 h 7045600"/>
              <a:gd name="connsiteX3" fmla="*/ 1497280 w 2292376"/>
              <a:gd name="connsiteY3" fmla="*/ 6921464 h 7045600"/>
              <a:gd name="connsiteX4" fmla="*/ 1559348 w 2292376"/>
              <a:gd name="connsiteY4" fmla="*/ 6983532 h 7045600"/>
              <a:gd name="connsiteX0" fmla="*/ 1530642 w 2292376"/>
              <a:gd name="connsiteY0" fmla="*/ 5548000 h 7045600"/>
              <a:gd name="connsiteX1" fmla="*/ 1406507 w 2292376"/>
              <a:gd name="connsiteY1" fmla="*/ 5672135 h 7045600"/>
              <a:gd name="connsiteX2" fmla="*/ 1282372 w 2292376"/>
              <a:gd name="connsiteY2" fmla="*/ 5548000 h 7045600"/>
              <a:gd name="connsiteX3" fmla="*/ 1406507 w 2292376"/>
              <a:gd name="connsiteY3" fmla="*/ 5423865 h 7045600"/>
              <a:gd name="connsiteX4" fmla="*/ 1530642 w 2292376"/>
              <a:gd name="connsiteY4" fmla="*/ 5548000 h 7045600"/>
              <a:gd name="connsiteX0" fmla="*/ 1494101 w 2292376"/>
              <a:gd name="connsiteY0" fmla="*/ 3988580 h 7045600"/>
              <a:gd name="connsiteX1" fmla="*/ 1307898 w 2292376"/>
              <a:gd name="connsiteY1" fmla="*/ 4174783 h 7045600"/>
              <a:gd name="connsiteX2" fmla="*/ 1121695 w 2292376"/>
              <a:gd name="connsiteY2" fmla="*/ 3988580 h 7045600"/>
              <a:gd name="connsiteX3" fmla="*/ 1307898 w 2292376"/>
              <a:gd name="connsiteY3" fmla="*/ 3802377 h 7045600"/>
              <a:gd name="connsiteX4" fmla="*/ 1494101 w 2292376"/>
              <a:gd name="connsiteY4" fmla="*/ 3988580 h 7045600"/>
              <a:gd name="connsiteX0" fmla="*/ 4729 w 43256"/>
              <a:gd name="connsiteY0" fmla="*/ 32378 h 136218"/>
              <a:gd name="connsiteX1" fmla="*/ 2196 w 43256"/>
              <a:gd name="connsiteY1" fmla="*/ 31581 h 136218"/>
              <a:gd name="connsiteX2" fmla="*/ 6964 w 43256"/>
              <a:gd name="connsiteY2" fmla="*/ 41100 h 136218"/>
              <a:gd name="connsiteX3" fmla="*/ 5856 w 43256"/>
              <a:gd name="connsiteY3" fmla="*/ 41481 h 136218"/>
              <a:gd name="connsiteX4" fmla="*/ 14980 w 43256"/>
              <a:gd name="connsiteY4" fmla="*/ 52101 h 136218"/>
              <a:gd name="connsiteX5" fmla="*/ 9072 w 43256"/>
              <a:gd name="connsiteY5" fmla="*/ 53765 h 136218"/>
              <a:gd name="connsiteX6" fmla="*/ 28863 w 43256"/>
              <a:gd name="connsiteY6" fmla="*/ 40952 h 136218"/>
              <a:gd name="connsiteX7" fmla="*/ 28596 w 43256"/>
              <a:gd name="connsiteY7" fmla="*/ 42861 h 136218"/>
              <a:gd name="connsiteX8" fmla="*/ 34165 w 43256"/>
              <a:gd name="connsiteY8" fmla="*/ 29155 h 136218"/>
              <a:gd name="connsiteX9" fmla="*/ 37416 w 43256"/>
              <a:gd name="connsiteY9" fmla="*/ 36291 h 136218"/>
              <a:gd name="connsiteX10" fmla="*/ 41834 w 43256"/>
              <a:gd name="connsiteY10" fmla="*/ 21555 h 136218"/>
              <a:gd name="connsiteX11" fmla="*/ 40386 w 43256"/>
              <a:gd name="connsiteY11" fmla="*/ 24231 h 136218"/>
              <a:gd name="connsiteX12" fmla="*/ 38360 w 43256"/>
              <a:gd name="connsiteY12" fmla="*/ 11627 h 136218"/>
              <a:gd name="connsiteX13" fmla="*/ 38436 w 43256"/>
              <a:gd name="connsiteY13" fmla="*/ 12891 h 136218"/>
              <a:gd name="connsiteX14" fmla="*/ 29114 w 43256"/>
              <a:gd name="connsiteY14" fmla="*/ 10153 h 136218"/>
              <a:gd name="connsiteX15" fmla="*/ 29856 w 43256"/>
              <a:gd name="connsiteY15" fmla="*/ 8541 h 136218"/>
              <a:gd name="connsiteX16" fmla="*/ 22177 w 43256"/>
              <a:gd name="connsiteY16" fmla="*/ 10921 h 136218"/>
              <a:gd name="connsiteX17" fmla="*/ 17551 w 43256"/>
              <a:gd name="connsiteY17" fmla="*/ 364 h 136218"/>
              <a:gd name="connsiteX18" fmla="*/ 18126 w 43256"/>
              <a:gd name="connsiteY18" fmla="*/ 0 h 136218"/>
              <a:gd name="connsiteX19" fmla="*/ 18020 w 43256"/>
              <a:gd name="connsiteY19" fmla="*/ 300 h 136218"/>
              <a:gd name="connsiteX20" fmla="*/ 4163 w 43256"/>
              <a:gd name="connsiteY20" fmla="*/ 21990 h 136218"/>
              <a:gd name="connsiteX21" fmla="*/ 3936 w 43256"/>
              <a:gd name="connsiteY21" fmla="*/ 20571 h 136218"/>
              <a:gd name="connsiteX0" fmla="*/ 3936 w 43256"/>
              <a:gd name="connsiteY0" fmla="*/ 20571 h 136218"/>
              <a:gd name="connsiteX1" fmla="*/ 1697 w 43256"/>
              <a:gd name="connsiteY1" fmla="*/ 7215 h 136218"/>
              <a:gd name="connsiteX2" fmla="*/ 15703 w 43256"/>
              <a:gd name="connsiteY2" fmla="*/ 3808 h 136218"/>
              <a:gd name="connsiteX3" fmla="*/ 22492 w 43256"/>
              <a:gd name="connsiteY3" fmla="*/ 9633 h 136218"/>
              <a:gd name="connsiteX4" fmla="*/ 25529 w 43256"/>
              <a:gd name="connsiteY4" fmla="*/ 1294 h 136218"/>
              <a:gd name="connsiteX5" fmla="*/ 29869 w 43256"/>
              <a:gd name="connsiteY5" fmla="*/ 8682 h 136218"/>
              <a:gd name="connsiteX6" fmla="*/ 35499 w 43256"/>
              <a:gd name="connsiteY6" fmla="*/ 6891 h 136218"/>
              <a:gd name="connsiteX7" fmla="*/ 38354 w 43256"/>
              <a:gd name="connsiteY7" fmla="*/ 11777 h 136218"/>
              <a:gd name="connsiteX8" fmla="*/ 42018 w 43256"/>
              <a:gd name="connsiteY8" fmla="*/ 16519 h 136218"/>
              <a:gd name="connsiteX9" fmla="*/ 41854 w 43256"/>
              <a:gd name="connsiteY9" fmla="*/ 21661 h 136218"/>
              <a:gd name="connsiteX10" fmla="*/ 43052 w 43256"/>
              <a:gd name="connsiteY10" fmla="*/ 29523 h 136218"/>
              <a:gd name="connsiteX11" fmla="*/ 37440 w 43256"/>
              <a:gd name="connsiteY11" fmla="*/ 36405 h 136218"/>
              <a:gd name="connsiteX12" fmla="*/ 35431 w 43256"/>
              <a:gd name="connsiteY12" fmla="*/ 42302 h 136218"/>
              <a:gd name="connsiteX13" fmla="*/ 28591 w 43256"/>
              <a:gd name="connsiteY13" fmla="*/ 43016 h 136218"/>
              <a:gd name="connsiteX14" fmla="*/ 23703 w 43256"/>
              <a:gd name="connsiteY14" fmla="*/ 49307 h 136218"/>
              <a:gd name="connsiteX15" fmla="*/ 15238 w 43256"/>
              <a:gd name="connsiteY15" fmla="*/ 51622 h 136218"/>
              <a:gd name="connsiteX16" fmla="*/ 5840 w 43256"/>
              <a:gd name="connsiteY16" fmla="*/ 41673 h 136218"/>
              <a:gd name="connsiteX17" fmla="*/ 1146 w 43256"/>
              <a:gd name="connsiteY17" fmla="*/ 37451 h 136218"/>
              <a:gd name="connsiteX18" fmla="*/ 2149 w 43256"/>
              <a:gd name="connsiteY18" fmla="*/ 31752 h 136218"/>
              <a:gd name="connsiteX19" fmla="*/ 31 w 43256"/>
              <a:gd name="connsiteY19" fmla="*/ 25905 h 136218"/>
              <a:gd name="connsiteX20" fmla="*/ 3899 w 43256"/>
              <a:gd name="connsiteY20" fmla="*/ 20708 h 136218"/>
              <a:gd name="connsiteX21" fmla="*/ 3936 w 43256"/>
              <a:gd name="connsiteY21" fmla="*/ 20571 h 136218"/>
              <a:gd name="connsiteX0" fmla="*/ 1559348 w 2292376"/>
              <a:gd name="connsiteY0" fmla="*/ 6983532 h 7045600"/>
              <a:gd name="connsiteX1" fmla="*/ 1497280 w 2292376"/>
              <a:gd name="connsiteY1" fmla="*/ 7045600 h 7045600"/>
              <a:gd name="connsiteX2" fmla="*/ 1435212 w 2292376"/>
              <a:gd name="connsiteY2" fmla="*/ 6983532 h 7045600"/>
              <a:gd name="connsiteX3" fmla="*/ 1497280 w 2292376"/>
              <a:gd name="connsiteY3" fmla="*/ 6921464 h 7045600"/>
              <a:gd name="connsiteX4" fmla="*/ 1559348 w 2292376"/>
              <a:gd name="connsiteY4" fmla="*/ 6983532 h 7045600"/>
              <a:gd name="connsiteX0" fmla="*/ 1530642 w 2292376"/>
              <a:gd name="connsiteY0" fmla="*/ 5548000 h 7045600"/>
              <a:gd name="connsiteX1" fmla="*/ 1406507 w 2292376"/>
              <a:gd name="connsiteY1" fmla="*/ 5672135 h 7045600"/>
              <a:gd name="connsiteX2" fmla="*/ 1282372 w 2292376"/>
              <a:gd name="connsiteY2" fmla="*/ 5548000 h 7045600"/>
              <a:gd name="connsiteX3" fmla="*/ 1406507 w 2292376"/>
              <a:gd name="connsiteY3" fmla="*/ 5423865 h 7045600"/>
              <a:gd name="connsiteX4" fmla="*/ 1530642 w 2292376"/>
              <a:gd name="connsiteY4" fmla="*/ 5548000 h 7045600"/>
              <a:gd name="connsiteX0" fmla="*/ 1494101 w 2292376"/>
              <a:gd name="connsiteY0" fmla="*/ 3988580 h 7045600"/>
              <a:gd name="connsiteX1" fmla="*/ 1307898 w 2292376"/>
              <a:gd name="connsiteY1" fmla="*/ 4174783 h 7045600"/>
              <a:gd name="connsiteX2" fmla="*/ 1121695 w 2292376"/>
              <a:gd name="connsiteY2" fmla="*/ 3988580 h 7045600"/>
              <a:gd name="connsiteX3" fmla="*/ 1307898 w 2292376"/>
              <a:gd name="connsiteY3" fmla="*/ 3802377 h 7045600"/>
              <a:gd name="connsiteX4" fmla="*/ 1494101 w 2292376"/>
              <a:gd name="connsiteY4" fmla="*/ 3988580 h 7045600"/>
              <a:gd name="connsiteX0" fmla="*/ 4729 w 43256"/>
              <a:gd name="connsiteY0" fmla="*/ 32378 h 136218"/>
              <a:gd name="connsiteX1" fmla="*/ 2196 w 43256"/>
              <a:gd name="connsiteY1" fmla="*/ 31581 h 136218"/>
              <a:gd name="connsiteX2" fmla="*/ 6964 w 43256"/>
              <a:gd name="connsiteY2" fmla="*/ 41100 h 136218"/>
              <a:gd name="connsiteX3" fmla="*/ 5856 w 43256"/>
              <a:gd name="connsiteY3" fmla="*/ 41481 h 136218"/>
              <a:gd name="connsiteX4" fmla="*/ 14980 w 43256"/>
              <a:gd name="connsiteY4" fmla="*/ 52101 h 136218"/>
              <a:gd name="connsiteX5" fmla="*/ 9072 w 43256"/>
              <a:gd name="connsiteY5" fmla="*/ 53765 h 136218"/>
              <a:gd name="connsiteX6" fmla="*/ 28863 w 43256"/>
              <a:gd name="connsiteY6" fmla="*/ 40952 h 136218"/>
              <a:gd name="connsiteX7" fmla="*/ 28596 w 43256"/>
              <a:gd name="connsiteY7" fmla="*/ 42861 h 136218"/>
              <a:gd name="connsiteX8" fmla="*/ 34165 w 43256"/>
              <a:gd name="connsiteY8" fmla="*/ 29155 h 136218"/>
              <a:gd name="connsiteX9" fmla="*/ 37416 w 43256"/>
              <a:gd name="connsiteY9" fmla="*/ 36291 h 136218"/>
              <a:gd name="connsiteX10" fmla="*/ 41834 w 43256"/>
              <a:gd name="connsiteY10" fmla="*/ 21555 h 136218"/>
              <a:gd name="connsiteX11" fmla="*/ 40386 w 43256"/>
              <a:gd name="connsiteY11" fmla="*/ 24231 h 136218"/>
              <a:gd name="connsiteX12" fmla="*/ 38360 w 43256"/>
              <a:gd name="connsiteY12" fmla="*/ 11627 h 136218"/>
              <a:gd name="connsiteX13" fmla="*/ 38436 w 43256"/>
              <a:gd name="connsiteY13" fmla="*/ 12891 h 136218"/>
              <a:gd name="connsiteX14" fmla="*/ 29114 w 43256"/>
              <a:gd name="connsiteY14" fmla="*/ 10153 h 136218"/>
              <a:gd name="connsiteX15" fmla="*/ 29856 w 43256"/>
              <a:gd name="connsiteY15" fmla="*/ 8541 h 136218"/>
              <a:gd name="connsiteX16" fmla="*/ 22177 w 43256"/>
              <a:gd name="connsiteY16" fmla="*/ 10921 h 136218"/>
              <a:gd name="connsiteX17" fmla="*/ 17551 w 43256"/>
              <a:gd name="connsiteY17" fmla="*/ 364 h 136218"/>
              <a:gd name="connsiteX18" fmla="*/ 18126 w 43256"/>
              <a:gd name="connsiteY18" fmla="*/ 0 h 136218"/>
              <a:gd name="connsiteX19" fmla="*/ 18020 w 43256"/>
              <a:gd name="connsiteY19" fmla="*/ 300 h 136218"/>
              <a:gd name="connsiteX20" fmla="*/ 4163 w 43256"/>
              <a:gd name="connsiteY20" fmla="*/ 21990 h 136218"/>
              <a:gd name="connsiteX21" fmla="*/ 485 w 43256"/>
              <a:gd name="connsiteY21" fmla="*/ 15071 h 136218"/>
              <a:gd name="connsiteX0" fmla="*/ 348 w 43374"/>
              <a:gd name="connsiteY0" fmla="*/ 13761 h 136218"/>
              <a:gd name="connsiteX1" fmla="*/ 1815 w 43374"/>
              <a:gd name="connsiteY1" fmla="*/ 7215 h 136218"/>
              <a:gd name="connsiteX2" fmla="*/ 15821 w 43374"/>
              <a:gd name="connsiteY2" fmla="*/ 3808 h 136218"/>
              <a:gd name="connsiteX3" fmla="*/ 22610 w 43374"/>
              <a:gd name="connsiteY3" fmla="*/ 9633 h 136218"/>
              <a:gd name="connsiteX4" fmla="*/ 25647 w 43374"/>
              <a:gd name="connsiteY4" fmla="*/ 1294 h 136218"/>
              <a:gd name="connsiteX5" fmla="*/ 29987 w 43374"/>
              <a:gd name="connsiteY5" fmla="*/ 8682 h 136218"/>
              <a:gd name="connsiteX6" fmla="*/ 35617 w 43374"/>
              <a:gd name="connsiteY6" fmla="*/ 6891 h 136218"/>
              <a:gd name="connsiteX7" fmla="*/ 38472 w 43374"/>
              <a:gd name="connsiteY7" fmla="*/ 11777 h 136218"/>
              <a:gd name="connsiteX8" fmla="*/ 42136 w 43374"/>
              <a:gd name="connsiteY8" fmla="*/ 16519 h 136218"/>
              <a:gd name="connsiteX9" fmla="*/ 41972 w 43374"/>
              <a:gd name="connsiteY9" fmla="*/ 21661 h 136218"/>
              <a:gd name="connsiteX10" fmla="*/ 43170 w 43374"/>
              <a:gd name="connsiteY10" fmla="*/ 29523 h 136218"/>
              <a:gd name="connsiteX11" fmla="*/ 37558 w 43374"/>
              <a:gd name="connsiteY11" fmla="*/ 36405 h 136218"/>
              <a:gd name="connsiteX12" fmla="*/ 35549 w 43374"/>
              <a:gd name="connsiteY12" fmla="*/ 42302 h 136218"/>
              <a:gd name="connsiteX13" fmla="*/ 28709 w 43374"/>
              <a:gd name="connsiteY13" fmla="*/ 43016 h 136218"/>
              <a:gd name="connsiteX14" fmla="*/ 23821 w 43374"/>
              <a:gd name="connsiteY14" fmla="*/ 49307 h 136218"/>
              <a:gd name="connsiteX15" fmla="*/ 15356 w 43374"/>
              <a:gd name="connsiteY15" fmla="*/ 51622 h 136218"/>
              <a:gd name="connsiteX16" fmla="*/ 5958 w 43374"/>
              <a:gd name="connsiteY16" fmla="*/ 41673 h 136218"/>
              <a:gd name="connsiteX17" fmla="*/ 1264 w 43374"/>
              <a:gd name="connsiteY17" fmla="*/ 37451 h 136218"/>
              <a:gd name="connsiteX18" fmla="*/ 2267 w 43374"/>
              <a:gd name="connsiteY18" fmla="*/ 31752 h 136218"/>
              <a:gd name="connsiteX19" fmla="*/ 149 w 43374"/>
              <a:gd name="connsiteY19" fmla="*/ 25905 h 136218"/>
              <a:gd name="connsiteX20" fmla="*/ 4017 w 43374"/>
              <a:gd name="connsiteY20" fmla="*/ 20708 h 136218"/>
              <a:gd name="connsiteX21" fmla="*/ 348 w 43374"/>
              <a:gd name="connsiteY21" fmla="*/ 13761 h 136218"/>
              <a:gd name="connsiteX0" fmla="*/ 1565601 w 2298629"/>
              <a:gd name="connsiteY0" fmla="*/ 6983532 h 7045600"/>
              <a:gd name="connsiteX1" fmla="*/ 1503533 w 2298629"/>
              <a:gd name="connsiteY1" fmla="*/ 7045600 h 7045600"/>
              <a:gd name="connsiteX2" fmla="*/ 1441465 w 2298629"/>
              <a:gd name="connsiteY2" fmla="*/ 6983532 h 7045600"/>
              <a:gd name="connsiteX3" fmla="*/ 1503533 w 2298629"/>
              <a:gd name="connsiteY3" fmla="*/ 6921464 h 7045600"/>
              <a:gd name="connsiteX4" fmla="*/ 1565601 w 2298629"/>
              <a:gd name="connsiteY4" fmla="*/ 6983532 h 7045600"/>
              <a:gd name="connsiteX0" fmla="*/ 1536895 w 2298629"/>
              <a:gd name="connsiteY0" fmla="*/ 5548000 h 7045600"/>
              <a:gd name="connsiteX1" fmla="*/ 1412760 w 2298629"/>
              <a:gd name="connsiteY1" fmla="*/ 5672135 h 7045600"/>
              <a:gd name="connsiteX2" fmla="*/ 1288625 w 2298629"/>
              <a:gd name="connsiteY2" fmla="*/ 5548000 h 7045600"/>
              <a:gd name="connsiteX3" fmla="*/ 1412760 w 2298629"/>
              <a:gd name="connsiteY3" fmla="*/ 5423865 h 7045600"/>
              <a:gd name="connsiteX4" fmla="*/ 1536895 w 2298629"/>
              <a:gd name="connsiteY4" fmla="*/ 5548000 h 7045600"/>
              <a:gd name="connsiteX0" fmla="*/ 1500354 w 2298629"/>
              <a:gd name="connsiteY0" fmla="*/ 3988580 h 7045600"/>
              <a:gd name="connsiteX1" fmla="*/ 1314151 w 2298629"/>
              <a:gd name="connsiteY1" fmla="*/ 4174783 h 7045600"/>
              <a:gd name="connsiteX2" fmla="*/ 1127948 w 2298629"/>
              <a:gd name="connsiteY2" fmla="*/ 3988580 h 7045600"/>
              <a:gd name="connsiteX3" fmla="*/ 1314151 w 2298629"/>
              <a:gd name="connsiteY3" fmla="*/ 3802377 h 7045600"/>
              <a:gd name="connsiteX4" fmla="*/ 1500354 w 2298629"/>
              <a:gd name="connsiteY4" fmla="*/ 3988580 h 7045600"/>
              <a:gd name="connsiteX0" fmla="*/ 4847 w 43374"/>
              <a:gd name="connsiteY0" fmla="*/ 32378 h 136218"/>
              <a:gd name="connsiteX1" fmla="*/ 2314 w 43374"/>
              <a:gd name="connsiteY1" fmla="*/ 31581 h 136218"/>
              <a:gd name="connsiteX2" fmla="*/ 7082 w 43374"/>
              <a:gd name="connsiteY2" fmla="*/ 41100 h 136218"/>
              <a:gd name="connsiteX3" fmla="*/ 5974 w 43374"/>
              <a:gd name="connsiteY3" fmla="*/ 41481 h 136218"/>
              <a:gd name="connsiteX4" fmla="*/ 15098 w 43374"/>
              <a:gd name="connsiteY4" fmla="*/ 52101 h 136218"/>
              <a:gd name="connsiteX5" fmla="*/ 9190 w 43374"/>
              <a:gd name="connsiteY5" fmla="*/ 53765 h 136218"/>
              <a:gd name="connsiteX6" fmla="*/ 28981 w 43374"/>
              <a:gd name="connsiteY6" fmla="*/ 40952 h 136218"/>
              <a:gd name="connsiteX7" fmla="*/ 28714 w 43374"/>
              <a:gd name="connsiteY7" fmla="*/ 42861 h 136218"/>
              <a:gd name="connsiteX8" fmla="*/ 34283 w 43374"/>
              <a:gd name="connsiteY8" fmla="*/ 29155 h 136218"/>
              <a:gd name="connsiteX9" fmla="*/ 37534 w 43374"/>
              <a:gd name="connsiteY9" fmla="*/ 36291 h 136218"/>
              <a:gd name="connsiteX10" fmla="*/ 41952 w 43374"/>
              <a:gd name="connsiteY10" fmla="*/ 21555 h 136218"/>
              <a:gd name="connsiteX11" fmla="*/ 40504 w 43374"/>
              <a:gd name="connsiteY11" fmla="*/ 24231 h 136218"/>
              <a:gd name="connsiteX12" fmla="*/ 38478 w 43374"/>
              <a:gd name="connsiteY12" fmla="*/ 11627 h 136218"/>
              <a:gd name="connsiteX13" fmla="*/ 38554 w 43374"/>
              <a:gd name="connsiteY13" fmla="*/ 12891 h 136218"/>
              <a:gd name="connsiteX14" fmla="*/ 29232 w 43374"/>
              <a:gd name="connsiteY14" fmla="*/ 10153 h 136218"/>
              <a:gd name="connsiteX15" fmla="*/ 29974 w 43374"/>
              <a:gd name="connsiteY15" fmla="*/ 8541 h 136218"/>
              <a:gd name="connsiteX16" fmla="*/ 22295 w 43374"/>
              <a:gd name="connsiteY16" fmla="*/ 10921 h 136218"/>
              <a:gd name="connsiteX17" fmla="*/ 17669 w 43374"/>
              <a:gd name="connsiteY17" fmla="*/ 364 h 136218"/>
              <a:gd name="connsiteX18" fmla="*/ 18244 w 43374"/>
              <a:gd name="connsiteY18" fmla="*/ 0 h 136218"/>
              <a:gd name="connsiteX19" fmla="*/ 18138 w 43374"/>
              <a:gd name="connsiteY19" fmla="*/ 300 h 136218"/>
              <a:gd name="connsiteX20" fmla="*/ 4281 w 43374"/>
              <a:gd name="connsiteY20" fmla="*/ 21990 h 136218"/>
              <a:gd name="connsiteX21" fmla="*/ 603 w 43374"/>
              <a:gd name="connsiteY21" fmla="*/ 15071 h 136218"/>
              <a:gd name="connsiteX0" fmla="*/ 231 w 43257"/>
              <a:gd name="connsiteY0" fmla="*/ 13761 h 136218"/>
              <a:gd name="connsiteX1" fmla="*/ 8088 w 43257"/>
              <a:gd name="connsiteY1" fmla="*/ 8656 h 136218"/>
              <a:gd name="connsiteX2" fmla="*/ 15704 w 43257"/>
              <a:gd name="connsiteY2" fmla="*/ 3808 h 136218"/>
              <a:gd name="connsiteX3" fmla="*/ 22493 w 43257"/>
              <a:gd name="connsiteY3" fmla="*/ 9633 h 136218"/>
              <a:gd name="connsiteX4" fmla="*/ 25530 w 43257"/>
              <a:gd name="connsiteY4" fmla="*/ 1294 h 136218"/>
              <a:gd name="connsiteX5" fmla="*/ 29870 w 43257"/>
              <a:gd name="connsiteY5" fmla="*/ 8682 h 136218"/>
              <a:gd name="connsiteX6" fmla="*/ 35500 w 43257"/>
              <a:gd name="connsiteY6" fmla="*/ 6891 h 136218"/>
              <a:gd name="connsiteX7" fmla="*/ 38355 w 43257"/>
              <a:gd name="connsiteY7" fmla="*/ 11777 h 136218"/>
              <a:gd name="connsiteX8" fmla="*/ 42019 w 43257"/>
              <a:gd name="connsiteY8" fmla="*/ 16519 h 136218"/>
              <a:gd name="connsiteX9" fmla="*/ 41855 w 43257"/>
              <a:gd name="connsiteY9" fmla="*/ 21661 h 136218"/>
              <a:gd name="connsiteX10" fmla="*/ 43053 w 43257"/>
              <a:gd name="connsiteY10" fmla="*/ 29523 h 136218"/>
              <a:gd name="connsiteX11" fmla="*/ 37441 w 43257"/>
              <a:gd name="connsiteY11" fmla="*/ 36405 h 136218"/>
              <a:gd name="connsiteX12" fmla="*/ 35432 w 43257"/>
              <a:gd name="connsiteY12" fmla="*/ 42302 h 136218"/>
              <a:gd name="connsiteX13" fmla="*/ 28592 w 43257"/>
              <a:gd name="connsiteY13" fmla="*/ 43016 h 136218"/>
              <a:gd name="connsiteX14" fmla="*/ 23704 w 43257"/>
              <a:gd name="connsiteY14" fmla="*/ 49307 h 136218"/>
              <a:gd name="connsiteX15" fmla="*/ 15239 w 43257"/>
              <a:gd name="connsiteY15" fmla="*/ 51622 h 136218"/>
              <a:gd name="connsiteX16" fmla="*/ 5841 w 43257"/>
              <a:gd name="connsiteY16" fmla="*/ 41673 h 136218"/>
              <a:gd name="connsiteX17" fmla="*/ 1147 w 43257"/>
              <a:gd name="connsiteY17" fmla="*/ 37451 h 136218"/>
              <a:gd name="connsiteX18" fmla="*/ 2150 w 43257"/>
              <a:gd name="connsiteY18" fmla="*/ 31752 h 136218"/>
              <a:gd name="connsiteX19" fmla="*/ 32 w 43257"/>
              <a:gd name="connsiteY19" fmla="*/ 25905 h 136218"/>
              <a:gd name="connsiteX20" fmla="*/ 3900 w 43257"/>
              <a:gd name="connsiteY20" fmla="*/ 20708 h 136218"/>
              <a:gd name="connsiteX21" fmla="*/ 231 w 43257"/>
              <a:gd name="connsiteY21" fmla="*/ 13761 h 136218"/>
              <a:gd name="connsiteX0" fmla="*/ 1559401 w 2292429"/>
              <a:gd name="connsiteY0" fmla="*/ 6983532 h 7045600"/>
              <a:gd name="connsiteX1" fmla="*/ 1497333 w 2292429"/>
              <a:gd name="connsiteY1" fmla="*/ 7045600 h 7045600"/>
              <a:gd name="connsiteX2" fmla="*/ 1435265 w 2292429"/>
              <a:gd name="connsiteY2" fmla="*/ 6983532 h 7045600"/>
              <a:gd name="connsiteX3" fmla="*/ 1497333 w 2292429"/>
              <a:gd name="connsiteY3" fmla="*/ 6921464 h 7045600"/>
              <a:gd name="connsiteX4" fmla="*/ 1559401 w 2292429"/>
              <a:gd name="connsiteY4" fmla="*/ 6983532 h 7045600"/>
              <a:gd name="connsiteX0" fmla="*/ 1530695 w 2292429"/>
              <a:gd name="connsiteY0" fmla="*/ 5548000 h 7045600"/>
              <a:gd name="connsiteX1" fmla="*/ 1406560 w 2292429"/>
              <a:gd name="connsiteY1" fmla="*/ 5672135 h 7045600"/>
              <a:gd name="connsiteX2" fmla="*/ 1282425 w 2292429"/>
              <a:gd name="connsiteY2" fmla="*/ 5548000 h 7045600"/>
              <a:gd name="connsiteX3" fmla="*/ 1406560 w 2292429"/>
              <a:gd name="connsiteY3" fmla="*/ 5423865 h 7045600"/>
              <a:gd name="connsiteX4" fmla="*/ 1530695 w 2292429"/>
              <a:gd name="connsiteY4" fmla="*/ 5548000 h 7045600"/>
              <a:gd name="connsiteX0" fmla="*/ 1494154 w 2292429"/>
              <a:gd name="connsiteY0" fmla="*/ 3988580 h 7045600"/>
              <a:gd name="connsiteX1" fmla="*/ 1307951 w 2292429"/>
              <a:gd name="connsiteY1" fmla="*/ 4174783 h 7045600"/>
              <a:gd name="connsiteX2" fmla="*/ 1121748 w 2292429"/>
              <a:gd name="connsiteY2" fmla="*/ 3988580 h 7045600"/>
              <a:gd name="connsiteX3" fmla="*/ 1307951 w 2292429"/>
              <a:gd name="connsiteY3" fmla="*/ 3802377 h 7045600"/>
              <a:gd name="connsiteX4" fmla="*/ 1494154 w 2292429"/>
              <a:gd name="connsiteY4" fmla="*/ 3988580 h 7045600"/>
              <a:gd name="connsiteX0" fmla="*/ 4730 w 43257"/>
              <a:gd name="connsiteY0" fmla="*/ 32378 h 136218"/>
              <a:gd name="connsiteX1" fmla="*/ 2197 w 43257"/>
              <a:gd name="connsiteY1" fmla="*/ 31581 h 136218"/>
              <a:gd name="connsiteX2" fmla="*/ 6965 w 43257"/>
              <a:gd name="connsiteY2" fmla="*/ 41100 h 136218"/>
              <a:gd name="connsiteX3" fmla="*/ 5857 w 43257"/>
              <a:gd name="connsiteY3" fmla="*/ 41481 h 136218"/>
              <a:gd name="connsiteX4" fmla="*/ 14981 w 43257"/>
              <a:gd name="connsiteY4" fmla="*/ 52101 h 136218"/>
              <a:gd name="connsiteX5" fmla="*/ 9073 w 43257"/>
              <a:gd name="connsiteY5" fmla="*/ 53765 h 136218"/>
              <a:gd name="connsiteX6" fmla="*/ 28864 w 43257"/>
              <a:gd name="connsiteY6" fmla="*/ 40952 h 136218"/>
              <a:gd name="connsiteX7" fmla="*/ 28597 w 43257"/>
              <a:gd name="connsiteY7" fmla="*/ 42861 h 136218"/>
              <a:gd name="connsiteX8" fmla="*/ 34166 w 43257"/>
              <a:gd name="connsiteY8" fmla="*/ 29155 h 136218"/>
              <a:gd name="connsiteX9" fmla="*/ 37417 w 43257"/>
              <a:gd name="connsiteY9" fmla="*/ 36291 h 136218"/>
              <a:gd name="connsiteX10" fmla="*/ 41835 w 43257"/>
              <a:gd name="connsiteY10" fmla="*/ 21555 h 136218"/>
              <a:gd name="connsiteX11" fmla="*/ 40387 w 43257"/>
              <a:gd name="connsiteY11" fmla="*/ 24231 h 136218"/>
              <a:gd name="connsiteX12" fmla="*/ 38361 w 43257"/>
              <a:gd name="connsiteY12" fmla="*/ 11627 h 136218"/>
              <a:gd name="connsiteX13" fmla="*/ 38437 w 43257"/>
              <a:gd name="connsiteY13" fmla="*/ 12891 h 136218"/>
              <a:gd name="connsiteX14" fmla="*/ 29115 w 43257"/>
              <a:gd name="connsiteY14" fmla="*/ 10153 h 136218"/>
              <a:gd name="connsiteX15" fmla="*/ 29857 w 43257"/>
              <a:gd name="connsiteY15" fmla="*/ 8541 h 136218"/>
              <a:gd name="connsiteX16" fmla="*/ 22178 w 43257"/>
              <a:gd name="connsiteY16" fmla="*/ 10921 h 136218"/>
              <a:gd name="connsiteX17" fmla="*/ 17552 w 43257"/>
              <a:gd name="connsiteY17" fmla="*/ 364 h 136218"/>
              <a:gd name="connsiteX18" fmla="*/ 18127 w 43257"/>
              <a:gd name="connsiteY18" fmla="*/ 0 h 136218"/>
              <a:gd name="connsiteX19" fmla="*/ 18021 w 43257"/>
              <a:gd name="connsiteY19" fmla="*/ 300 h 136218"/>
              <a:gd name="connsiteX20" fmla="*/ 4164 w 43257"/>
              <a:gd name="connsiteY20" fmla="*/ 21990 h 136218"/>
              <a:gd name="connsiteX21" fmla="*/ 486 w 43257"/>
              <a:gd name="connsiteY21" fmla="*/ 15071 h 136218"/>
              <a:gd name="connsiteX0" fmla="*/ 231 w 43257"/>
              <a:gd name="connsiteY0" fmla="*/ 13761 h 136218"/>
              <a:gd name="connsiteX1" fmla="*/ 8088 w 43257"/>
              <a:gd name="connsiteY1" fmla="*/ 8656 h 136218"/>
              <a:gd name="connsiteX2" fmla="*/ 15704 w 43257"/>
              <a:gd name="connsiteY2" fmla="*/ 3808 h 136218"/>
              <a:gd name="connsiteX3" fmla="*/ 22493 w 43257"/>
              <a:gd name="connsiteY3" fmla="*/ 9633 h 136218"/>
              <a:gd name="connsiteX4" fmla="*/ 25530 w 43257"/>
              <a:gd name="connsiteY4" fmla="*/ 1294 h 136218"/>
              <a:gd name="connsiteX5" fmla="*/ 29870 w 43257"/>
              <a:gd name="connsiteY5" fmla="*/ 8682 h 136218"/>
              <a:gd name="connsiteX6" fmla="*/ 35500 w 43257"/>
              <a:gd name="connsiteY6" fmla="*/ 6891 h 136218"/>
              <a:gd name="connsiteX7" fmla="*/ 38355 w 43257"/>
              <a:gd name="connsiteY7" fmla="*/ 11777 h 136218"/>
              <a:gd name="connsiteX8" fmla="*/ 42019 w 43257"/>
              <a:gd name="connsiteY8" fmla="*/ 16519 h 136218"/>
              <a:gd name="connsiteX9" fmla="*/ 41855 w 43257"/>
              <a:gd name="connsiteY9" fmla="*/ 21661 h 136218"/>
              <a:gd name="connsiteX10" fmla="*/ 43053 w 43257"/>
              <a:gd name="connsiteY10" fmla="*/ 29523 h 136218"/>
              <a:gd name="connsiteX11" fmla="*/ 37441 w 43257"/>
              <a:gd name="connsiteY11" fmla="*/ 36405 h 136218"/>
              <a:gd name="connsiteX12" fmla="*/ 35432 w 43257"/>
              <a:gd name="connsiteY12" fmla="*/ 42302 h 136218"/>
              <a:gd name="connsiteX13" fmla="*/ 28592 w 43257"/>
              <a:gd name="connsiteY13" fmla="*/ 43016 h 136218"/>
              <a:gd name="connsiteX14" fmla="*/ 23704 w 43257"/>
              <a:gd name="connsiteY14" fmla="*/ 49307 h 136218"/>
              <a:gd name="connsiteX15" fmla="*/ 15239 w 43257"/>
              <a:gd name="connsiteY15" fmla="*/ 51622 h 136218"/>
              <a:gd name="connsiteX16" fmla="*/ 5841 w 43257"/>
              <a:gd name="connsiteY16" fmla="*/ 41673 h 136218"/>
              <a:gd name="connsiteX17" fmla="*/ 1147 w 43257"/>
              <a:gd name="connsiteY17" fmla="*/ 37451 h 136218"/>
              <a:gd name="connsiteX18" fmla="*/ 2150 w 43257"/>
              <a:gd name="connsiteY18" fmla="*/ 31752 h 136218"/>
              <a:gd name="connsiteX19" fmla="*/ 32 w 43257"/>
              <a:gd name="connsiteY19" fmla="*/ 25905 h 136218"/>
              <a:gd name="connsiteX20" fmla="*/ 3900 w 43257"/>
              <a:gd name="connsiteY20" fmla="*/ 20708 h 136218"/>
              <a:gd name="connsiteX21" fmla="*/ 231 w 43257"/>
              <a:gd name="connsiteY21" fmla="*/ 13761 h 136218"/>
              <a:gd name="connsiteX0" fmla="*/ 1559401 w 2292429"/>
              <a:gd name="connsiteY0" fmla="*/ 6983532 h 7045600"/>
              <a:gd name="connsiteX1" fmla="*/ 1497333 w 2292429"/>
              <a:gd name="connsiteY1" fmla="*/ 7045600 h 7045600"/>
              <a:gd name="connsiteX2" fmla="*/ 1435265 w 2292429"/>
              <a:gd name="connsiteY2" fmla="*/ 6983532 h 7045600"/>
              <a:gd name="connsiteX3" fmla="*/ 1497333 w 2292429"/>
              <a:gd name="connsiteY3" fmla="*/ 6921464 h 7045600"/>
              <a:gd name="connsiteX4" fmla="*/ 1559401 w 2292429"/>
              <a:gd name="connsiteY4" fmla="*/ 6983532 h 7045600"/>
              <a:gd name="connsiteX0" fmla="*/ 1530695 w 2292429"/>
              <a:gd name="connsiteY0" fmla="*/ 5548000 h 7045600"/>
              <a:gd name="connsiteX1" fmla="*/ 1406560 w 2292429"/>
              <a:gd name="connsiteY1" fmla="*/ 5672135 h 7045600"/>
              <a:gd name="connsiteX2" fmla="*/ 1282425 w 2292429"/>
              <a:gd name="connsiteY2" fmla="*/ 5548000 h 7045600"/>
              <a:gd name="connsiteX3" fmla="*/ 1406560 w 2292429"/>
              <a:gd name="connsiteY3" fmla="*/ 5423865 h 7045600"/>
              <a:gd name="connsiteX4" fmla="*/ 1530695 w 2292429"/>
              <a:gd name="connsiteY4" fmla="*/ 5548000 h 7045600"/>
              <a:gd name="connsiteX0" fmla="*/ 1494154 w 2292429"/>
              <a:gd name="connsiteY0" fmla="*/ 3988580 h 7045600"/>
              <a:gd name="connsiteX1" fmla="*/ 1307951 w 2292429"/>
              <a:gd name="connsiteY1" fmla="*/ 4174783 h 7045600"/>
              <a:gd name="connsiteX2" fmla="*/ 1121748 w 2292429"/>
              <a:gd name="connsiteY2" fmla="*/ 3988580 h 7045600"/>
              <a:gd name="connsiteX3" fmla="*/ 1307951 w 2292429"/>
              <a:gd name="connsiteY3" fmla="*/ 3802377 h 7045600"/>
              <a:gd name="connsiteX4" fmla="*/ 1494154 w 2292429"/>
              <a:gd name="connsiteY4" fmla="*/ 3988580 h 7045600"/>
              <a:gd name="connsiteX0" fmla="*/ 4730 w 43257"/>
              <a:gd name="connsiteY0" fmla="*/ 32378 h 136218"/>
              <a:gd name="connsiteX1" fmla="*/ 2197 w 43257"/>
              <a:gd name="connsiteY1" fmla="*/ 31581 h 136218"/>
              <a:gd name="connsiteX2" fmla="*/ 6965 w 43257"/>
              <a:gd name="connsiteY2" fmla="*/ 41100 h 136218"/>
              <a:gd name="connsiteX3" fmla="*/ 5857 w 43257"/>
              <a:gd name="connsiteY3" fmla="*/ 41481 h 136218"/>
              <a:gd name="connsiteX4" fmla="*/ 14981 w 43257"/>
              <a:gd name="connsiteY4" fmla="*/ 52101 h 136218"/>
              <a:gd name="connsiteX5" fmla="*/ 9073 w 43257"/>
              <a:gd name="connsiteY5" fmla="*/ 53765 h 136218"/>
              <a:gd name="connsiteX6" fmla="*/ 28864 w 43257"/>
              <a:gd name="connsiteY6" fmla="*/ 40952 h 136218"/>
              <a:gd name="connsiteX7" fmla="*/ 28597 w 43257"/>
              <a:gd name="connsiteY7" fmla="*/ 42861 h 136218"/>
              <a:gd name="connsiteX8" fmla="*/ 34166 w 43257"/>
              <a:gd name="connsiteY8" fmla="*/ 29155 h 136218"/>
              <a:gd name="connsiteX9" fmla="*/ 37417 w 43257"/>
              <a:gd name="connsiteY9" fmla="*/ 36291 h 136218"/>
              <a:gd name="connsiteX10" fmla="*/ 41835 w 43257"/>
              <a:gd name="connsiteY10" fmla="*/ 21555 h 136218"/>
              <a:gd name="connsiteX11" fmla="*/ 40387 w 43257"/>
              <a:gd name="connsiteY11" fmla="*/ 24231 h 136218"/>
              <a:gd name="connsiteX12" fmla="*/ 38361 w 43257"/>
              <a:gd name="connsiteY12" fmla="*/ 11627 h 136218"/>
              <a:gd name="connsiteX13" fmla="*/ 38437 w 43257"/>
              <a:gd name="connsiteY13" fmla="*/ 12891 h 136218"/>
              <a:gd name="connsiteX14" fmla="*/ 29115 w 43257"/>
              <a:gd name="connsiteY14" fmla="*/ 10153 h 136218"/>
              <a:gd name="connsiteX15" fmla="*/ 29857 w 43257"/>
              <a:gd name="connsiteY15" fmla="*/ 8541 h 136218"/>
              <a:gd name="connsiteX16" fmla="*/ 22178 w 43257"/>
              <a:gd name="connsiteY16" fmla="*/ 10921 h 136218"/>
              <a:gd name="connsiteX17" fmla="*/ 17552 w 43257"/>
              <a:gd name="connsiteY17" fmla="*/ 364 h 136218"/>
              <a:gd name="connsiteX18" fmla="*/ 18127 w 43257"/>
              <a:gd name="connsiteY18" fmla="*/ 0 h 136218"/>
              <a:gd name="connsiteX19" fmla="*/ 18021 w 43257"/>
              <a:gd name="connsiteY19" fmla="*/ 300 h 136218"/>
              <a:gd name="connsiteX20" fmla="*/ 4164 w 43257"/>
              <a:gd name="connsiteY20" fmla="*/ 21990 h 136218"/>
              <a:gd name="connsiteX21" fmla="*/ 486 w 43257"/>
              <a:gd name="connsiteY21" fmla="*/ 15071 h 136218"/>
              <a:gd name="connsiteX0" fmla="*/ 1126 w 43257"/>
              <a:gd name="connsiteY0" fmla="*/ 8261 h 136218"/>
              <a:gd name="connsiteX1" fmla="*/ 8088 w 43257"/>
              <a:gd name="connsiteY1" fmla="*/ 8656 h 136218"/>
              <a:gd name="connsiteX2" fmla="*/ 15704 w 43257"/>
              <a:gd name="connsiteY2" fmla="*/ 3808 h 136218"/>
              <a:gd name="connsiteX3" fmla="*/ 22493 w 43257"/>
              <a:gd name="connsiteY3" fmla="*/ 9633 h 136218"/>
              <a:gd name="connsiteX4" fmla="*/ 25530 w 43257"/>
              <a:gd name="connsiteY4" fmla="*/ 1294 h 136218"/>
              <a:gd name="connsiteX5" fmla="*/ 29870 w 43257"/>
              <a:gd name="connsiteY5" fmla="*/ 8682 h 136218"/>
              <a:gd name="connsiteX6" fmla="*/ 35500 w 43257"/>
              <a:gd name="connsiteY6" fmla="*/ 6891 h 136218"/>
              <a:gd name="connsiteX7" fmla="*/ 38355 w 43257"/>
              <a:gd name="connsiteY7" fmla="*/ 11777 h 136218"/>
              <a:gd name="connsiteX8" fmla="*/ 42019 w 43257"/>
              <a:gd name="connsiteY8" fmla="*/ 16519 h 136218"/>
              <a:gd name="connsiteX9" fmla="*/ 41855 w 43257"/>
              <a:gd name="connsiteY9" fmla="*/ 21661 h 136218"/>
              <a:gd name="connsiteX10" fmla="*/ 43053 w 43257"/>
              <a:gd name="connsiteY10" fmla="*/ 29523 h 136218"/>
              <a:gd name="connsiteX11" fmla="*/ 37441 w 43257"/>
              <a:gd name="connsiteY11" fmla="*/ 36405 h 136218"/>
              <a:gd name="connsiteX12" fmla="*/ 35432 w 43257"/>
              <a:gd name="connsiteY12" fmla="*/ 42302 h 136218"/>
              <a:gd name="connsiteX13" fmla="*/ 28592 w 43257"/>
              <a:gd name="connsiteY13" fmla="*/ 43016 h 136218"/>
              <a:gd name="connsiteX14" fmla="*/ 23704 w 43257"/>
              <a:gd name="connsiteY14" fmla="*/ 49307 h 136218"/>
              <a:gd name="connsiteX15" fmla="*/ 15239 w 43257"/>
              <a:gd name="connsiteY15" fmla="*/ 51622 h 136218"/>
              <a:gd name="connsiteX16" fmla="*/ 5841 w 43257"/>
              <a:gd name="connsiteY16" fmla="*/ 41673 h 136218"/>
              <a:gd name="connsiteX17" fmla="*/ 1147 w 43257"/>
              <a:gd name="connsiteY17" fmla="*/ 37451 h 136218"/>
              <a:gd name="connsiteX18" fmla="*/ 2150 w 43257"/>
              <a:gd name="connsiteY18" fmla="*/ 31752 h 136218"/>
              <a:gd name="connsiteX19" fmla="*/ 32 w 43257"/>
              <a:gd name="connsiteY19" fmla="*/ 25905 h 136218"/>
              <a:gd name="connsiteX20" fmla="*/ 3900 w 43257"/>
              <a:gd name="connsiteY20" fmla="*/ 20708 h 136218"/>
              <a:gd name="connsiteX21" fmla="*/ 1126 w 43257"/>
              <a:gd name="connsiteY21" fmla="*/ 8261 h 136218"/>
              <a:gd name="connsiteX0" fmla="*/ 1559401 w 2292429"/>
              <a:gd name="connsiteY0" fmla="*/ 6983532 h 7045600"/>
              <a:gd name="connsiteX1" fmla="*/ 1497333 w 2292429"/>
              <a:gd name="connsiteY1" fmla="*/ 7045600 h 7045600"/>
              <a:gd name="connsiteX2" fmla="*/ 1435265 w 2292429"/>
              <a:gd name="connsiteY2" fmla="*/ 6983532 h 7045600"/>
              <a:gd name="connsiteX3" fmla="*/ 1497333 w 2292429"/>
              <a:gd name="connsiteY3" fmla="*/ 6921464 h 7045600"/>
              <a:gd name="connsiteX4" fmla="*/ 1559401 w 2292429"/>
              <a:gd name="connsiteY4" fmla="*/ 6983532 h 7045600"/>
              <a:gd name="connsiteX0" fmla="*/ 1530695 w 2292429"/>
              <a:gd name="connsiteY0" fmla="*/ 5548000 h 7045600"/>
              <a:gd name="connsiteX1" fmla="*/ 1406560 w 2292429"/>
              <a:gd name="connsiteY1" fmla="*/ 5672135 h 7045600"/>
              <a:gd name="connsiteX2" fmla="*/ 1282425 w 2292429"/>
              <a:gd name="connsiteY2" fmla="*/ 5548000 h 7045600"/>
              <a:gd name="connsiteX3" fmla="*/ 1406560 w 2292429"/>
              <a:gd name="connsiteY3" fmla="*/ 5423865 h 7045600"/>
              <a:gd name="connsiteX4" fmla="*/ 1530695 w 2292429"/>
              <a:gd name="connsiteY4" fmla="*/ 5548000 h 7045600"/>
              <a:gd name="connsiteX0" fmla="*/ 1494154 w 2292429"/>
              <a:gd name="connsiteY0" fmla="*/ 3988580 h 7045600"/>
              <a:gd name="connsiteX1" fmla="*/ 1307951 w 2292429"/>
              <a:gd name="connsiteY1" fmla="*/ 4174783 h 7045600"/>
              <a:gd name="connsiteX2" fmla="*/ 1121748 w 2292429"/>
              <a:gd name="connsiteY2" fmla="*/ 3988580 h 7045600"/>
              <a:gd name="connsiteX3" fmla="*/ 1307951 w 2292429"/>
              <a:gd name="connsiteY3" fmla="*/ 3802377 h 7045600"/>
              <a:gd name="connsiteX4" fmla="*/ 1494154 w 2292429"/>
              <a:gd name="connsiteY4" fmla="*/ 3988580 h 7045600"/>
              <a:gd name="connsiteX0" fmla="*/ 4730 w 43257"/>
              <a:gd name="connsiteY0" fmla="*/ 32378 h 136218"/>
              <a:gd name="connsiteX1" fmla="*/ 2197 w 43257"/>
              <a:gd name="connsiteY1" fmla="*/ 31581 h 136218"/>
              <a:gd name="connsiteX2" fmla="*/ 6965 w 43257"/>
              <a:gd name="connsiteY2" fmla="*/ 41100 h 136218"/>
              <a:gd name="connsiteX3" fmla="*/ 5857 w 43257"/>
              <a:gd name="connsiteY3" fmla="*/ 41481 h 136218"/>
              <a:gd name="connsiteX4" fmla="*/ 14981 w 43257"/>
              <a:gd name="connsiteY4" fmla="*/ 52101 h 136218"/>
              <a:gd name="connsiteX5" fmla="*/ 9073 w 43257"/>
              <a:gd name="connsiteY5" fmla="*/ 53765 h 136218"/>
              <a:gd name="connsiteX6" fmla="*/ 28864 w 43257"/>
              <a:gd name="connsiteY6" fmla="*/ 40952 h 136218"/>
              <a:gd name="connsiteX7" fmla="*/ 28597 w 43257"/>
              <a:gd name="connsiteY7" fmla="*/ 42861 h 136218"/>
              <a:gd name="connsiteX8" fmla="*/ 34166 w 43257"/>
              <a:gd name="connsiteY8" fmla="*/ 29155 h 136218"/>
              <a:gd name="connsiteX9" fmla="*/ 37417 w 43257"/>
              <a:gd name="connsiteY9" fmla="*/ 36291 h 136218"/>
              <a:gd name="connsiteX10" fmla="*/ 41835 w 43257"/>
              <a:gd name="connsiteY10" fmla="*/ 21555 h 136218"/>
              <a:gd name="connsiteX11" fmla="*/ 40387 w 43257"/>
              <a:gd name="connsiteY11" fmla="*/ 24231 h 136218"/>
              <a:gd name="connsiteX12" fmla="*/ 38361 w 43257"/>
              <a:gd name="connsiteY12" fmla="*/ 11627 h 136218"/>
              <a:gd name="connsiteX13" fmla="*/ 38437 w 43257"/>
              <a:gd name="connsiteY13" fmla="*/ 12891 h 136218"/>
              <a:gd name="connsiteX14" fmla="*/ 29115 w 43257"/>
              <a:gd name="connsiteY14" fmla="*/ 10153 h 136218"/>
              <a:gd name="connsiteX15" fmla="*/ 29857 w 43257"/>
              <a:gd name="connsiteY15" fmla="*/ 8541 h 136218"/>
              <a:gd name="connsiteX16" fmla="*/ 22178 w 43257"/>
              <a:gd name="connsiteY16" fmla="*/ 10921 h 136218"/>
              <a:gd name="connsiteX17" fmla="*/ 17552 w 43257"/>
              <a:gd name="connsiteY17" fmla="*/ 364 h 136218"/>
              <a:gd name="connsiteX18" fmla="*/ 18127 w 43257"/>
              <a:gd name="connsiteY18" fmla="*/ 0 h 136218"/>
              <a:gd name="connsiteX19" fmla="*/ 18021 w 43257"/>
              <a:gd name="connsiteY19" fmla="*/ 300 h 136218"/>
              <a:gd name="connsiteX20" fmla="*/ 4164 w 43257"/>
              <a:gd name="connsiteY20" fmla="*/ 21990 h 136218"/>
              <a:gd name="connsiteX21" fmla="*/ 486 w 43257"/>
              <a:gd name="connsiteY21" fmla="*/ 15071 h 136218"/>
              <a:gd name="connsiteX0" fmla="*/ 1126 w 43257"/>
              <a:gd name="connsiteY0" fmla="*/ 8261 h 136218"/>
              <a:gd name="connsiteX1" fmla="*/ 8088 w 43257"/>
              <a:gd name="connsiteY1" fmla="*/ 8656 h 136218"/>
              <a:gd name="connsiteX2" fmla="*/ 10847 w 43257"/>
              <a:gd name="connsiteY2" fmla="*/ 2237 h 136218"/>
              <a:gd name="connsiteX3" fmla="*/ 22493 w 43257"/>
              <a:gd name="connsiteY3" fmla="*/ 9633 h 136218"/>
              <a:gd name="connsiteX4" fmla="*/ 25530 w 43257"/>
              <a:gd name="connsiteY4" fmla="*/ 1294 h 136218"/>
              <a:gd name="connsiteX5" fmla="*/ 29870 w 43257"/>
              <a:gd name="connsiteY5" fmla="*/ 8682 h 136218"/>
              <a:gd name="connsiteX6" fmla="*/ 35500 w 43257"/>
              <a:gd name="connsiteY6" fmla="*/ 6891 h 136218"/>
              <a:gd name="connsiteX7" fmla="*/ 38355 w 43257"/>
              <a:gd name="connsiteY7" fmla="*/ 11777 h 136218"/>
              <a:gd name="connsiteX8" fmla="*/ 42019 w 43257"/>
              <a:gd name="connsiteY8" fmla="*/ 16519 h 136218"/>
              <a:gd name="connsiteX9" fmla="*/ 41855 w 43257"/>
              <a:gd name="connsiteY9" fmla="*/ 21661 h 136218"/>
              <a:gd name="connsiteX10" fmla="*/ 43053 w 43257"/>
              <a:gd name="connsiteY10" fmla="*/ 29523 h 136218"/>
              <a:gd name="connsiteX11" fmla="*/ 37441 w 43257"/>
              <a:gd name="connsiteY11" fmla="*/ 36405 h 136218"/>
              <a:gd name="connsiteX12" fmla="*/ 35432 w 43257"/>
              <a:gd name="connsiteY12" fmla="*/ 42302 h 136218"/>
              <a:gd name="connsiteX13" fmla="*/ 28592 w 43257"/>
              <a:gd name="connsiteY13" fmla="*/ 43016 h 136218"/>
              <a:gd name="connsiteX14" fmla="*/ 23704 w 43257"/>
              <a:gd name="connsiteY14" fmla="*/ 49307 h 136218"/>
              <a:gd name="connsiteX15" fmla="*/ 15239 w 43257"/>
              <a:gd name="connsiteY15" fmla="*/ 51622 h 136218"/>
              <a:gd name="connsiteX16" fmla="*/ 5841 w 43257"/>
              <a:gd name="connsiteY16" fmla="*/ 41673 h 136218"/>
              <a:gd name="connsiteX17" fmla="*/ 1147 w 43257"/>
              <a:gd name="connsiteY17" fmla="*/ 37451 h 136218"/>
              <a:gd name="connsiteX18" fmla="*/ 2150 w 43257"/>
              <a:gd name="connsiteY18" fmla="*/ 31752 h 136218"/>
              <a:gd name="connsiteX19" fmla="*/ 32 w 43257"/>
              <a:gd name="connsiteY19" fmla="*/ 25905 h 136218"/>
              <a:gd name="connsiteX20" fmla="*/ 3900 w 43257"/>
              <a:gd name="connsiteY20" fmla="*/ 20708 h 136218"/>
              <a:gd name="connsiteX21" fmla="*/ 1126 w 43257"/>
              <a:gd name="connsiteY21" fmla="*/ 8261 h 136218"/>
              <a:gd name="connsiteX0" fmla="*/ 1559401 w 2292429"/>
              <a:gd name="connsiteY0" fmla="*/ 6983532 h 7045600"/>
              <a:gd name="connsiteX1" fmla="*/ 1497333 w 2292429"/>
              <a:gd name="connsiteY1" fmla="*/ 7045600 h 7045600"/>
              <a:gd name="connsiteX2" fmla="*/ 1435265 w 2292429"/>
              <a:gd name="connsiteY2" fmla="*/ 6983532 h 7045600"/>
              <a:gd name="connsiteX3" fmla="*/ 1497333 w 2292429"/>
              <a:gd name="connsiteY3" fmla="*/ 6921464 h 7045600"/>
              <a:gd name="connsiteX4" fmla="*/ 1559401 w 2292429"/>
              <a:gd name="connsiteY4" fmla="*/ 6983532 h 7045600"/>
              <a:gd name="connsiteX0" fmla="*/ 1530695 w 2292429"/>
              <a:gd name="connsiteY0" fmla="*/ 5548000 h 7045600"/>
              <a:gd name="connsiteX1" fmla="*/ 1406560 w 2292429"/>
              <a:gd name="connsiteY1" fmla="*/ 5672135 h 7045600"/>
              <a:gd name="connsiteX2" fmla="*/ 1282425 w 2292429"/>
              <a:gd name="connsiteY2" fmla="*/ 5548000 h 7045600"/>
              <a:gd name="connsiteX3" fmla="*/ 1406560 w 2292429"/>
              <a:gd name="connsiteY3" fmla="*/ 5423865 h 7045600"/>
              <a:gd name="connsiteX4" fmla="*/ 1530695 w 2292429"/>
              <a:gd name="connsiteY4" fmla="*/ 5548000 h 7045600"/>
              <a:gd name="connsiteX0" fmla="*/ 1494154 w 2292429"/>
              <a:gd name="connsiteY0" fmla="*/ 3988580 h 7045600"/>
              <a:gd name="connsiteX1" fmla="*/ 1307951 w 2292429"/>
              <a:gd name="connsiteY1" fmla="*/ 4174783 h 7045600"/>
              <a:gd name="connsiteX2" fmla="*/ 1121748 w 2292429"/>
              <a:gd name="connsiteY2" fmla="*/ 3988580 h 7045600"/>
              <a:gd name="connsiteX3" fmla="*/ 1307951 w 2292429"/>
              <a:gd name="connsiteY3" fmla="*/ 3802377 h 7045600"/>
              <a:gd name="connsiteX4" fmla="*/ 1494154 w 2292429"/>
              <a:gd name="connsiteY4" fmla="*/ 3988580 h 7045600"/>
              <a:gd name="connsiteX0" fmla="*/ 4730 w 43257"/>
              <a:gd name="connsiteY0" fmla="*/ 32378 h 136218"/>
              <a:gd name="connsiteX1" fmla="*/ 2197 w 43257"/>
              <a:gd name="connsiteY1" fmla="*/ 31581 h 136218"/>
              <a:gd name="connsiteX2" fmla="*/ 6965 w 43257"/>
              <a:gd name="connsiteY2" fmla="*/ 41100 h 136218"/>
              <a:gd name="connsiteX3" fmla="*/ 5857 w 43257"/>
              <a:gd name="connsiteY3" fmla="*/ 41481 h 136218"/>
              <a:gd name="connsiteX4" fmla="*/ 14981 w 43257"/>
              <a:gd name="connsiteY4" fmla="*/ 52101 h 136218"/>
              <a:gd name="connsiteX5" fmla="*/ 9073 w 43257"/>
              <a:gd name="connsiteY5" fmla="*/ 53765 h 136218"/>
              <a:gd name="connsiteX6" fmla="*/ 28864 w 43257"/>
              <a:gd name="connsiteY6" fmla="*/ 40952 h 136218"/>
              <a:gd name="connsiteX7" fmla="*/ 28597 w 43257"/>
              <a:gd name="connsiteY7" fmla="*/ 42861 h 136218"/>
              <a:gd name="connsiteX8" fmla="*/ 34166 w 43257"/>
              <a:gd name="connsiteY8" fmla="*/ 29155 h 136218"/>
              <a:gd name="connsiteX9" fmla="*/ 37417 w 43257"/>
              <a:gd name="connsiteY9" fmla="*/ 36291 h 136218"/>
              <a:gd name="connsiteX10" fmla="*/ 41835 w 43257"/>
              <a:gd name="connsiteY10" fmla="*/ 21555 h 136218"/>
              <a:gd name="connsiteX11" fmla="*/ 40387 w 43257"/>
              <a:gd name="connsiteY11" fmla="*/ 24231 h 136218"/>
              <a:gd name="connsiteX12" fmla="*/ 38361 w 43257"/>
              <a:gd name="connsiteY12" fmla="*/ 11627 h 136218"/>
              <a:gd name="connsiteX13" fmla="*/ 38437 w 43257"/>
              <a:gd name="connsiteY13" fmla="*/ 12891 h 136218"/>
              <a:gd name="connsiteX14" fmla="*/ 29115 w 43257"/>
              <a:gd name="connsiteY14" fmla="*/ 10153 h 136218"/>
              <a:gd name="connsiteX15" fmla="*/ 29857 w 43257"/>
              <a:gd name="connsiteY15" fmla="*/ 8541 h 136218"/>
              <a:gd name="connsiteX16" fmla="*/ 22178 w 43257"/>
              <a:gd name="connsiteY16" fmla="*/ 10921 h 136218"/>
              <a:gd name="connsiteX17" fmla="*/ 17552 w 43257"/>
              <a:gd name="connsiteY17" fmla="*/ 364 h 136218"/>
              <a:gd name="connsiteX18" fmla="*/ 18127 w 43257"/>
              <a:gd name="connsiteY18" fmla="*/ 0 h 136218"/>
              <a:gd name="connsiteX19" fmla="*/ 18021 w 43257"/>
              <a:gd name="connsiteY19" fmla="*/ 300 h 136218"/>
              <a:gd name="connsiteX20" fmla="*/ 4164 w 43257"/>
              <a:gd name="connsiteY20" fmla="*/ 21990 h 136218"/>
              <a:gd name="connsiteX21" fmla="*/ 486 w 43257"/>
              <a:gd name="connsiteY21" fmla="*/ 15071 h 136218"/>
              <a:gd name="connsiteX0" fmla="*/ 640 w 42771"/>
              <a:gd name="connsiteY0" fmla="*/ 8261 h 136218"/>
              <a:gd name="connsiteX1" fmla="*/ 7602 w 42771"/>
              <a:gd name="connsiteY1" fmla="*/ 8656 h 136218"/>
              <a:gd name="connsiteX2" fmla="*/ 10361 w 42771"/>
              <a:gd name="connsiteY2" fmla="*/ 2237 h 136218"/>
              <a:gd name="connsiteX3" fmla="*/ 22007 w 42771"/>
              <a:gd name="connsiteY3" fmla="*/ 9633 h 136218"/>
              <a:gd name="connsiteX4" fmla="*/ 25044 w 42771"/>
              <a:gd name="connsiteY4" fmla="*/ 1294 h 136218"/>
              <a:gd name="connsiteX5" fmla="*/ 29384 w 42771"/>
              <a:gd name="connsiteY5" fmla="*/ 8682 h 136218"/>
              <a:gd name="connsiteX6" fmla="*/ 35014 w 42771"/>
              <a:gd name="connsiteY6" fmla="*/ 6891 h 136218"/>
              <a:gd name="connsiteX7" fmla="*/ 37869 w 42771"/>
              <a:gd name="connsiteY7" fmla="*/ 11777 h 136218"/>
              <a:gd name="connsiteX8" fmla="*/ 41533 w 42771"/>
              <a:gd name="connsiteY8" fmla="*/ 16519 h 136218"/>
              <a:gd name="connsiteX9" fmla="*/ 41369 w 42771"/>
              <a:gd name="connsiteY9" fmla="*/ 21661 h 136218"/>
              <a:gd name="connsiteX10" fmla="*/ 42567 w 42771"/>
              <a:gd name="connsiteY10" fmla="*/ 29523 h 136218"/>
              <a:gd name="connsiteX11" fmla="*/ 36955 w 42771"/>
              <a:gd name="connsiteY11" fmla="*/ 36405 h 136218"/>
              <a:gd name="connsiteX12" fmla="*/ 34946 w 42771"/>
              <a:gd name="connsiteY12" fmla="*/ 42302 h 136218"/>
              <a:gd name="connsiteX13" fmla="*/ 28106 w 42771"/>
              <a:gd name="connsiteY13" fmla="*/ 43016 h 136218"/>
              <a:gd name="connsiteX14" fmla="*/ 23218 w 42771"/>
              <a:gd name="connsiteY14" fmla="*/ 49307 h 136218"/>
              <a:gd name="connsiteX15" fmla="*/ 14753 w 42771"/>
              <a:gd name="connsiteY15" fmla="*/ 51622 h 136218"/>
              <a:gd name="connsiteX16" fmla="*/ 5355 w 42771"/>
              <a:gd name="connsiteY16" fmla="*/ 41673 h 136218"/>
              <a:gd name="connsiteX17" fmla="*/ 661 w 42771"/>
              <a:gd name="connsiteY17" fmla="*/ 37451 h 136218"/>
              <a:gd name="connsiteX18" fmla="*/ 1664 w 42771"/>
              <a:gd name="connsiteY18" fmla="*/ 31752 h 136218"/>
              <a:gd name="connsiteX19" fmla="*/ 2230 w 42771"/>
              <a:gd name="connsiteY19" fmla="*/ 26036 h 136218"/>
              <a:gd name="connsiteX20" fmla="*/ 3414 w 42771"/>
              <a:gd name="connsiteY20" fmla="*/ 20708 h 136218"/>
              <a:gd name="connsiteX21" fmla="*/ 640 w 42771"/>
              <a:gd name="connsiteY21" fmla="*/ 8261 h 136218"/>
              <a:gd name="connsiteX0" fmla="*/ 1533645 w 2266673"/>
              <a:gd name="connsiteY0" fmla="*/ 6983532 h 7045600"/>
              <a:gd name="connsiteX1" fmla="*/ 1471577 w 2266673"/>
              <a:gd name="connsiteY1" fmla="*/ 7045600 h 7045600"/>
              <a:gd name="connsiteX2" fmla="*/ 1409509 w 2266673"/>
              <a:gd name="connsiteY2" fmla="*/ 6983532 h 7045600"/>
              <a:gd name="connsiteX3" fmla="*/ 1471577 w 2266673"/>
              <a:gd name="connsiteY3" fmla="*/ 6921464 h 7045600"/>
              <a:gd name="connsiteX4" fmla="*/ 1533645 w 2266673"/>
              <a:gd name="connsiteY4" fmla="*/ 6983532 h 7045600"/>
              <a:gd name="connsiteX0" fmla="*/ 1504939 w 2266673"/>
              <a:gd name="connsiteY0" fmla="*/ 5548000 h 7045600"/>
              <a:gd name="connsiteX1" fmla="*/ 1380804 w 2266673"/>
              <a:gd name="connsiteY1" fmla="*/ 5672135 h 7045600"/>
              <a:gd name="connsiteX2" fmla="*/ 1256669 w 2266673"/>
              <a:gd name="connsiteY2" fmla="*/ 5548000 h 7045600"/>
              <a:gd name="connsiteX3" fmla="*/ 1380804 w 2266673"/>
              <a:gd name="connsiteY3" fmla="*/ 5423865 h 7045600"/>
              <a:gd name="connsiteX4" fmla="*/ 1504939 w 2266673"/>
              <a:gd name="connsiteY4" fmla="*/ 5548000 h 7045600"/>
              <a:gd name="connsiteX0" fmla="*/ 1468398 w 2266673"/>
              <a:gd name="connsiteY0" fmla="*/ 3988580 h 7045600"/>
              <a:gd name="connsiteX1" fmla="*/ 1282195 w 2266673"/>
              <a:gd name="connsiteY1" fmla="*/ 4174783 h 7045600"/>
              <a:gd name="connsiteX2" fmla="*/ 1095992 w 2266673"/>
              <a:gd name="connsiteY2" fmla="*/ 3988580 h 7045600"/>
              <a:gd name="connsiteX3" fmla="*/ 1282195 w 2266673"/>
              <a:gd name="connsiteY3" fmla="*/ 3802377 h 7045600"/>
              <a:gd name="connsiteX4" fmla="*/ 1468398 w 2266673"/>
              <a:gd name="connsiteY4" fmla="*/ 3988580 h 7045600"/>
              <a:gd name="connsiteX0" fmla="*/ 4244 w 42771"/>
              <a:gd name="connsiteY0" fmla="*/ 32378 h 136218"/>
              <a:gd name="connsiteX1" fmla="*/ 1711 w 42771"/>
              <a:gd name="connsiteY1" fmla="*/ 31581 h 136218"/>
              <a:gd name="connsiteX2" fmla="*/ 6479 w 42771"/>
              <a:gd name="connsiteY2" fmla="*/ 41100 h 136218"/>
              <a:gd name="connsiteX3" fmla="*/ 5371 w 42771"/>
              <a:gd name="connsiteY3" fmla="*/ 41481 h 136218"/>
              <a:gd name="connsiteX4" fmla="*/ 14495 w 42771"/>
              <a:gd name="connsiteY4" fmla="*/ 52101 h 136218"/>
              <a:gd name="connsiteX5" fmla="*/ 8587 w 42771"/>
              <a:gd name="connsiteY5" fmla="*/ 53765 h 136218"/>
              <a:gd name="connsiteX6" fmla="*/ 28378 w 42771"/>
              <a:gd name="connsiteY6" fmla="*/ 40952 h 136218"/>
              <a:gd name="connsiteX7" fmla="*/ 28111 w 42771"/>
              <a:gd name="connsiteY7" fmla="*/ 42861 h 136218"/>
              <a:gd name="connsiteX8" fmla="*/ 33680 w 42771"/>
              <a:gd name="connsiteY8" fmla="*/ 29155 h 136218"/>
              <a:gd name="connsiteX9" fmla="*/ 36931 w 42771"/>
              <a:gd name="connsiteY9" fmla="*/ 36291 h 136218"/>
              <a:gd name="connsiteX10" fmla="*/ 41349 w 42771"/>
              <a:gd name="connsiteY10" fmla="*/ 21555 h 136218"/>
              <a:gd name="connsiteX11" fmla="*/ 39901 w 42771"/>
              <a:gd name="connsiteY11" fmla="*/ 24231 h 136218"/>
              <a:gd name="connsiteX12" fmla="*/ 37875 w 42771"/>
              <a:gd name="connsiteY12" fmla="*/ 11627 h 136218"/>
              <a:gd name="connsiteX13" fmla="*/ 37951 w 42771"/>
              <a:gd name="connsiteY13" fmla="*/ 12891 h 136218"/>
              <a:gd name="connsiteX14" fmla="*/ 28629 w 42771"/>
              <a:gd name="connsiteY14" fmla="*/ 10153 h 136218"/>
              <a:gd name="connsiteX15" fmla="*/ 29371 w 42771"/>
              <a:gd name="connsiteY15" fmla="*/ 8541 h 136218"/>
              <a:gd name="connsiteX16" fmla="*/ 21692 w 42771"/>
              <a:gd name="connsiteY16" fmla="*/ 10921 h 136218"/>
              <a:gd name="connsiteX17" fmla="*/ 17066 w 42771"/>
              <a:gd name="connsiteY17" fmla="*/ 364 h 136218"/>
              <a:gd name="connsiteX18" fmla="*/ 17641 w 42771"/>
              <a:gd name="connsiteY18" fmla="*/ 0 h 136218"/>
              <a:gd name="connsiteX19" fmla="*/ 17535 w 42771"/>
              <a:gd name="connsiteY19" fmla="*/ 300 h 136218"/>
              <a:gd name="connsiteX20" fmla="*/ 3678 w 42771"/>
              <a:gd name="connsiteY20" fmla="*/ 21990 h 136218"/>
              <a:gd name="connsiteX21" fmla="*/ 0 w 42771"/>
              <a:gd name="connsiteY21" fmla="*/ 15071 h 136218"/>
              <a:gd name="connsiteX0" fmla="*/ 640 w 42771"/>
              <a:gd name="connsiteY0" fmla="*/ 8261 h 136218"/>
              <a:gd name="connsiteX1" fmla="*/ 7602 w 42771"/>
              <a:gd name="connsiteY1" fmla="*/ 8656 h 136218"/>
              <a:gd name="connsiteX2" fmla="*/ 10361 w 42771"/>
              <a:gd name="connsiteY2" fmla="*/ 2237 h 136218"/>
              <a:gd name="connsiteX3" fmla="*/ 22007 w 42771"/>
              <a:gd name="connsiteY3" fmla="*/ 9633 h 136218"/>
              <a:gd name="connsiteX4" fmla="*/ 25044 w 42771"/>
              <a:gd name="connsiteY4" fmla="*/ 1294 h 136218"/>
              <a:gd name="connsiteX5" fmla="*/ 29384 w 42771"/>
              <a:gd name="connsiteY5" fmla="*/ 8682 h 136218"/>
              <a:gd name="connsiteX6" fmla="*/ 35014 w 42771"/>
              <a:gd name="connsiteY6" fmla="*/ 6891 h 136218"/>
              <a:gd name="connsiteX7" fmla="*/ 37869 w 42771"/>
              <a:gd name="connsiteY7" fmla="*/ 11777 h 136218"/>
              <a:gd name="connsiteX8" fmla="*/ 41533 w 42771"/>
              <a:gd name="connsiteY8" fmla="*/ 16519 h 136218"/>
              <a:gd name="connsiteX9" fmla="*/ 41369 w 42771"/>
              <a:gd name="connsiteY9" fmla="*/ 21661 h 136218"/>
              <a:gd name="connsiteX10" fmla="*/ 42567 w 42771"/>
              <a:gd name="connsiteY10" fmla="*/ 29523 h 136218"/>
              <a:gd name="connsiteX11" fmla="*/ 36955 w 42771"/>
              <a:gd name="connsiteY11" fmla="*/ 36405 h 136218"/>
              <a:gd name="connsiteX12" fmla="*/ 34946 w 42771"/>
              <a:gd name="connsiteY12" fmla="*/ 42302 h 136218"/>
              <a:gd name="connsiteX13" fmla="*/ 28106 w 42771"/>
              <a:gd name="connsiteY13" fmla="*/ 43016 h 136218"/>
              <a:gd name="connsiteX14" fmla="*/ 23218 w 42771"/>
              <a:gd name="connsiteY14" fmla="*/ 49307 h 136218"/>
              <a:gd name="connsiteX15" fmla="*/ 14753 w 42771"/>
              <a:gd name="connsiteY15" fmla="*/ 51622 h 136218"/>
              <a:gd name="connsiteX16" fmla="*/ 5355 w 42771"/>
              <a:gd name="connsiteY16" fmla="*/ 41673 h 136218"/>
              <a:gd name="connsiteX17" fmla="*/ 661 w 42771"/>
              <a:gd name="connsiteY17" fmla="*/ 37451 h 136218"/>
              <a:gd name="connsiteX18" fmla="*/ 2343 w 42771"/>
              <a:gd name="connsiteY18" fmla="*/ 36613 h 136218"/>
              <a:gd name="connsiteX19" fmla="*/ 1664 w 42771"/>
              <a:gd name="connsiteY19" fmla="*/ 31752 h 136218"/>
              <a:gd name="connsiteX20" fmla="*/ 2230 w 42771"/>
              <a:gd name="connsiteY20" fmla="*/ 26036 h 136218"/>
              <a:gd name="connsiteX21" fmla="*/ 3414 w 42771"/>
              <a:gd name="connsiteY21" fmla="*/ 20708 h 136218"/>
              <a:gd name="connsiteX22" fmla="*/ 640 w 42771"/>
              <a:gd name="connsiteY22" fmla="*/ 8261 h 136218"/>
              <a:gd name="connsiteX0" fmla="*/ 1533645 w 2266673"/>
              <a:gd name="connsiteY0" fmla="*/ 6983532 h 7045600"/>
              <a:gd name="connsiteX1" fmla="*/ 1471577 w 2266673"/>
              <a:gd name="connsiteY1" fmla="*/ 7045600 h 7045600"/>
              <a:gd name="connsiteX2" fmla="*/ 1409509 w 2266673"/>
              <a:gd name="connsiteY2" fmla="*/ 6983532 h 7045600"/>
              <a:gd name="connsiteX3" fmla="*/ 1471577 w 2266673"/>
              <a:gd name="connsiteY3" fmla="*/ 6921464 h 7045600"/>
              <a:gd name="connsiteX4" fmla="*/ 1533645 w 2266673"/>
              <a:gd name="connsiteY4" fmla="*/ 6983532 h 7045600"/>
              <a:gd name="connsiteX0" fmla="*/ 1504939 w 2266673"/>
              <a:gd name="connsiteY0" fmla="*/ 5548000 h 7045600"/>
              <a:gd name="connsiteX1" fmla="*/ 1380804 w 2266673"/>
              <a:gd name="connsiteY1" fmla="*/ 5672135 h 7045600"/>
              <a:gd name="connsiteX2" fmla="*/ 1256669 w 2266673"/>
              <a:gd name="connsiteY2" fmla="*/ 5548000 h 7045600"/>
              <a:gd name="connsiteX3" fmla="*/ 1380804 w 2266673"/>
              <a:gd name="connsiteY3" fmla="*/ 5423865 h 7045600"/>
              <a:gd name="connsiteX4" fmla="*/ 1504939 w 2266673"/>
              <a:gd name="connsiteY4" fmla="*/ 5548000 h 7045600"/>
              <a:gd name="connsiteX0" fmla="*/ 1468398 w 2266673"/>
              <a:gd name="connsiteY0" fmla="*/ 3988580 h 7045600"/>
              <a:gd name="connsiteX1" fmla="*/ 1282195 w 2266673"/>
              <a:gd name="connsiteY1" fmla="*/ 4174783 h 7045600"/>
              <a:gd name="connsiteX2" fmla="*/ 1095992 w 2266673"/>
              <a:gd name="connsiteY2" fmla="*/ 3988580 h 7045600"/>
              <a:gd name="connsiteX3" fmla="*/ 1282195 w 2266673"/>
              <a:gd name="connsiteY3" fmla="*/ 3802377 h 7045600"/>
              <a:gd name="connsiteX4" fmla="*/ 1468398 w 2266673"/>
              <a:gd name="connsiteY4" fmla="*/ 3988580 h 7045600"/>
              <a:gd name="connsiteX0" fmla="*/ 4244 w 42771"/>
              <a:gd name="connsiteY0" fmla="*/ 32378 h 136218"/>
              <a:gd name="connsiteX1" fmla="*/ 1711 w 42771"/>
              <a:gd name="connsiteY1" fmla="*/ 31581 h 136218"/>
              <a:gd name="connsiteX2" fmla="*/ 6479 w 42771"/>
              <a:gd name="connsiteY2" fmla="*/ 41100 h 136218"/>
              <a:gd name="connsiteX3" fmla="*/ 5371 w 42771"/>
              <a:gd name="connsiteY3" fmla="*/ 41481 h 136218"/>
              <a:gd name="connsiteX4" fmla="*/ 14495 w 42771"/>
              <a:gd name="connsiteY4" fmla="*/ 52101 h 136218"/>
              <a:gd name="connsiteX5" fmla="*/ 8587 w 42771"/>
              <a:gd name="connsiteY5" fmla="*/ 53765 h 136218"/>
              <a:gd name="connsiteX6" fmla="*/ 28378 w 42771"/>
              <a:gd name="connsiteY6" fmla="*/ 40952 h 136218"/>
              <a:gd name="connsiteX7" fmla="*/ 28111 w 42771"/>
              <a:gd name="connsiteY7" fmla="*/ 42861 h 136218"/>
              <a:gd name="connsiteX8" fmla="*/ 33680 w 42771"/>
              <a:gd name="connsiteY8" fmla="*/ 29155 h 136218"/>
              <a:gd name="connsiteX9" fmla="*/ 36931 w 42771"/>
              <a:gd name="connsiteY9" fmla="*/ 36291 h 136218"/>
              <a:gd name="connsiteX10" fmla="*/ 41349 w 42771"/>
              <a:gd name="connsiteY10" fmla="*/ 21555 h 136218"/>
              <a:gd name="connsiteX11" fmla="*/ 39901 w 42771"/>
              <a:gd name="connsiteY11" fmla="*/ 24231 h 136218"/>
              <a:gd name="connsiteX12" fmla="*/ 37875 w 42771"/>
              <a:gd name="connsiteY12" fmla="*/ 11627 h 136218"/>
              <a:gd name="connsiteX13" fmla="*/ 37951 w 42771"/>
              <a:gd name="connsiteY13" fmla="*/ 12891 h 136218"/>
              <a:gd name="connsiteX14" fmla="*/ 28629 w 42771"/>
              <a:gd name="connsiteY14" fmla="*/ 10153 h 136218"/>
              <a:gd name="connsiteX15" fmla="*/ 29371 w 42771"/>
              <a:gd name="connsiteY15" fmla="*/ 8541 h 136218"/>
              <a:gd name="connsiteX16" fmla="*/ 21692 w 42771"/>
              <a:gd name="connsiteY16" fmla="*/ 10921 h 136218"/>
              <a:gd name="connsiteX17" fmla="*/ 17066 w 42771"/>
              <a:gd name="connsiteY17" fmla="*/ 364 h 136218"/>
              <a:gd name="connsiteX18" fmla="*/ 17641 w 42771"/>
              <a:gd name="connsiteY18" fmla="*/ 0 h 136218"/>
              <a:gd name="connsiteX19" fmla="*/ 17535 w 42771"/>
              <a:gd name="connsiteY19" fmla="*/ 300 h 136218"/>
              <a:gd name="connsiteX20" fmla="*/ 3678 w 42771"/>
              <a:gd name="connsiteY20" fmla="*/ 21990 h 136218"/>
              <a:gd name="connsiteX21" fmla="*/ 0 w 42771"/>
              <a:gd name="connsiteY21" fmla="*/ 15071 h 136218"/>
              <a:gd name="connsiteX0" fmla="*/ 640 w 42771"/>
              <a:gd name="connsiteY0" fmla="*/ 8261 h 136218"/>
              <a:gd name="connsiteX1" fmla="*/ 7602 w 42771"/>
              <a:gd name="connsiteY1" fmla="*/ 8656 h 136218"/>
              <a:gd name="connsiteX2" fmla="*/ 10361 w 42771"/>
              <a:gd name="connsiteY2" fmla="*/ 2237 h 136218"/>
              <a:gd name="connsiteX3" fmla="*/ 22007 w 42771"/>
              <a:gd name="connsiteY3" fmla="*/ 9633 h 136218"/>
              <a:gd name="connsiteX4" fmla="*/ 25044 w 42771"/>
              <a:gd name="connsiteY4" fmla="*/ 1294 h 136218"/>
              <a:gd name="connsiteX5" fmla="*/ 29384 w 42771"/>
              <a:gd name="connsiteY5" fmla="*/ 8682 h 136218"/>
              <a:gd name="connsiteX6" fmla="*/ 35014 w 42771"/>
              <a:gd name="connsiteY6" fmla="*/ 6891 h 136218"/>
              <a:gd name="connsiteX7" fmla="*/ 37869 w 42771"/>
              <a:gd name="connsiteY7" fmla="*/ 11777 h 136218"/>
              <a:gd name="connsiteX8" fmla="*/ 41533 w 42771"/>
              <a:gd name="connsiteY8" fmla="*/ 16519 h 136218"/>
              <a:gd name="connsiteX9" fmla="*/ 41369 w 42771"/>
              <a:gd name="connsiteY9" fmla="*/ 21661 h 136218"/>
              <a:gd name="connsiteX10" fmla="*/ 42567 w 42771"/>
              <a:gd name="connsiteY10" fmla="*/ 29523 h 136218"/>
              <a:gd name="connsiteX11" fmla="*/ 36955 w 42771"/>
              <a:gd name="connsiteY11" fmla="*/ 36405 h 136218"/>
              <a:gd name="connsiteX12" fmla="*/ 34946 w 42771"/>
              <a:gd name="connsiteY12" fmla="*/ 42302 h 136218"/>
              <a:gd name="connsiteX13" fmla="*/ 28106 w 42771"/>
              <a:gd name="connsiteY13" fmla="*/ 43016 h 136218"/>
              <a:gd name="connsiteX14" fmla="*/ 23218 w 42771"/>
              <a:gd name="connsiteY14" fmla="*/ 49307 h 136218"/>
              <a:gd name="connsiteX15" fmla="*/ 14753 w 42771"/>
              <a:gd name="connsiteY15" fmla="*/ 51622 h 136218"/>
              <a:gd name="connsiteX16" fmla="*/ 5355 w 42771"/>
              <a:gd name="connsiteY16" fmla="*/ 41673 h 136218"/>
              <a:gd name="connsiteX17" fmla="*/ 4112 w 42771"/>
              <a:gd name="connsiteY17" fmla="*/ 39808 h 136218"/>
              <a:gd name="connsiteX18" fmla="*/ 2343 w 42771"/>
              <a:gd name="connsiteY18" fmla="*/ 36613 h 136218"/>
              <a:gd name="connsiteX19" fmla="*/ 1664 w 42771"/>
              <a:gd name="connsiteY19" fmla="*/ 31752 h 136218"/>
              <a:gd name="connsiteX20" fmla="*/ 2230 w 42771"/>
              <a:gd name="connsiteY20" fmla="*/ 26036 h 136218"/>
              <a:gd name="connsiteX21" fmla="*/ 3414 w 42771"/>
              <a:gd name="connsiteY21" fmla="*/ 20708 h 136218"/>
              <a:gd name="connsiteX22" fmla="*/ 640 w 42771"/>
              <a:gd name="connsiteY22" fmla="*/ 8261 h 136218"/>
              <a:gd name="connsiteX0" fmla="*/ 1533645 w 2266673"/>
              <a:gd name="connsiteY0" fmla="*/ 6983532 h 7045600"/>
              <a:gd name="connsiteX1" fmla="*/ 1471577 w 2266673"/>
              <a:gd name="connsiteY1" fmla="*/ 7045600 h 7045600"/>
              <a:gd name="connsiteX2" fmla="*/ 1409509 w 2266673"/>
              <a:gd name="connsiteY2" fmla="*/ 6983532 h 7045600"/>
              <a:gd name="connsiteX3" fmla="*/ 1471577 w 2266673"/>
              <a:gd name="connsiteY3" fmla="*/ 6921464 h 7045600"/>
              <a:gd name="connsiteX4" fmla="*/ 1533645 w 2266673"/>
              <a:gd name="connsiteY4" fmla="*/ 6983532 h 7045600"/>
              <a:gd name="connsiteX0" fmla="*/ 1504939 w 2266673"/>
              <a:gd name="connsiteY0" fmla="*/ 5548000 h 7045600"/>
              <a:gd name="connsiteX1" fmla="*/ 1380804 w 2266673"/>
              <a:gd name="connsiteY1" fmla="*/ 5672135 h 7045600"/>
              <a:gd name="connsiteX2" fmla="*/ 1256669 w 2266673"/>
              <a:gd name="connsiteY2" fmla="*/ 5548000 h 7045600"/>
              <a:gd name="connsiteX3" fmla="*/ 1380804 w 2266673"/>
              <a:gd name="connsiteY3" fmla="*/ 5423865 h 7045600"/>
              <a:gd name="connsiteX4" fmla="*/ 1504939 w 2266673"/>
              <a:gd name="connsiteY4" fmla="*/ 5548000 h 7045600"/>
              <a:gd name="connsiteX0" fmla="*/ 1468398 w 2266673"/>
              <a:gd name="connsiteY0" fmla="*/ 3988580 h 7045600"/>
              <a:gd name="connsiteX1" fmla="*/ 1282195 w 2266673"/>
              <a:gd name="connsiteY1" fmla="*/ 4174783 h 7045600"/>
              <a:gd name="connsiteX2" fmla="*/ 1095992 w 2266673"/>
              <a:gd name="connsiteY2" fmla="*/ 3988580 h 7045600"/>
              <a:gd name="connsiteX3" fmla="*/ 1282195 w 2266673"/>
              <a:gd name="connsiteY3" fmla="*/ 3802377 h 7045600"/>
              <a:gd name="connsiteX4" fmla="*/ 1468398 w 2266673"/>
              <a:gd name="connsiteY4" fmla="*/ 3988580 h 7045600"/>
              <a:gd name="connsiteX0" fmla="*/ 4244 w 42771"/>
              <a:gd name="connsiteY0" fmla="*/ 32378 h 136218"/>
              <a:gd name="connsiteX1" fmla="*/ 1711 w 42771"/>
              <a:gd name="connsiteY1" fmla="*/ 31581 h 136218"/>
              <a:gd name="connsiteX2" fmla="*/ 6479 w 42771"/>
              <a:gd name="connsiteY2" fmla="*/ 41100 h 136218"/>
              <a:gd name="connsiteX3" fmla="*/ 5371 w 42771"/>
              <a:gd name="connsiteY3" fmla="*/ 41481 h 136218"/>
              <a:gd name="connsiteX4" fmla="*/ 14495 w 42771"/>
              <a:gd name="connsiteY4" fmla="*/ 52101 h 136218"/>
              <a:gd name="connsiteX5" fmla="*/ 8587 w 42771"/>
              <a:gd name="connsiteY5" fmla="*/ 53765 h 136218"/>
              <a:gd name="connsiteX6" fmla="*/ 28378 w 42771"/>
              <a:gd name="connsiteY6" fmla="*/ 40952 h 136218"/>
              <a:gd name="connsiteX7" fmla="*/ 28111 w 42771"/>
              <a:gd name="connsiteY7" fmla="*/ 42861 h 136218"/>
              <a:gd name="connsiteX8" fmla="*/ 33680 w 42771"/>
              <a:gd name="connsiteY8" fmla="*/ 29155 h 136218"/>
              <a:gd name="connsiteX9" fmla="*/ 36931 w 42771"/>
              <a:gd name="connsiteY9" fmla="*/ 36291 h 136218"/>
              <a:gd name="connsiteX10" fmla="*/ 41349 w 42771"/>
              <a:gd name="connsiteY10" fmla="*/ 21555 h 136218"/>
              <a:gd name="connsiteX11" fmla="*/ 39901 w 42771"/>
              <a:gd name="connsiteY11" fmla="*/ 24231 h 136218"/>
              <a:gd name="connsiteX12" fmla="*/ 37875 w 42771"/>
              <a:gd name="connsiteY12" fmla="*/ 11627 h 136218"/>
              <a:gd name="connsiteX13" fmla="*/ 37951 w 42771"/>
              <a:gd name="connsiteY13" fmla="*/ 12891 h 136218"/>
              <a:gd name="connsiteX14" fmla="*/ 28629 w 42771"/>
              <a:gd name="connsiteY14" fmla="*/ 10153 h 136218"/>
              <a:gd name="connsiteX15" fmla="*/ 29371 w 42771"/>
              <a:gd name="connsiteY15" fmla="*/ 8541 h 136218"/>
              <a:gd name="connsiteX16" fmla="*/ 21692 w 42771"/>
              <a:gd name="connsiteY16" fmla="*/ 10921 h 136218"/>
              <a:gd name="connsiteX17" fmla="*/ 17066 w 42771"/>
              <a:gd name="connsiteY17" fmla="*/ 364 h 136218"/>
              <a:gd name="connsiteX18" fmla="*/ 17641 w 42771"/>
              <a:gd name="connsiteY18" fmla="*/ 0 h 136218"/>
              <a:gd name="connsiteX19" fmla="*/ 17535 w 42771"/>
              <a:gd name="connsiteY19" fmla="*/ 300 h 136218"/>
              <a:gd name="connsiteX20" fmla="*/ 3678 w 42771"/>
              <a:gd name="connsiteY20" fmla="*/ 21990 h 136218"/>
              <a:gd name="connsiteX21" fmla="*/ 0 w 42771"/>
              <a:gd name="connsiteY21" fmla="*/ 15071 h 136218"/>
              <a:gd name="connsiteX0" fmla="*/ 640 w 42771"/>
              <a:gd name="connsiteY0" fmla="*/ 8261 h 136218"/>
              <a:gd name="connsiteX1" fmla="*/ 7602 w 42771"/>
              <a:gd name="connsiteY1" fmla="*/ 8656 h 136218"/>
              <a:gd name="connsiteX2" fmla="*/ 10361 w 42771"/>
              <a:gd name="connsiteY2" fmla="*/ 2237 h 136218"/>
              <a:gd name="connsiteX3" fmla="*/ 22007 w 42771"/>
              <a:gd name="connsiteY3" fmla="*/ 9633 h 136218"/>
              <a:gd name="connsiteX4" fmla="*/ 25044 w 42771"/>
              <a:gd name="connsiteY4" fmla="*/ 1294 h 136218"/>
              <a:gd name="connsiteX5" fmla="*/ 29384 w 42771"/>
              <a:gd name="connsiteY5" fmla="*/ 8682 h 136218"/>
              <a:gd name="connsiteX6" fmla="*/ 35014 w 42771"/>
              <a:gd name="connsiteY6" fmla="*/ 6891 h 136218"/>
              <a:gd name="connsiteX7" fmla="*/ 37869 w 42771"/>
              <a:gd name="connsiteY7" fmla="*/ 11777 h 136218"/>
              <a:gd name="connsiteX8" fmla="*/ 41533 w 42771"/>
              <a:gd name="connsiteY8" fmla="*/ 16519 h 136218"/>
              <a:gd name="connsiteX9" fmla="*/ 41369 w 42771"/>
              <a:gd name="connsiteY9" fmla="*/ 21661 h 136218"/>
              <a:gd name="connsiteX10" fmla="*/ 42567 w 42771"/>
              <a:gd name="connsiteY10" fmla="*/ 29523 h 136218"/>
              <a:gd name="connsiteX11" fmla="*/ 36955 w 42771"/>
              <a:gd name="connsiteY11" fmla="*/ 36405 h 136218"/>
              <a:gd name="connsiteX12" fmla="*/ 34946 w 42771"/>
              <a:gd name="connsiteY12" fmla="*/ 42302 h 136218"/>
              <a:gd name="connsiteX13" fmla="*/ 28106 w 42771"/>
              <a:gd name="connsiteY13" fmla="*/ 43016 h 136218"/>
              <a:gd name="connsiteX14" fmla="*/ 23218 w 42771"/>
              <a:gd name="connsiteY14" fmla="*/ 49307 h 136218"/>
              <a:gd name="connsiteX15" fmla="*/ 14753 w 42771"/>
              <a:gd name="connsiteY15" fmla="*/ 51622 h 136218"/>
              <a:gd name="connsiteX16" fmla="*/ 5355 w 42771"/>
              <a:gd name="connsiteY16" fmla="*/ 41673 h 136218"/>
              <a:gd name="connsiteX17" fmla="*/ 4112 w 42771"/>
              <a:gd name="connsiteY17" fmla="*/ 39808 h 136218"/>
              <a:gd name="connsiteX18" fmla="*/ 2343 w 42771"/>
              <a:gd name="connsiteY18" fmla="*/ 36613 h 136218"/>
              <a:gd name="connsiteX19" fmla="*/ 1664 w 42771"/>
              <a:gd name="connsiteY19" fmla="*/ 31752 h 136218"/>
              <a:gd name="connsiteX20" fmla="*/ 2230 w 42771"/>
              <a:gd name="connsiteY20" fmla="*/ 26036 h 136218"/>
              <a:gd name="connsiteX21" fmla="*/ 3414 w 42771"/>
              <a:gd name="connsiteY21" fmla="*/ 20708 h 136218"/>
              <a:gd name="connsiteX22" fmla="*/ 640 w 42771"/>
              <a:gd name="connsiteY22" fmla="*/ 8261 h 136218"/>
              <a:gd name="connsiteX0" fmla="*/ 1533645 w 2266673"/>
              <a:gd name="connsiteY0" fmla="*/ 6983532 h 7045600"/>
              <a:gd name="connsiteX1" fmla="*/ 1471577 w 2266673"/>
              <a:gd name="connsiteY1" fmla="*/ 7045600 h 7045600"/>
              <a:gd name="connsiteX2" fmla="*/ 1409509 w 2266673"/>
              <a:gd name="connsiteY2" fmla="*/ 6983532 h 7045600"/>
              <a:gd name="connsiteX3" fmla="*/ 1471577 w 2266673"/>
              <a:gd name="connsiteY3" fmla="*/ 6921464 h 7045600"/>
              <a:gd name="connsiteX4" fmla="*/ 1533645 w 2266673"/>
              <a:gd name="connsiteY4" fmla="*/ 6983532 h 7045600"/>
              <a:gd name="connsiteX0" fmla="*/ 1504939 w 2266673"/>
              <a:gd name="connsiteY0" fmla="*/ 5548000 h 7045600"/>
              <a:gd name="connsiteX1" fmla="*/ 1380804 w 2266673"/>
              <a:gd name="connsiteY1" fmla="*/ 5672135 h 7045600"/>
              <a:gd name="connsiteX2" fmla="*/ 1256669 w 2266673"/>
              <a:gd name="connsiteY2" fmla="*/ 5548000 h 7045600"/>
              <a:gd name="connsiteX3" fmla="*/ 1380804 w 2266673"/>
              <a:gd name="connsiteY3" fmla="*/ 5423865 h 7045600"/>
              <a:gd name="connsiteX4" fmla="*/ 1504939 w 2266673"/>
              <a:gd name="connsiteY4" fmla="*/ 5548000 h 7045600"/>
              <a:gd name="connsiteX0" fmla="*/ 1468398 w 2266673"/>
              <a:gd name="connsiteY0" fmla="*/ 3988580 h 7045600"/>
              <a:gd name="connsiteX1" fmla="*/ 1282195 w 2266673"/>
              <a:gd name="connsiteY1" fmla="*/ 4174783 h 7045600"/>
              <a:gd name="connsiteX2" fmla="*/ 1095992 w 2266673"/>
              <a:gd name="connsiteY2" fmla="*/ 3988580 h 7045600"/>
              <a:gd name="connsiteX3" fmla="*/ 1282195 w 2266673"/>
              <a:gd name="connsiteY3" fmla="*/ 3802377 h 7045600"/>
              <a:gd name="connsiteX4" fmla="*/ 1468398 w 2266673"/>
              <a:gd name="connsiteY4" fmla="*/ 3988580 h 7045600"/>
              <a:gd name="connsiteX0" fmla="*/ 4244 w 42771"/>
              <a:gd name="connsiteY0" fmla="*/ 32378 h 136218"/>
              <a:gd name="connsiteX1" fmla="*/ 1711 w 42771"/>
              <a:gd name="connsiteY1" fmla="*/ 31581 h 136218"/>
              <a:gd name="connsiteX2" fmla="*/ 3412 w 42771"/>
              <a:gd name="connsiteY2" fmla="*/ 50660 h 136218"/>
              <a:gd name="connsiteX3" fmla="*/ 5371 w 42771"/>
              <a:gd name="connsiteY3" fmla="*/ 41481 h 136218"/>
              <a:gd name="connsiteX4" fmla="*/ 14495 w 42771"/>
              <a:gd name="connsiteY4" fmla="*/ 52101 h 136218"/>
              <a:gd name="connsiteX5" fmla="*/ 8587 w 42771"/>
              <a:gd name="connsiteY5" fmla="*/ 53765 h 136218"/>
              <a:gd name="connsiteX6" fmla="*/ 28378 w 42771"/>
              <a:gd name="connsiteY6" fmla="*/ 40952 h 136218"/>
              <a:gd name="connsiteX7" fmla="*/ 28111 w 42771"/>
              <a:gd name="connsiteY7" fmla="*/ 42861 h 136218"/>
              <a:gd name="connsiteX8" fmla="*/ 33680 w 42771"/>
              <a:gd name="connsiteY8" fmla="*/ 29155 h 136218"/>
              <a:gd name="connsiteX9" fmla="*/ 36931 w 42771"/>
              <a:gd name="connsiteY9" fmla="*/ 36291 h 136218"/>
              <a:gd name="connsiteX10" fmla="*/ 41349 w 42771"/>
              <a:gd name="connsiteY10" fmla="*/ 21555 h 136218"/>
              <a:gd name="connsiteX11" fmla="*/ 39901 w 42771"/>
              <a:gd name="connsiteY11" fmla="*/ 24231 h 136218"/>
              <a:gd name="connsiteX12" fmla="*/ 37875 w 42771"/>
              <a:gd name="connsiteY12" fmla="*/ 11627 h 136218"/>
              <a:gd name="connsiteX13" fmla="*/ 37951 w 42771"/>
              <a:gd name="connsiteY13" fmla="*/ 12891 h 136218"/>
              <a:gd name="connsiteX14" fmla="*/ 28629 w 42771"/>
              <a:gd name="connsiteY14" fmla="*/ 10153 h 136218"/>
              <a:gd name="connsiteX15" fmla="*/ 29371 w 42771"/>
              <a:gd name="connsiteY15" fmla="*/ 8541 h 136218"/>
              <a:gd name="connsiteX16" fmla="*/ 21692 w 42771"/>
              <a:gd name="connsiteY16" fmla="*/ 10921 h 136218"/>
              <a:gd name="connsiteX17" fmla="*/ 17066 w 42771"/>
              <a:gd name="connsiteY17" fmla="*/ 364 h 136218"/>
              <a:gd name="connsiteX18" fmla="*/ 17641 w 42771"/>
              <a:gd name="connsiteY18" fmla="*/ 0 h 136218"/>
              <a:gd name="connsiteX19" fmla="*/ 17535 w 42771"/>
              <a:gd name="connsiteY19" fmla="*/ 300 h 136218"/>
              <a:gd name="connsiteX20" fmla="*/ 3678 w 42771"/>
              <a:gd name="connsiteY20" fmla="*/ 21990 h 136218"/>
              <a:gd name="connsiteX21" fmla="*/ 0 w 42771"/>
              <a:gd name="connsiteY21" fmla="*/ 15071 h 136218"/>
              <a:gd name="connsiteX0" fmla="*/ 640 w 42771"/>
              <a:gd name="connsiteY0" fmla="*/ 8261 h 136218"/>
              <a:gd name="connsiteX1" fmla="*/ 7602 w 42771"/>
              <a:gd name="connsiteY1" fmla="*/ 8656 h 136218"/>
              <a:gd name="connsiteX2" fmla="*/ 10361 w 42771"/>
              <a:gd name="connsiteY2" fmla="*/ 2237 h 136218"/>
              <a:gd name="connsiteX3" fmla="*/ 22007 w 42771"/>
              <a:gd name="connsiteY3" fmla="*/ 9633 h 136218"/>
              <a:gd name="connsiteX4" fmla="*/ 25044 w 42771"/>
              <a:gd name="connsiteY4" fmla="*/ 1294 h 136218"/>
              <a:gd name="connsiteX5" fmla="*/ 29384 w 42771"/>
              <a:gd name="connsiteY5" fmla="*/ 8682 h 136218"/>
              <a:gd name="connsiteX6" fmla="*/ 35014 w 42771"/>
              <a:gd name="connsiteY6" fmla="*/ 6891 h 136218"/>
              <a:gd name="connsiteX7" fmla="*/ 37869 w 42771"/>
              <a:gd name="connsiteY7" fmla="*/ 11777 h 136218"/>
              <a:gd name="connsiteX8" fmla="*/ 41533 w 42771"/>
              <a:gd name="connsiteY8" fmla="*/ 16519 h 136218"/>
              <a:gd name="connsiteX9" fmla="*/ 41369 w 42771"/>
              <a:gd name="connsiteY9" fmla="*/ 21661 h 136218"/>
              <a:gd name="connsiteX10" fmla="*/ 42567 w 42771"/>
              <a:gd name="connsiteY10" fmla="*/ 29523 h 136218"/>
              <a:gd name="connsiteX11" fmla="*/ 36955 w 42771"/>
              <a:gd name="connsiteY11" fmla="*/ 36405 h 136218"/>
              <a:gd name="connsiteX12" fmla="*/ 34946 w 42771"/>
              <a:gd name="connsiteY12" fmla="*/ 42302 h 136218"/>
              <a:gd name="connsiteX13" fmla="*/ 28106 w 42771"/>
              <a:gd name="connsiteY13" fmla="*/ 43016 h 136218"/>
              <a:gd name="connsiteX14" fmla="*/ 23218 w 42771"/>
              <a:gd name="connsiteY14" fmla="*/ 49307 h 136218"/>
              <a:gd name="connsiteX15" fmla="*/ 14753 w 42771"/>
              <a:gd name="connsiteY15" fmla="*/ 51622 h 136218"/>
              <a:gd name="connsiteX16" fmla="*/ 5355 w 42771"/>
              <a:gd name="connsiteY16" fmla="*/ 41673 h 136218"/>
              <a:gd name="connsiteX17" fmla="*/ 4112 w 42771"/>
              <a:gd name="connsiteY17" fmla="*/ 39808 h 136218"/>
              <a:gd name="connsiteX18" fmla="*/ 2343 w 42771"/>
              <a:gd name="connsiteY18" fmla="*/ 36613 h 136218"/>
              <a:gd name="connsiteX19" fmla="*/ 1664 w 42771"/>
              <a:gd name="connsiteY19" fmla="*/ 31752 h 136218"/>
              <a:gd name="connsiteX20" fmla="*/ 2230 w 42771"/>
              <a:gd name="connsiteY20" fmla="*/ 26036 h 136218"/>
              <a:gd name="connsiteX21" fmla="*/ 3414 w 42771"/>
              <a:gd name="connsiteY21" fmla="*/ 20708 h 136218"/>
              <a:gd name="connsiteX22" fmla="*/ 640 w 42771"/>
              <a:gd name="connsiteY22" fmla="*/ 8261 h 136218"/>
              <a:gd name="connsiteX0" fmla="*/ 1533645 w 2266673"/>
              <a:gd name="connsiteY0" fmla="*/ 6983532 h 7045600"/>
              <a:gd name="connsiteX1" fmla="*/ 1471577 w 2266673"/>
              <a:gd name="connsiteY1" fmla="*/ 7045600 h 7045600"/>
              <a:gd name="connsiteX2" fmla="*/ 1409509 w 2266673"/>
              <a:gd name="connsiteY2" fmla="*/ 6983532 h 7045600"/>
              <a:gd name="connsiteX3" fmla="*/ 1471577 w 2266673"/>
              <a:gd name="connsiteY3" fmla="*/ 6921464 h 7045600"/>
              <a:gd name="connsiteX4" fmla="*/ 1533645 w 2266673"/>
              <a:gd name="connsiteY4" fmla="*/ 6983532 h 7045600"/>
              <a:gd name="connsiteX0" fmla="*/ 1504939 w 2266673"/>
              <a:gd name="connsiteY0" fmla="*/ 5548000 h 7045600"/>
              <a:gd name="connsiteX1" fmla="*/ 1380804 w 2266673"/>
              <a:gd name="connsiteY1" fmla="*/ 5672135 h 7045600"/>
              <a:gd name="connsiteX2" fmla="*/ 1256669 w 2266673"/>
              <a:gd name="connsiteY2" fmla="*/ 5548000 h 7045600"/>
              <a:gd name="connsiteX3" fmla="*/ 1380804 w 2266673"/>
              <a:gd name="connsiteY3" fmla="*/ 5423865 h 7045600"/>
              <a:gd name="connsiteX4" fmla="*/ 1504939 w 2266673"/>
              <a:gd name="connsiteY4" fmla="*/ 5548000 h 7045600"/>
              <a:gd name="connsiteX0" fmla="*/ 1468398 w 2266673"/>
              <a:gd name="connsiteY0" fmla="*/ 3988580 h 7045600"/>
              <a:gd name="connsiteX1" fmla="*/ 1282195 w 2266673"/>
              <a:gd name="connsiteY1" fmla="*/ 4174783 h 7045600"/>
              <a:gd name="connsiteX2" fmla="*/ 1095992 w 2266673"/>
              <a:gd name="connsiteY2" fmla="*/ 3988580 h 7045600"/>
              <a:gd name="connsiteX3" fmla="*/ 1282195 w 2266673"/>
              <a:gd name="connsiteY3" fmla="*/ 3802377 h 7045600"/>
              <a:gd name="connsiteX4" fmla="*/ 1468398 w 2266673"/>
              <a:gd name="connsiteY4" fmla="*/ 3988580 h 7045600"/>
              <a:gd name="connsiteX0" fmla="*/ 4244 w 42771"/>
              <a:gd name="connsiteY0" fmla="*/ 32378 h 136218"/>
              <a:gd name="connsiteX1" fmla="*/ 1711 w 42771"/>
              <a:gd name="connsiteY1" fmla="*/ 31581 h 136218"/>
              <a:gd name="connsiteX2" fmla="*/ 3412 w 42771"/>
              <a:gd name="connsiteY2" fmla="*/ 50660 h 136218"/>
              <a:gd name="connsiteX3" fmla="*/ 5754 w 42771"/>
              <a:gd name="connsiteY3" fmla="*/ 53922 h 136218"/>
              <a:gd name="connsiteX4" fmla="*/ 14495 w 42771"/>
              <a:gd name="connsiteY4" fmla="*/ 52101 h 136218"/>
              <a:gd name="connsiteX5" fmla="*/ 8587 w 42771"/>
              <a:gd name="connsiteY5" fmla="*/ 53765 h 136218"/>
              <a:gd name="connsiteX6" fmla="*/ 28378 w 42771"/>
              <a:gd name="connsiteY6" fmla="*/ 40952 h 136218"/>
              <a:gd name="connsiteX7" fmla="*/ 28111 w 42771"/>
              <a:gd name="connsiteY7" fmla="*/ 42861 h 136218"/>
              <a:gd name="connsiteX8" fmla="*/ 33680 w 42771"/>
              <a:gd name="connsiteY8" fmla="*/ 29155 h 136218"/>
              <a:gd name="connsiteX9" fmla="*/ 36931 w 42771"/>
              <a:gd name="connsiteY9" fmla="*/ 36291 h 136218"/>
              <a:gd name="connsiteX10" fmla="*/ 41349 w 42771"/>
              <a:gd name="connsiteY10" fmla="*/ 21555 h 136218"/>
              <a:gd name="connsiteX11" fmla="*/ 39901 w 42771"/>
              <a:gd name="connsiteY11" fmla="*/ 24231 h 136218"/>
              <a:gd name="connsiteX12" fmla="*/ 37875 w 42771"/>
              <a:gd name="connsiteY12" fmla="*/ 11627 h 136218"/>
              <a:gd name="connsiteX13" fmla="*/ 37951 w 42771"/>
              <a:gd name="connsiteY13" fmla="*/ 12891 h 136218"/>
              <a:gd name="connsiteX14" fmla="*/ 28629 w 42771"/>
              <a:gd name="connsiteY14" fmla="*/ 10153 h 136218"/>
              <a:gd name="connsiteX15" fmla="*/ 29371 w 42771"/>
              <a:gd name="connsiteY15" fmla="*/ 8541 h 136218"/>
              <a:gd name="connsiteX16" fmla="*/ 21692 w 42771"/>
              <a:gd name="connsiteY16" fmla="*/ 10921 h 136218"/>
              <a:gd name="connsiteX17" fmla="*/ 17066 w 42771"/>
              <a:gd name="connsiteY17" fmla="*/ 364 h 136218"/>
              <a:gd name="connsiteX18" fmla="*/ 17641 w 42771"/>
              <a:gd name="connsiteY18" fmla="*/ 0 h 136218"/>
              <a:gd name="connsiteX19" fmla="*/ 17535 w 42771"/>
              <a:gd name="connsiteY19" fmla="*/ 300 h 136218"/>
              <a:gd name="connsiteX20" fmla="*/ 3678 w 42771"/>
              <a:gd name="connsiteY20" fmla="*/ 21990 h 136218"/>
              <a:gd name="connsiteX21" fmla="*/ 0 w 42771"/>
              <a:gd name="connsiteY21" fmla="*/ 15071 h 136218"/>
              <a:gd name="connsiteX0" fmla="*/ 640 w 42771"/>
              <a:gd name="connsiteY0" fmla="*/ 8261 h 136218"/>
              <a:gd name="connsiteX1" fmla="*/ 7602 w 42771"/>
              <a:gd name="connsiteY1" fmla="*/ 8656 h 136218"/>
              <a:gd name="connsiteX2" fmla="*/ 10361 w 42771"/>
              <a:gd name="connsiteY2" fmla="*/ 2237 h 136218"/>
              <a:gd name="connsiteX3" fmla="*/ 22007 w 42771"/>
              <a:gd name="connsiteY3" fmla="*/ 9633 h 136218"/>
              <a:gd name="connsiteX4" fmla="*/ 25044 w 42771"/>
              <a:gd name="connsiteY4" fmla="*/ 1294 h 136218"/>
              <a:gd name="connsiteX5" fmla="*/ 29384 w 42771"/>
              <a:gd name="connsiteY5" fmla="*/ 8682 h 136218"/>
              <a:gd name="connsiteX6" fmla="*/ 35014 w 42771"/>
              <a:gd name="connsiteY6" fmla="*/ 6891 h 136218"/>
              <a:gd name="connsiteX7" fmla="*/ 37869 w 42771"/>
              <a:gd name="connsiteY7" fmla="*/ 11777 h 136218"/>
              <a:gd name="connsiteX8" fmla="*/ 41533 w 42771"/>
              <a:gd name="connsiteY8" fmla="*/ 16519 h 136218"/>
              <a:gd name="connsiteX9" fmla="*/ 41369 w 42771"/>
              <a:gd name="connsiteY9" fmla="*/ 21661 h 136218"/>
              <a:gd name="connsiteX10" fmla="*/ 42567 w 42771"/>
              <a:gd name="connsiteY10" fmla="*/ 29523 h 136218"/>
              <a:gd name="connsiteX11" fmla="*/ 36955 w 42771"/>
              <a:gd name="connsiteY11" fmla="*/ 36405 h 136218"/>
              <a:gd name="connsiteX12" fmla="*/ 34946 w 42771"/>
              <a:gd name="connsiteY12" fmla="*/ 42302 h 136218"/>
              <a:gd name="connsiteX13" fmla="*/ 28106 w 42771"/>
              <a:gd name="connsiteY13" fmla="*/ 43016 h 136218"/>
              <a:gd name="connsiteX14" fmla="*/ 23218 w 42771"/>
              <a:gd name="connsiteY14" fmla="*/ 49307 h 136218"/>
              <a:gd name="connsiteX15" fmla="*/ 14753 w 42771"/>
              <a:gd name="connsiteY15" fmla="*/ 51622 h 136218"/>
              <a:gd name="connsiteX16" fmla="*/ 5099 w 42771"/>
              <a:gd name="connsiteY16" fmla="*/ 52542 h 136218"/>
              <a:gd name="connsiteX17" fmla="*/ 4112 w 42771"/>
              <a:gd name="connsiteY17" fmla="*/ 39808 h 136218"/>
              <a:gd name="connsiteX18" fmla="*/ 2343 w 42771"/>
              <a:gd name="connsiteY18" fmla="*/ 36613 h 136218"/>
              <a:gd name="connsiteX19" fmla="*/ 1664 w 42771"/>
              <a:gd name="connsiteY19" fmla="*/ 31752 h 136218"/>
              <a:gd name="connsiteX20" fmla="*/ 2230 w 42771"/>
              <a:gd name="connsiteY20" fmla="*/ 26036 h 136218"/>
              <a:gd name="connsiteX21" fmla="*/ 3414 w 42771"/>
              <a:gd name="connsiteY21" fmla="*/ 20708 h 136218"/>
              <a:gd name="connsiteX22" fmla="*/ 640 w 42771"/>
              <a:gd name="connsiteY22" fmla="*/ 8261 h 136218"/>
              <a:gd name="connsiteX0" fmla="*/ 1533645 w 2266673"/>
              <a:gd name="connsiteY0" fmla="*/ 6983532 h 7045600"/>
              <a:gd name="connsiteX1" fmla="*/ 1471577 w 2266673"/>
              <a:gd name="connsiteY1" fmla="*/ 7045600 h 7045600"/>
              <a:gd name="connsiteX2" fmla="*/ 1409509 w 2266673"/>
              <a:gd name="connsiteY2" fmla="*/ 6983532 h 7045600"/>
              <a:gd name="connsiteX3" fmla="*/ 1471577 w 2266673"/>
              <a:gd name="connsiteY3" fmla="*/ 6921464 h 7045600"/>
              <a:gd name="connsiteX4" fmla="*/ 1533645 w 2266673"/>
              <a:gd name="connsiteY4" fmla="*/ 6983532 h 7045600"/>
              <a:gd name="connsiteX0" fmla="*/ 1504939 w 2266673"/>
              <a:gd name="connsiteY0" fmla="*/ 5548000 h 7045600"/>
              <a:gd name="connsiteX1" fmla="*/ 1380804 w 2266673"/>
              <a:gd name="connsiteY1" fmla="*/ 5672135 h 7045600"/>
              <a:gd name="connsiteX2" fmla="*/ 1256669 w 2266673"/>
              <a:gd name="connsiteY2" fmla="*/ 5548000 h 7045600"/>
              <a:gd name="connsiteX3" fmla="*/ 1380804 w 2266673"/>
              <a:gd name="connsiteY3" fmla="*/ 5423865 h 7045600"/>
              <a:gd name="connsiteX4" fmla="*/ 1504939 w 2266673"/>
              <a:gd name="connsiteY4" fmla="*/ 5548000 h 7045600"/>
              <a:gd name="connsiteX0" fmla="*/ 1468398 w 2266673"/>
              <a:gd name="connsiteY0" fmla="*/ 3988580 h 7045600"/>
              <a:gd name="connsiteX1" fmla="*/ 1282195 w 2266673"/>
              <a:gd name="connsiteY1" fmla="*/ 4174783 h 7045600"/>
              <a:gd name="connsiteX2" fmla="*/ 1095992 w 2266673"/>
              <a:gd name="connsiteY2" fmla="*/ 3988580 h 7045600"/>
              <a:gd name="connsiteX3" fmla="*/ 1282195 w 2266673"/>
              <a:gd name="connsiteY3" fmla="*/ 3802377 h 7045600"/>
              <a:gd name="connsiteX4" fmla="*/ 1468398 w 2266673"/>
              <a:gd name="connsiteY4" fmla="*/ 3988580 h 7045600"/>
              <a:gd name="connsiteX0" fmla="*/ 4244 w 42771"/>
              <a:gd name="connsiteY0" fmla="*/ 32378 h 136218"/>
              <a:gd name="connsiteX1" fmla="*/ 1711 w 42771"/>
              <a:gd name="connsiteY1" fmla="*/ 31581 h 136218"/>
              <a:gd name="connsiteX2" fmla="*/ 3412 w 42771"/>
              <a:gd name="connsiteY2" fmla="*/ 50660 h 136218"/>
              <a:gd name="connsiteX3" fmla="*/ 5754 w 42771"/>
              <a:gd name="connsiteY3" fmla="*/ 53922 h 136218"/>
              <a:gd name="connsiteX4" fmla="*/ 14495 w 42771"/>
              <a:gd name="connsiteY4" fmla="*/ 52101 h 136218"/>
              <a:gd name="connsiteX5" fmla="*/ 8587 w 42771"/>
              <a:gd name="connsiteY5" fmla="*/ 53765 h 136218"/>
              <a:gd name="connsiteX6" fmla="*/ 28378 w 42771"/>
              <a:gd name="connsiteY6" fmla="*/ 40952 h 136218"/>
              <a:gd name="connsiteX7" fmla="*/ 28111 w 42771"/>
              <a:gd name="connsiteY7" fmla="*/ 42861 h 136218"/>
              <a:gd name="connsiteX8" fmla="*/ 33680 w 42771"/>
              <a:gd name="connsiteY8" fmla="*/ 29155 h 136218"/>
              <a:gd name="connsiteX9" fmla="*/ 36931 w 42771"/>
              <a:gd name="connsiteY9" fmla="*/ 36291 h 136218"/>
              <a:gd name="connsiteX10" fmla="*/ 41349 w 42771"/>
              <a:gd name="connsiteY10" fmla="*/ 21555 h 136218"/>
              <a:gd name="connsiteX11" fmla="*/ 39901 w 42771"/>
              <a:gd name="connsiteY11" fmla="*/ 24231 h 136218"/>
              <a:gd name="connsiteX12" fmla="*/ 37875 w 42771"/>
              <a:gd name="connsiteY12" fmla="*/ 11627 h 136218"/>
              <a:gd name="connsiteX13" fmla="*/ 37951 w 42771"/>
              <a:gd name="connsiteY13" fmla="*/ 12891 h 136218"/>
              <a:gd name="connsiteX14" fmla="*/ 28629 w 42771"/>
              <a:gd name="connsiteY14" fmla="*/ 10153 h 136218"/>
              <a:gd name="connsiteX15" fmla="*/ 29371 w 42771"/>
              <a:gd name="connsiteY15" fmla="*/ 8541 h 136218"/>
              <a:gd name="connsiteX16" fmla="*/ 21692 w 42771"/>
              <a:gd name="connsiteY16" fmla="*/ 10921 h 136218"/>
              <a:gd name="connsiteX17" fmla="*/ 17066 w 42771"/>
              <a:gd name="connsiteY17" fmla="*/ 364 h 136218"/>
              <a:gd name="connsiteX18" fmla="*/ 17641 w 42771"/>
              <a:gd name="connsiteY18" fmla="*/ 0 h 136218"/>
              <a:gd name="connsiteX19" fmla="*/ 17535 w 42771"/>
              <a:gd name="connsiteY19" fmla="*/ 300 h 136218"/>
              <a:gd name="connsiteX20" fmla="*/ 3678 w 42771"/>
              <a:gd name="connsiteY20" fmla="*/ 21990 h 136218"/>
              <a:gd name="connsiteX21" fmla="*/ 0 w 42771"/>
              <a:gd name="connsiteY21" fmla="*/ 15071 h 136218"/>
              <a:gd name="connsiteX0" fmla="*/ 640 w 42771"/>
              <a:gd name="connsiteY0" fmla="*/ 8261 h 136218"/>
              <a:gd name="connsiteX1" fmla="*/ 6963 w 42771"/>
              <a:gd name="connsiteY1" fmla="*/ 6561 h 136218"/>
              <a:gd name="connsiteX2" fmla="*/ 10361 w 42771"/>
              <a:gd name="connsiteY2" fmla="*/ 2237 h 136218"/>
              <a:gd name="connsiteX3" fmla="*/ 22007 w 42771"/>
              <a:gd name="connsiteY3" fmla="*/ 9633 h 136218"/>
              <a:gd name="connsiteX4" fmla="*/ 25044 w 42771"/>
              <a:gd name="connsiteY4" fmla="*/ 1294 h 136218"/>
              <a:gd name="connsiteX5" fmla="*/ 29384 w 42771"/>
              <a:gd name="connsiteY5" fmla="*/ 8682 h 136218"/>
              <a:gd name="connsiteX6" fmla="*/ 35014 w 42771"/>
              <a:gd name="connsiteY6" fmla="*/ 6891 h 136218"/>
              <a:gd name="connsiteX7" fmla="*/ 37869 w 42771"/>
              <a:gd name="connsiteY7" fmla="*/ 11777 h 136218"/>
              <a:gd name="connsiteX8" fmla="*/ 41533 w 42771"/>
              <a:gd name="connsiteY8" fmla="*/ 16519 h 136218"/>
              <a:gd name="connsiteX9" fmla="*/ 41369 w 42771"/>
              <a:gd name="connsiteY9" fmla="*/ 21661 h 136218"/>
              <a:gd name="connsiteX10" fmla="*/ 42567 w 42771"/>
              <a:gd name="connsiteY10" fmla="*/ 29523 h 136218"/>
              <a:gd name="connsiteX11" fmla="*/ 36955 w 42771"/>
              <a:gd name="connsiteY11" fmla="*/ 36405 h 136218"/>
              <a:gd name="connsiteX12" fmla="*/ 34946 w 42771"/>
              <a:gd name="connsiteY12" fmla="*/ 42302 h 136218"/>
              <a:gd name="connsiteX13" fmla="*/ 28106 w 42771"/>
              <a:gd name="connsiteY13" fmla="*/ 43016 h 136218"/>
              <a:gd name="connsiteX14" fmla="*/ 23218 w 42771"/>
              <a:gd name="connsiteY14" fmla="*/ 49307 h 136218"/>
              <a:gd name="connsiteX15" fmla="*/ 14753 w 42771"/>
              <a:gd name="connsiteY15" fmla="*/ 51622 h 136218"/>
              <a:gd name="connsiteX16" fmla="*/ 5099 w 42771"/>
              <a:gd name="connsiteY16" fmla="*/ 52542 h 136218"/>
              <a:gd name="connsiteX17" fmla="*/ 4112 w 42771"/>
              <a:gd name="connsiteY17" fmla="*/ 39808 h 136218"/>
              <a:gd name="connsiteX18" fmla="*/ 2343 w 42771"/>
              <a:gd name="connsiteY18" fmla="*/ 36613 h 136218"/>
              <a:gd name="connsiteX19" fmla="*/ 1664 w 42771"/>
              <a:gd name="connsiteY19" fmla="*/ 31752 h 136218"/>
              <a:gd name="connsiteX20" fmla="*/ 2230 w 42771"/>
              <a:gd name="connsiteY20" fmla="*/ 26036 h 136218"/>
              <a:gd name="connsiteX21" fmla="*/ 3414 w 42771"/>
              <a:gd name="connsiteY21" fmla="*/ 20708 h 136218"/>
              <a:gd name="connsiteX22" fmla="*/ 640 w 42771"/>
              <a:gd name="connsiteY22" fmla="*/ 8261 h 136218"/>
              <a:gd name="connsiteX0" fmla="*/ 1533645 w 2266673"/>
              <a:gd name="connsiteY0" fmla="*/ 6983532 h 7045600"/>
              <a:gd name="connsiteX1" fmla="*/ 1471577 w 2266673"/>
              <a:gd name="connsiteY1" fmla="*/ 7045600 h 7045600"/>
              <a:gd name="connsiteX2" fmla="*/ 1409509 w 2266673"/>
              <a:gd name="connsiteY2" fmla="*/ 6983532 h 7045600"/>
              <a:gd name="connsiteX3" fmla="*/ 1471577 w 2266673"/>
              <a:gd name="connsiteY3" fmla="*/ 6921464 h 7045600"/>
              <a:gd name="connsiteX4" fmla="*/ 1533645 w 2266673"/>
              <a:gd name="connsiteY4" fmla="*/ 6983532 h 7045600"/>
              <a:gd name="connsiteX0" fmla="*/ 1504939 w 2266673"/>
              <a:gd name="connsiteY0" fmla="*/ 5548000 h 7045600"/>
              <a:gd name="connsiteX1" fmla="*/ 1380804 w 2266673"/>
              <a:gd name="connsiteY1" fmla="*/ 5672135 h 7045600"/>
              <a:gd name="connsiteX2" fmla="*/ 1256669 w 2266673"/>
              <a:gd name="connsiteY2" fmla="*/ 5548000 h 7045600"/>
              <a:gd name="connsiteX3" fmla="*/ 1380804 w 2266673"/>
              <a:gd name="connsiteY3" fmla="*/ 5423865 h 7045600"/>
              <a:gd name="connsiteX4" fmla="*/ 1504939 w 2266673"/>
              <a:gd name="connsiteY4" fmla="*/ 5548000 h 7045600"/>
              <a:gd name="connsiteX0" fmla="*/ 1468398 w 2266673"/>
              <a:gd name="connsiteY0" fmla="*/ 3988580 h 7045600"/>
              <a:gd name="connsiteX1" fmla="*/ 1282195 w 2266673"/>
              <a:gd name="connsiteY1" fmla="*/ 4174783 h 7045600"/>
              <a:gd name="connsiteX2" fmla="*/ 1095992 w 2266673"/>
              <a:gd name="connsiteY2" fmla="*/ 3988580 h 7045600"/>
              <a:gd name="connsiteX3" fmla="*/ 1282195 w 2266673"/>
              <a:gd name="connsiteY3" fmla="*/ 3802377 h 7045600"/>
              <a:gd name="connsiteX4" fmla="*/ 1468398 w 2266673"/>
              <a:gd name="connsiteY4" fmla="*/ 3988580 h 7045600"/>
              <a:gd name="connsiteX0" fmla="*/ 4244 w 42771"/>
              <a:gd name="connsiteY0" fmla="*/ 32378 h 136218"/>
              <a:gd name="connsiteX1" fmla="*/ 1711 w 42771"/>
              <a:gd name="connsiteY1" fmla="*/ 31581 h 136218"/>
              <a:gd name="connsiteX2" fmla="*/ 3412 w 42771"/>
              <a:gd name="connsiteY2" fmla="*/ 50660 h 136218"/>
              <a:gd name="connsiteX3" fmla="*/ 5754 w 42771"/>
              <a:gd name="connsiteY3" fmla="*/ 53922 h 136218"/>
              <a:gd name="connsiteX4" fmla="*/ 14495 w 42771"/>
              <a:gd name="connsiteY4" fmla="*/ 52101 h 136218"/>
              <a:gd name="connsiteX5" fmla="*/ 8587 w 42771"/>
              <a:gd name="connsiteY5" fmla="*/ 53765 h 136218"/>
              <a:gd name="connsiteX6" fmla="*/ 28378 w 42771"/>
              <a:gd name="connsiteY6" fmla="*/ 40952 h 136218"/>
              <a:gd name="connsiteX7" fmla="*/ 28111 w 42771"/>
              <a:gd name="connsiteY7" fmla="*/ 42861 h 136218"/>
              <a:gd name="connsiteX8" fmla="*/ 33680 w 42771"/>
              <a:gd name="connsiteY8" fmla="*/ 29155 h 136218"/>
              <a:gd name="connsiteX9" fmla="*/ 36931 w 42771"/>
              <a:gd name="connsiteY9" fmla="*/ 36291 h 136218"/>
              <a:gd name="connsiteX10" fmla="*/ 41349 w 42771"/>
              <a:gd name="connsiteY10" fmla="*/ 21555 h 136218"/>
              <a:gd name="connsiteX11" fmla="*/ 39901 w 42771"/>
              <a:gd name="connsiteY11" fmla="*/ 24231 h 136218"/>
              <a:gd name="connsiteX12" fmla="*/ 37875 w 42771"/>
              <a:gd name="connsiteY12" fmla="*/ 11627 h 136218"/>
              <a:gd name="connsiteX13" fmla="*/ 37951 w 42771"/>
              <a:gd name="connsiteY13" fmla="*/ 12891 h 136218"/>
              <a:gd name="connsiteX14" fmla="*/ 28629 w 42771"/>
              <a:gd name="connsiteY14" fmla="*/ 10153 h 136218"/>
              <a:gd name="connsiteX15" fmla="*/ 29371 w 42771"/>
              <a:gd name="connsiteY15" fmla="*/ 8541 h 136218"/>
              <a:gd name="connsiteX16" fmla="*/ 21692 w 42771"/>
              <a:gd name="connsiteY16" fmla="*/ 10921 h 136218"/>
              <a:gd name="connsiteX17" fmla="*/ 17066 w 42771"/>
              <a:gd name="connsiteY17" fmla="*/ 364 h 136218"/>
              <a:gd name="connsiteX18" fmla="*/ 17641 w 42771"/>
              <a:gd name="connsiteY18" fmla="*/ 0 h 136218"/>
              <a:gd name="connsiteX19" fmla="*/ 17535 w 42771"/>
              <a:gd name="connsiteY19" fmla="*/ 300 h 136218"/>
              <a:gd name="connsiteX20" fmla="*/ 3678 w 42771"/>
              <a:gd name="connsiteY20" fmla="*/ 21990 h 136218"/>
              <a:gd name="connsiteX21" fmla="*/ 0 w 42771"/>
              <a:gd name="connsiteY21" fmla="*/ 15071 h 136218"/>
              <a:gd name="connsiteX0" fmla="*/ 1151 w 42771"/>
              <a:gd name="connsiteY0" fmla="*/ 3547 h 136218"/>
              <a:gd name="connsiteX1" fmla="*/ 6963 w 42771"/>
              <a:gd name="connsiteY1" fmla="*/ 6561 h 136218"/>
              <a:gd name="connsiteX2" fmla="*/ 10361 w 42771"/>
              <a:gd name="connsiteY2" fmla="*/ 2237 h 136218"/>
              <a:gd name="connsiteX3" fmla="*/ 22007 w 42771"/>
              <a:gd name="connsiteY3" fmla="*/ 9633 h 136218"/>
              <a:gd name="connsiteX4" fmla="*/ 25044 w 42771"/>
              <a:gd name="connsiteY4" fmla="*/ 1294 h 136218"/>
              <a:gd name="connsiteX5" fmla="*/ 29384 w 42771"/>
              <a:gd name="connsiteY5" fmla="*/ 8682 h 136218"/>
              <a:gd name="connsiteX6" fmla="*/ 35014 w 42771"/>
              <a:gd name="connsiteY6" fmla="*/ 6891 h 136218"/>
              <a:gd name="connsiteX7" fmla="*/ 37869 w 42771"/>
              <a:gd name="connsiteY7" fmla="*/ 11777 h 136218"/>
              <a:gd name="connsiteX8" fmla="*/ 41533 w 42771"/>
              <a:gd name="connsiteY8" fmla="*/ 16519 h 136218"/>
              <a:gd name="connsiteX9" fmla="*/ 41369 w 42771"/>
              <a:gd name="connsiteY9" fmla="*/ 21661 h 136218"/>
              <a:gd name="connsiteX10" fmla="*/ 42567 w 42771"/>
              <a:gd name="connsiteY10" fmla="*/ 29523 h 136218"/>
              <a:gd name="connsiteX11" fmla="*/ 36955 w 42771"/>
              <a:gd name="connsiteY11" fmla="*/ 36405 h 136218"/>
              <a:gd name="connsiteX12" fmla="*/ 34946 w 42771"/>
              <a:gd name="connsiteY12" fmla="*/ 42302 h 136218"/>
              <a:gd name="connsiteX13" fmla="*/ 28106 w 42771"/>
              <a:gd name="connsiteY13" fmla="*/ 43016 h 136218"/>
              <a:gd name="connsiteX14" fmla="*/ 23218 w 42771"/>
              <a:gd name="connsiteY14" fmla="*/ 49307 h 136218"/>
              <a:gd name="connsiteX15" fmla="*/ 14753 w 42771"/>
              <a:gd name="connsiteY15" fmla="*/ 51622 h 136218"/>
              <a:gd name="connsiteX16" fmla="*/ 5099 w 42771"/>
              <a:gd name="connsiteY16" fmla="*/ 52542 h 136218"/>
              <a:gd name="connsiteX17" fmla="*/ 4112 w 42771"/>
              <a:gd name="connsiteY17" fmla="*/ 39808 h 136218"/>
              <a:gd name="connsiteX18" fmla="*/ 2343 w 42771"/>
              <a:gd name="connsiteY18" fmla="*/ 36613 h 136218"/>
              <a:gd name="connsiteX19" fmla="*/ 1664 w 42771"/>
              <a:gd name="connsiteY19" fmla="*/ 31752 h 136218"/>
              <a:gd name="connsiteX20" fmla="*/ 2230 w 42771"/>
              <a:gd name="connsiteY20" fmla="*/ 26036 h 136218"/>
              <a:gd name="connsiteX21" fmla="*/ 3414 w 42771"/>
              <a:gd name="connsiteY21" fmla="*/ 20708 h 136218"/>
              <a:gd name="connsiteX22" fmla="*/ 1151 w 42771"/>
              <a:gd name="connsiteY22" fmla="*/ 3547 h 136218"/>
              <a:gd name="connsiteX0" fmla="*/ 1533645 w 2266673"/>
              <a:gd name="connsiteY0" fmla="*/ 6983532 h 7045600"/>
              <a:gd name="connsiteX1" fmla="*/ 1471577 w 2266673"/>
              <a:gd name="connsiteY1" fmla="*/ 7045600 h 7045600"/>
              <a:gd name="connsiteX2" fmla="*/ 1409509 w 2266673"/>
              <a:gd name="connsiteY2" fmla="*/ 6983532 h 7045600"/>
              <a:gd name="connsiteX3" fmla="*/ 1471577 w 2266673"/>
              <a:gd name="connsiteY3" fmla="*/ 6921464 h 7045600"/>
              <a:gd name="connsiteX4" fmla="*/ 1533645 w 2266673"/>
              <a:gd name="connsiteY4" fmla="*/ 6983532 h 7045600"/>
              <a:gd name="connsiteX0" fmla="*/ 1504939 w 2266673"/>
              <a:gd name="connsiteY0" fmla="*/ 5548000 h 7045600"/>
              <a:gd name="connsiteX1" fmla="*/ 1380804 w 2266673"/>
              <a:gd name="connsiteY1" fmla="*/ 5672135 h 7045600"/>
              <a:gd name="connsiteX2" fmla="*/ 1256669 w 2266673"/>
              <a:gd name="connsiteY2" fmla="*/ 5548000 h 7045600"/>
              <a:gd name="connsiteX3" fmla="*/ 1380804 w 2266673"/>
              <a:gd name="connsiteY3" fmla="*/ 5423865 h 7045600"/>
              <a:gd name="connsiteX4" fmla="*/ 1504939 w 2266673"/>
              <a:gd name="connsiteY4" fmla="*/ 5548000 h 7045600"/>
              <a:gd name="connsiteX0" fmla="*/ 1468398 w 2266673"/>
              <a:gd name="connsiteY0" fmla="*/ 3988580 h 7045600"/>
              <a:gd name="connsiteX1" fmla="*/ 1282195 w 2266673"/>
              <a:gd name="connsiteY1" fmla="*/ 4174783 h 7045600"/>
              <a:gd name="connsiteX2" fmla="*/ 1095992 w 2266673"/>
              <a:gd name="connsiteY2" fmla="*/ 3988580 h 7045600"/>
              <a:gd name="connsiteX3" fmla="*/ 1282195 w 2266673"/>
              <a:gd name="connsiteY3" fmla="*/ 3802377 h 7045600"/>
              <a:gd name="connsiteX4" fmla="*/ 1468398 w 2266673"/>
              <a:gd name="connsiteY4" fmla="*/ 3988580 h 7045600"/>
              <a:gd name="connsiteX0" fmla="*/ 4244 w 42771"/>
              <a:gd name="connsiteY0" fmla="*/ 32378 h 136218"/>
              <a:gd name="connsiteX1" fmla="*/ 1711 w 42771"/>
              <a:gd name="connsiteY1" fmla="*/ 31581 h 136218"/>
              <a:gd name="connsiteX2" fmla="*/ 3412 w 42771"/>
              <a:gd name="connsiteY2" fmla="*/ 50660 h 136218"/>
              <a:gd name="connsiteX3" fmla="*/ 5754 w 42771"/>
              <a:gd name="connsiteY3" fmla="*/ 53922 h 136218"/>
              <a:gd name="connsiteX4" fmla="*/ 14495 w 42771"/>
              <a:gd name="connsiteY4" fmla="*/ 52101 h 136218"/>
              <a:gd name="connsiteX5" fmla="*/ 8587 w 42771"/>
              <a:gd name="connsiteY5" fmla="*/ 53765 h 136218"/>
              <a:gd name="connsiteX6" fmla="*/ 28378 w 42771"/>
              <a:gd name="connsiteY6" fmla="*/ 40952 h 136218"/>
              <a:gd name="connsiteX7" fmla="*/ 28111 w 42771"/>
              <a:gd name="connsiteY7" fmla="*/ 42861 h 136218"/>
              <a:gd name="connsiteX8" fmla="*/ 33680 w 42771"/>
              <a:gd name="connsiteY8" fmla="*/ 29155 h 136218"/>
              <a:gd name="connsiteX9" fmla="*/ 36931 w 42771"/>
              <a:gd name="connsiteY9" fmla="*/ 36291 h 136218"/>
              <a:gd name="connsiteX10" fmla="*/ 41349 w 42771"/>
              <a:gd name="connsiteY10" fmla="*/ 21555 h 136218"/>
              <a:gd name="connsiteX11" fmla="*/ 39901 w 42771"/>
              <a:gd name="connsiteY11" fmla="*/ 24231 h 136218"/>
              <a:gd name="connsiteX12" fmla="*/ 37875 w 42771"/>
              <a:gd name="connsiteY12" fmla="*/ 11627 h 136218"/>
              <a:gd name="connsiteX13" fmla="*/ 37951 w 42771"/>
              <a:gd name="connsiteY13" fmla="*/ 12891 h 136218"/>
              <a:gd name="connsiteX14" fmla="*/ 28629 w 42771"/>
              <a:gd name="connsiteY14" fmla="*/ 10153 h 136218"/>
              <a:gd name="connsiteX15" fmla="*/ 29371 w 42771"/>
              <a:gd name="connsiteY15" fmla="*/ 8541 h 136218"/>
              <a:gd name="connsiteX16" fmla="*/ 21692 w 42771"/>
              <a:gd name="connsiteY16" fmla="*/ 10921 h 136218"/>
              <a:gd name="connsiteX17" fmla="*/ 17066 w 42771"/>
              <a:gd name="connsiteY17" fmla="*/ 364 h 136218"/>
              <a:gd name="connsiteX18" fmla="*/ 17641 w 42771"/>
              <a:gd name="connsiteY18" fmla="*/ 0 h 136218"/>
              <a:gd name="connsiteX19" fmla="*/ 17535 w 42771"/>
              <a:gd name="connsiteY19" fmla="*/ 300 h 136218"/>
              <a:gd name="connsiteX20" fmla="*/ 3678 w 42771"/>
              <a:gd name="connsiteY20" fmla="*/ 21990 h 136218"/>
              <a:gd name="connsiteX21" fmla="*/ 0 w 42771"/>
              <a:gd name="connsiteY21" fmla="*/ 15071 h 136218"/>
              <a:gd name="connsiteX0" fmla="*/ 1151 w 42771"/>
              <a:gd name="connsiteY0" fmla="*/ 3547 h 136218"/>
              <a:gd name="connsiteX1" fmla="*/ 8880 w 42771"/>
              <a:gd name="connsiteY1" fmla="*/ 4990 h 136218"/>
              <a:gd name="connsiteX2" fmla="*/ 10361 w 42771"/>
              <a:gd name="connsiteY2" fmla="*/ 2237 h 136218"/>
              <a:gd name="connsiteX3" fmla="*/ 22007 w 42771"/>
              <a:gd name="connsiteY3" fmla="*/ 9633 h 136218"/>
              <a:gd name="connsiteX4" fmla="*/ 25044 w 42771"/>
              <a:gd name="connsiteY4" fmla="*/ 1294 h 136218"/>
              <a:gd name="connsiteX5" fmla="*/ 29384 w 42771"/>
              <a:gd name="connsiteY5" fmla="*/ 8682 h 136218"/>
              <a:gd name="connsiteX6" fmla="*/ 35014 w 42771"/>
              <a:gd name="connsiteY6" fmla="*/ 6891 h 136218"/>
              <a:gd name="connsiteX7" fmla="*/ 37869 w 42771"/>
              <a:gd name="connsiteY7" fmla="*/ 11777 h 136218"/>
              <a:gd name="connsiteX8" fmla="*/ 41533 w 42771"/>
              <a:gd name="connsiteY8" fmla="*/ 16519 h 136218"/>
              <a:gd name="connsiteX9" fmla="*/ 41369 w 42771"/>
              <a:gd name="connsiteY9" fmla="*/ 21661 h 136218"/>
              <a:gd name="connsiteX10" fmla="*/ 42567 w 42771"/>
              <a:gd name="connsiteY10" fmla="*/ 29523 h 136218"/>
              <a:gd name="connsiteX11" fmla="*/ 36955 w 42771"/>
              <a:gd name="connsiteY11" fmla="*/ 36405 h 136218"/>
              <a:gd name="connsiteX12" fmla="*/ 34946 w 42771"/>
              <a:gd name="connsiteY12" fmla="*/ 42302 h 136218"/>
              <a:gd name="connsiteX13" fmla="*/ 28106 w 42771"/>
              <a:gd name="connsiteY13" fmla="*/ 43016 h 136218"/>
              <a:gd name="connsiteX14" fmla="*/ 23218 w 42771"/>
              <a:gd name="connsiteY14" fmla="*/ 49307 h 136218"/>
              <a:gd name="connsiteX15" fmla="*/ 14753 w 42771"/>
              <a:gd name="connsiteY15" fmla="*/ 51622 h 136218"/>
              <a:gd name="connsiteX16" fmla="*/ 5099 w 42771"/>
              <a:gd name="connsiteY16" fmla="*/ 52542 h 136218"/>
              <a:gd name="connsiteX17" fmla="*/ 4112 w 42771"/>
              <a:gd name="connsiteY17" fmla="*/ 39808 h 136218"/>
              <a:gd name="connsiteX18" fmla="*/ 2343 w 42771"/>
              <a:gd name="connsiteY18" fmla="*/ 36613 h 136218"/>
              <a:gd name="connsiteX19" fmla="*/ 1664 w 42771"/>
              <a:gd name="connsiteY19" fmla="*/ 31752 h 136218"/>
              <a:gd name="connsiteX20" fmla="*/ 2230 w 42771"/>
              <a:gd name="connsiteY20" fmla="*/ 26036 h 136218"/>
              <a:gd name="connsiteX21" fmla="*/ 3414 w 42771"/>
              <a:gd name="connsiteY21" fmla="*/ 20708 h 136218"/>
              <a:gd name="connsiteX22" fmla="*/ 1151 w 42771"/>
              <a:gd name="connsiteY22" fmla="*/ 3547 h 136218"/>
              <a:gd name="connsiteX0" fmla="*/ 1533645 w 2266673"/>
              <a:gd name="connsiteY0" fmla="*/ 6983532 h 7045600"/>
              <a:gd name="connsiteX1" fmla="*/ 1471577 w 2266673"/>
              <a:gd name="connsiteY1" fmla="*/ 7045600 h 7045600"/>
              <a:gd name="connsiteX2" fmla="*/ 1409509 w 2266673"/>
              <a:gd name="connsiteY2" fmla="*/ 6983532 h 7045600"/>
              <a:gd name="connsiteX3" fmla="*/ 1471577 w 2266673"/>
              <a:gd name="connsiteY3" fmla="*/ 6921464 h 7045600"/>
              <a:gd name="connsiteX4" fmla="*/ 1533645 w 2266673"/>
              <a:gd name="connsiteY4" fmla="*/ 6983532 h 7045600"/>
              <a:gd name="connsiteX0" fmla="*/ 1504939 w 2266673"/>
              <a:gd name="connsiteY0" fmla="*/ 5548000 h 7045600"/>
              <a:gd name="connsiteX1" fmla="*/ 1380804 w 2266673"/>
              <a:gd name="connsiteY1" fmla="*/ 5672135 h 7045600"/>
              <a:gd name="connsiteX2" fmla="*/ 1256669 w 2266673"/>
              <a:gd name="connsiteY2" fmla="*/ 5548000 h 7045600"/>
              <a:gd name="connsiteX3" fmla="*/ 1380804 w 2266673"/>
              <a:gd name="connsiteY3" fmla="*/ 5423865 h 7045600"/>
              <a:gd name="connsiteX4" fmla="*/ 1504939 w 2266673"/>
              <a:gd name="connsiteY4" fmla="*/ 5548000 h 7045600"/>
              <a:gd name="connsiteX0" fmla="*/ 1468398 w 2266673"/>
              <a:gd name="connsiteY0" fmla="*/ 3988580 h 7045600"/>
              <a:gd name="connsiteX1" fmla="*/ 1282195 w 2266673"/>
              <a:gd name="connsiteY1" fmla="*/ 4174783 h 7045600"/>
              <a:gd name="connsiteX2" fmla="*/ 1095992 w 2266673"/>
              <a:gd name="connsiteY2" fmla="*/ 3988580 h 7045600"/>
              <a:gd name="connsiteX3" fmla="*/ 1282195 w 2266673"/>
              <a:gd name="connsiteY3" fmla="*/ 3802377 h 7045600"/>
              <a:gd name="connsiteX4" fmla="*/ 1468398 w 2266673"/>
              <a:gd name="connsiteY4" fmla="*/ 3988580 h 7045600"/>
              <a:gd name="connsiteX0" fmla="*/ 4244 w 42771"/>
              <a:gd name="connsiteY0" fmla="*/ 32378 h 136218"/>
              <a:gd name="connsiteX1" fmla="*/ 1711 w 42771"/>
              <a:gd name="connsiteY1" fmla="*/ 31581 h 136218"/>
              <a:gd name="connsiteX2" fmla="*/ 3412 w 42771"/>
              <a:gd name="connsiteY2" fmla="*/ 50660 h 136218"/>
              <a:gd name="connsiteX3" fmla="*/ 5754 w 42771"/>
              <a:gd name="connsiteY3" fmla="*/ 53922 h 136218"/>
              <a:gd name="connsiteX4" fmla="*/ 14495 w 42771"/>
              <a:gd name="connsiteY4" fmla="*/ 52101 h 136218"/>
              <a:gd name="connsiteX5" fmla="*/ 8587 w 42771"/>
              <a:gd name="connsiteY5" fmla="*/ 53765 h 136218"/>
              <a:gd name="connsiteX6" fmla="*/ 28378 w 42771"/>
              <a:gd name="connsiteY6" fmla="*/ 40952 h 136218"/>
              <a:gd name="connsiteX7" fmla="*/ 28111 w 42771"/>
              <a:gd name="connsiteY7" fmla="*/ 42861 h 136218"/>
              <a:gd name="connsiteX8" fmla="*/ 33680 w 42771"/>
              <a:gd name="connsiteY8" fmla="*/ 29155 h 136218"/>
              <a:gd name="connsiteX9" fmla="*/ 36931 w 42771"/>
              <a:gd name="connsiteY9" fmla="*/ 36291 h 136218"/>
              <a:gd name="connsiteX10" fmla="*/ 41349 w 42771"/>
              <a:gd name="connsiteY10" fmla="*/ 21555 h 136218"/>
              <a:gd name="connsiteX11" fmla="*/ 39901 w 42771"/>
              <a:gd name="connsiteY11" fmla="*/ 24231 h 136218"/>
              <a:gd name="connsiteX12" fmla="*/ 37875 w 42771"/>
              <a:gd name="connsiteY12" fmla="*/ 11627 h 136218"/>
              <a:gd name="connsiteX13" fmla="*/ 37951 w 42771"/>
              <a:gd name="connsiteY13" fmla="*/ 12891 h 136218"/>
              <a:gd name="connsiteX14" fmla="*/ 28629 w 42771"/>
              <a:gd name="connsiteY14" fmla="*/ 10153 h 136218"/>
              <a:gd name="connsiteX15" fmla="*/ 29371 w 42771"/>
              <a:gd name="connsiteY15" fmla="*/ 8541 h 136218"/>
              <a:gd name="connsiteX16" fmla="*/ 21692 w 42771"/>
              <a:gd name="connsiteY16" fmla="*/ 10921 h 136218"/>
              <a:gd name="connsiteX17" fmla="*/ 17066 w 42771"/>
              <a:gd name="connsiteY17" fmla="*/ 364 h 136218"/>
              <a:gd name="connsiteX18" fmla="*/ 17641 w 42771"/>
              <a:gd name="connsiteY18" fmla="*/ 0 h 136218"/>
              <a:gd name="connsiteX19" fmla="*/ 17535 w 42771"/>
              <a:gd name="connsiteY19" fmla="*/ 300 h 136218"/>
              <a:gd name="connsiteX20" fmla="*/ 3678 w 42771"/>
              <a:gd name="connsiteY20" fmla="*/ 21990 h 136218"/>
              <a:gd name="connsiteX21" fmla="*/ 0 w 42771"/>
              <a:gd name="connsiteY21" fmla="*/ 15071 h 136218"/>
              <a:gd name="connsiteX0" fmla="*/ 1151 w 42771"/>
              <a:gd name="connsiteY0" fmla="*/ 3586 h 136257"/>
              <a:gd name="connsiteX1" fmla="*/ 8880 w 42771"/>
              <a:gd name="connsiteY1" fmla="*/ 5029 h 136257"/>
              <a:gd name="connsiteX2" fmla="*/ 14195 w 42771"/>
              <a:gd name="connsiteY2" fmla="*/ 1097 h 136257"/>
              <a:gd name="connsiteX3" fmla="*/ 22007 w 42771"/>
              <a:gd name="connsiteY3" fmla="*/ 9672 h 136257"/>
              <a:gd name="connsiteX4" fmla="*/ 25044 w 42771"/>
              <a:gd name="connsiteY4" fmla="*/ 1333 h 136257"/>
              <a:gd name="connsiteX5" fmla="*/ 29384 w 42771"/>
              <a:gd name="connsiteY5" fmla="*/ 8721 h 136257"/>
              <a:gd name="connsiteX6" fmla="*/ 35014 w 42771"/>
              <a:gd name="connsiteY6" fmla="*/ 6930 h 136257"/>
              <a:gd name="connsiteX7" fmla="*/ 37869 w 42771"/>
              <a:gd name="connsiteY7" fmla="*/ 11816 h 136257"/>
              <a:gd name="connsiteX8" fmla="*/ 41533 w 42771"/>
              <a:gd name="connsiteY8" fmla="*/ 16558 h 136257"/>
              <a:gd name="connsiteX9" fmla="*/ 41369 w 42771"/>
              <a:gd name="connsiteY9" fmla="*/ 21700 h 136257"/>
              <a:gd name="connsiteX10" fmla="*/ 42567 w 42771"/>
              <a:gd name="connsiteY10" fmla="*/ 29562 h 136257"/>
              <a:gd name="connsiteX11" fmla="*/ 36955 w 42771"/>
              <a:gd name="connsiteY11" fmla="*/ 36444 h 136257"/>
              <a:gd name="connsiteX12" fmla="*/ 34946 w 42771"/>
              <a:gd name="connsiteY12" fmla="*/ 42341 h 136257"/>
              <a:gd name="connsiteX13" fmla="*/ 28106 w 42771"/>
              <a:gd name="connsiteY13" fmla="*/ 43055 h 136257"/>
              <a:gd name="connsiteX14" fmla="*/ 23218 w 42771"/>
              <a:gd name="connsiteY14" fmla="*/ 49346 h 136257"/>
              <a:gd name="connsiteX15" fmla="*/ 14753 w 42771"/>
              <a:gd name="connsiteY15" fmla="*/ 51661 h 136257"/>
              <a:gd name="connsiteX16" fmla="*/ 5099 w 42771"/>
              <a:gd name="connsiteY16" fmla="*/ 52581 h 136257"/>
              <a:gd name="connsiteX17" fmla="*/ 4112 w 42771"/>
              <a:gd name="connsiteY17" fmla="*/ 39847 h 136257"/>
              <a:gd name="connsiteX18" fmla="*/ 2343 w 42771"/>
              <a:gd name="connsiteY18" fmla="*/ 36652 h 136257"/>
              <a:gd name="connsiteX19" fmla="*/ 1664 w 42771"/>
              <a:gd name="connsiteY19" fmla="*/ 31791 h 136257"/>
              <a:gd name="connsiteX20" fmla="*/ 2230 w 42771"/>
              <a:gd name="connsiteY20" fmla="*/ 26075 h 136257"/>
              <a:gd name="connsiteX21" fmla="*/ 3414 w 42771"/>
              <a:gd name="connsiteY21" fmla="*/ 20747 h 136257"/>
              <a:gd name="connsiteX22" fmla="*/ 1151 w 42771"/>
              <a:gd name="connsiteY22" fmla="*/ 3586 h 136257"/>
              <a:gd name="connsiteX0" fmla="*/ 1533645 w 2266673"/>
              <a:gd name="connsiteY0" fmla="*/ 6985549 h 7047617"/>
              <a:gd name="connsiteX1" fmla="*/ 1471577 w 2266673"/>
              <a:gd name="connsiteY1" fmla="*/ 7047617 h 7047617"/>
              <a:gd name="connsiteX2" fmla="*/ 1409509 w 2266673"/>
              <a:gd name="connsiteY2" fmla="*/ 6985549 h 7047617"/>
              <a:gd name="connsiteX3" fmla="*/ 1471577 w 2266673"/>
              <a:gd name="connsiteY3" fmla="*/ 6923481 h 7047617"/>
              <a:gd name="connsiteX4" fmla="*/ 1533645 w 2266673"/>
              <a:gd name="connsiteY4" fmla="*/ 6985549 h 7047617"/>
              <a:gd name="connsiteX0" fmla="*/ 1504939 w 2266673"/>
              <a:gd name="connsiteY0" fmla="*/ 5550017 h 7047617"/>
              <a:gd name="connsiteX1" fmla="*/ 1380804 w 2266673"/>
              <a:gd name="connsiteY1" fmla="*/ 5674152 h 7047617"/>
              <a:gd name="connsiteX2" fmla="*/ 1256669 w 2266673"/>
              <a:gd name="connsiteY2" fmla="*/ 5550017 h 7047617"/>
              <a:gd name="connsiteX3" fmla="*/ 1380804 w 2266673"/>
              <a:gd name="connsiteY3" fmla="*/ 5425882 h 7047617"/>
              <a:gd name="connsiteX4" fmla="*/ 1504939 w 2266673"/>
              <a:gd name="connsiteY4" fmla="*/ 5550017 h 7047617"/>
              <a:gd name="connsiteX0" fmla="*/ 1468398 w 2266673"/>
              <a:gd name="connsiteY0" fmla="*/ 3990597 h 7047617"/>
              <a:gd name="connsiteX1" fmla="*/ 1282195 w 2266673"/>
              <a:gd name="connsiteY1" fmla="*/ 4176800 h 7047617"/>
              <a:gd name="connsiteX2" fmla="*/ 1095992 w 2266673"/>
              <a:gd name="connsiteY2" fmla="*/ 3990597 h 7047617"/>
              <a:gd name="connsiteX3" fmla="*/ 1282195 w 2266673"/>
              <a:gd name="connsiteY3" fmla="*/ 3804394 h 7047617"/>
              <a:gd name="connsiteX4" fmla="*/ 1468398 w 2266673"/>
              <a:gd name="connsiteY4" fmla="*/ 3990597 h 7047617"/>
              <a:gd name="connsiteX0" fmla="*/ 4244 w 42771"/>
              <a:gd name="connsiteY0" fmla="*/ 32417 h 136257"/>
              <a:gd name="connsiteX1" fmla="*/ 1711 w 42771"/>
              <a:gd name="connsiteY1" fmla="*/ 31620 h 136257"/>
              <a:gd name="connsiteX2" fmla="*/ 3412 w 42771"/>
              <a:gd name="connsiteY2" fmla="*/ 50699 h 136257"/>
              <a:gd name="connsiteX3" fmla="*/ 5754 w 42771"/>
              <a:gd name="connsiteY3" fmla="*/ 53961 h 136257"/>
              <a:gd name="connsiteX4" fmla="*/ 14495 w 42771"/>
              <a:gd name="connsiteY4" fmla="*/ 52140 h 136257"/>
              <a:gd name="connsiteX5" fmla="*/ 8587 w 42771"/>
              <a:gd name="connsiteY5" fmla="*/ 53804 h 136257"/>
              <a:gd name="connsiteX6" fmla="*/ 28378 w 42771"/>
              <a:gd name="connsiteY6" fmla="*/ 40991 h 136257"/>
              <a:gd name="connsiteX7" fmla="*/ 28111 w 42771"/>
              <a:gd name="connsiteY7" fmla="*/ 42900 h 136257"/>
              <a:gd name="connsiteX8" fmla="*/ 33680 w 42771"/>
              <a:gd name="connsiteY8" fmla="*/ 29194 h 136257"/>
              <a:gd name="connsiteX9" fmla="*/ 36931 w 42771"/>
              <a:gd name="connsiteY9" fmla="*/ 36330 h 136257"/>
              <a:gd name="connsiteX10" fmla="*/ 41349 w 42771"/>
              <a:gd name="connsiteY10" fmla="*/ 21594 h 136257"/>
              <a:gd name="connsiteX11" fmla="*/ 39901 w 42771"/>
              <a:gd name="connsiteY11" fmla="*/ 24270 h 136257"/>
              <a:gd name="connsiteX12" fmla="*/ 37875 w 42771"/>
              <a:gd name="connsiteY12" fmla="*/ 11666 h 136257"/>
              <a:gd name="connsiteX13" fmla="*/ 37951 w 42771"/>
              <a:gd name="connsiteY13" fmla="*/ 12930 h 136257"/>
              <a:gd name="connsiteX14" fmla="*/ 28629 w 42771"/>
              <a:gd name="connsiteY14" fmla="*/ 10192 h 136257"/>
              <a:gd name="connsiteX15" fmla="*/ 29371 w 42771"/>
              <a:gd name="connsiteY15" fmla="*/ 8580 h 136257"/>
              <a:gd name="connsiteX16" fmla="*/ 21692 w 42771"/>
              <a:gd name="connsiteY16" fmla="*/ 10960 h 136257"/>
              <a:gd name="connsiteX17" fmla="*/ 17066 w 42771"/>
              <a:gd name="connsiteY17" fmla="*/ 403 h 136257"/>
              <a:gd name="connsiteX18" fmla="*/ 17641 w 42771"/>
              <a:gd name="connsiteY18" fmla="*/ 39 h 136257"/>
              <a:gd name="connsiteX19" fmla="*/ 17535 w 42771"/>
              <a:gd name="connsiteY19" fmla="*/ 339 h 136257"/>
              <a:gd name="connsiteX20" fmla="*/ 3678 w 42771"/>
              <a:gd name="connsiteY20" fmla="*/ 22029 h 136257"/>
              <a:gd name="connsiteX21" fmla="*/ 0 w 42771"/>
              <a:gd name="connsiteY21" fmla="*/ 15110 h 136257"/>
              <a:gd name="connsiteX0" fmla="*/ 1151 w 42771"/>
              <a:gd name="connsiteY0" fmla="*/ 3586 h 136257"/>
              <a:gd name="connsiteX1" fmla="*/ 8880 w 42771"/>
              <a:gd name="connsiteY1" fmla="*/ 5029 h 136257"/>
              <a:gd name="connsiteX2" fmla="*/ 14195 w 42771"/>
              <a:gd name="connsiteY2" fmla="*/ 1097 h 136257"/>
              <a:gd name="connsiteX3" fmla="*/ 22007 w 42771"/>
              <a:gd name="connsiteY3" fmla="*/ 9672 h 136257"/>
              <a:gd name="connsiteX4" fmla="*/ 25044 w 42771"/>
              <a:gd name="connsiteY4" fmla="*/ 1333 h 136257"/>
              <a:gd name="connsiteX5" fmla="*/ 29384 w 42771"/>
              <a:gd name="connsiteY5" fmla="*/ 8721 h 136257"/>
              <a:gd name="connsiteX6" fmla="*/ 35014 w 42771"/>
              <a:gd name="connsiteY6" fmla="*/ 6930 h 136257"/>
              <a:gd name="connsiteX7" fmla="*/ 37869 w 42771"/>
              <a:gd name="connsiteY7" fmla="*/ 11816 h 136257"/>
              <a:gd name="connsiteX8" fmla="*/ 41533 w 42771"/>
              <a:gd name="connsiteY8" fmla="*/ 16558 h 136257"/>
              <a:gd name="connsiteX9" fmla="*/ 41369 w 42771"/>
              <a:gd name="connsiteY9" fmla="*/ 21700 h 136257"/>
              <a:gd name="connsiteX10" fmla="*/ 42567 w 42771"/>
              <a:gd name="connsiteY10" fmla="*/ 29562 h 136257"/>
              <a:gd name="connsiteX11" fmla="*/ 36955 w 42771"/>
              <a:gd name="connsiteY11" fmla="*/ 36444 h 136257"/>
              <a:gd name="connsiteX12" fmla="*/ 34946 w 42771"/>
              <a:gd name="connsiteY12" fmla="*/ 42341 h 136257"/>
              <a:gd name="connsiteX13" fmla="*/ 28106 w 42771"/>
              <a:gd name="connsiteY13" fmla="*/ 43055 h 136257"/>
              <a:gd name="connsiteX14" fmla="*/ 23218 w 42771"/>
              <a:gd name="connsiteY14" fmla="*/ 49346 h 136257"/>
              <a:gd name="connsiteX15" fmla="*/ 14753 w 42771"/>
              <a:gd name="connsiteY15" fmla="*/ 51661 h 136257"/>
              <a:gd name="connsiteX16" fmla="*/ 5099 w 42771"/>
              <a:gd name="connsiteY16" fmla="*/ 52581 h 136257"/>
              <a:gd name="connsiteX17" fmla="*/ 4112 w 42771"/>
              <a:gd name="connsiteY17" fmla="*/ 39847 h 136257"/>
              <a:gd name="connsiteX18" fmla="*/ 2343 w 42771"/>
              <a:gd name="connsiteY18" fmla="*/ 36652 h 136257"/>
              <a:gd name="connsiteX19" fmla="*/ 1664 w 42771"/>
              <a:gd name="connsiteY19" fmla="*/ 31791 h 136257"/>
              <a:gd name="connsiteX20" fmla="*/ 2230 w 42771"/>
              <a:gd name="connsiteY20" fmla="*/ 26075 h 136257"/>
              <a:gd name="connsiteX21" fmla="*/ 950 w 42771"/>
              <a:gd name="connsiteY21" fmla="*/ 15771 h 136257"/>
              <a:gd name="connsiteX22" fmla="*/ 1151 w 42771"/>
              <a:gd name="connsiteY22" fmla="*/ 3586 h 136257"/>
              <a:gd name="connsiteX0" fmla="*/ 1533645 w 2266673"/>
              <a:gd name="connsiteY0" fmla="*/ 6985549 h 7047617"/>
              <a:gd name="connsiteX1" fmla="*/ 1471577 w 2266673"/>
              <a:gd name="connsiteY1" fmla="*/ 7047617 h 7047617"/>
              <a:gd name="connsiteX2" fmla="*/ 1409509 w 2266673"/>
              <a:gd name="connsiteY2" fmla="*/ 6985549 h 7047617"/>
              <a:gd name="connsiteX3" fmla="*/ 1471577 w 2266673"/>
              <a:gd name="connsiteY3" fmla="*/ 6923481 h 7047617"/>
              <a:gd name="connsiteX4" fmla="*/ 1533645 w 2266673"/>
              <a:gd name="connsiteY4" fmla="*/ 6985549 h 7047617"/>
              <a:gd name="connsiteX0" fmla="*/ 1504939 w 2266673"/>
              <a:gd name="connsiteY0" fmla="*/ 5550017 h 7047617"/>
              <a:gd name="connsiteX1" fmla="*/ 1380804 w 2266673"/>
              <a:gd name="connsiteY1" fmla="*/ 5674152 h 7047617"/>
              <a:gd name="connsiteX2" fmla="*/ 1256669 w 2266673"/>
              <a:gd name="connsiteY2" fmla="*/ 5550017 h 7047617"/>
              <a:gd name="connsiteX3" fmla="*/ 1380804 w 2266673"/>
              <a:gd name="connsiteY3" fmla="*/ 5425882 h 7047617"/>
              <a:gd name="connsiteX4" fmla="*/ 1504939 w 2266673"/>
              <a:gd name="connsiteY4" fmla="*/ 5550017 h 7047617"/>
              <a:gd name="connsiteX0" fmla="*/ 1468398 w 2266673"/>
              <a:gd name="connsiteY0" fmla="*/ 3990597 h 7047617"/>
              <a:gd name="connsiteX1" fmla="*/ 1282195 w 2266673"/>
              <a:gd name="connsiteY1" fmla="*/ 4176800 h 7047617"/>
              <a:gd name="connsiteX2" fmla="*/ 1095992 w 2266673"/>
              <a:gd name="connsiteY2" fmla="*/ 3990597 h 7047617"/>
              <a:gd name="connsiteX3" fmla="*/ 1282195 w 2266673"/>
              <a:gd name="connsiteY3" fmla="*/ 3804394 h 7047617"/>
              <a:gd name="connsiteX4" fmla="*/ 1468398 w 2266673"/>
              <a:gd name="connsiteY4" fmla="*/ 3990597 h 7047617"/>
              <a:gd name="connsiteX0" fmla="*/ 4244 w 42771"/>
              <a:gd name="connsiteY0" fmla="*/ 32417 h 136257"/>
              <a:gd name="connsiteX1" fmla="*/ 1711 w 42771"/>
              <a:gd name="connsiteY1" fmla="*/ 31620 h 136257"/>
              <a:gd name="connsiteX2" fmla="*/ 3412 w 42771"/>
              <a:gd name="connsiteY2" fmla="*/ 50699 h 136257"/>
              <a:gd name="connsiteX3" fmla="*/ 5754 w 42771"/>
              <a:gd name="connsiteY3" fmla="*/ 53961 h 136257"/>
              <a:gd name="connsiteX4" fmla="*/ 14495 w 42771"/>
              <a:gd name="connsiteY4" fmla="*/ 52140 h 136257"/>
              <a:gd name="connsiteX5" fmla="*/ 8587 w 42771"/>
              <a:gd name="connsiteY5" fmla="*/ 53804 h 136257"/>
              <a:gd name="connsiteX6" fmla="*/ 28378 w 42771"/>
              <a:gd name="connsiteY6" fmla="*/ 40991 h 136257"/>
              <a:gd name="connsiteX7" fmla="*/ 28111 w 42771"/>
              <a:gd name="connsiteY7" fmla="*/ 42900 h 136257"/>
              <a:gd name="connsiteX8" fmla="*/ 33680 w 42771"/>
              <a:gd name="connsiteY8" fmla="*/ 29194 h 136257"/>
              <a:gd name="connsiteX9" fmla="*/ 36931 w 42771"/>
              <a:gd name="connsiteY9" fmla="*/ 36330 h 136257"/>
              <a:gd name="connsiteX10" fmla="*/ 41349 w 42771"/>
              <a:gd name="connsiteY10" fmla="*/ 21594 h 136257"/>
              <a:gd name="connsiteX11" fmla="*/ 39901 w 42771"/>
              <a:gd name="connsiteY11" fmla="*/ 24270 h 136257"/>
              <a:gd name="connsiteX12" fmla="*/ 37875 w 42771"/>
              <a:gd name="connsiteY12" fmla="*/ 11666 h 136257"/>
              <a:gd name="connsiteX13" fmla="*/ 37951 w 42771"/>
              <a:gd name="connsiteY13" fmla="*/ 12930 h 136257"/>
              <a:gd name="connsiteX14" fmla="*/ 28629 w 42771"/>
              <a:gd name="connsiteY14" fmla="*/ 10192 h 136257"/>
              <a:gd name="connsiteX15" fmla="*/ 29371 w 42771"/>
              <a:gd name="connsiteY15" fmla="*/ 8580 h 136257"/>
              <a:gd name="connsiteX16" fmla="*/ 21692 w 42771"/>
              <a:gd name="connsiteY16" fmla="*/ 10960 h 136257"/>
              <a:gd name="connsiteX17" fmla="*/ 17066 w 42771"/>
              <a:gd name="connsiteY17" fmla="*/ 403 h 136257"/>
              <a:gd name="connsiteX18" fmla="*/ 17641 w 42771"/>
              <a:gd name="connsiteY18" fmla="*/ 39 h 136257"/>
              <a:gd name="connsiteX19" fmla="*/ 17535 w 42771"/>
              <a:gd name="connsiteY19" fmla="*/ 339 h 136257"/>
              <a:gd name="connsiteX20" fmla="*/ 3678 w 42771"/>
              <a:gd name="connsiteY20" fmla="*/ 22029 h 136257"/>
              <a:gd name="connsiteX21" fmla="*/ 0 w 42771"/>
              <a:gd name="connsiteY21" fmla="*/ 15110 h 136257"/>
              <a:gd name="connsiteX0" fmla="*/ 1151 w 42771"/>
              <a:gd name="connsiteY0" fmla="*/ 3586 h 136257"/>
              <a:gd name="connsiteX1" fmla="*/ 8880 w 42771"/>
              <a:gd name="connsiteY1" fmla="*/ 5029 h 136257"/>
              <a:gd name="connsiteX2" fmla="*/ 14195 w 42771"/>
              <a:gd name="connsiteY2" fmla="*/ 1097 h 136257"/>
              <a:gd name="connsiteX3" fmla="*/ 22007 w 42771"/>
              <a:gd name="connsiteY3" fmla="*/ 9672 h 136257"/>
              <a:gd name="connsiteX4" fmla="*/ 25044 w 42771"/>
              <a:gd name="connsiteY4" fmla="*/ 1333 h 136257"/>
              <a:gd name="connsiteX5" fmla="*/ 29384 w 42771"/>
              <a:gd name="connsiteY5" fmla="*/ 8721 h 136257"/>
              <a:gd name="connsiteX6" fmla="*/ 35014 w 42771"/>
              <a:gd name="connsiteY6" fmla="*/ 6930 h 136257"/>
              <a:gd name="connsiteX7" fmla="*/ 37869 w 42771"/>
              <a:gd name="connsiteY7" fmla="*/ 11816 h 136257"/>
              <a:gd name="connsiteX8" fmla="*/ 41533 w 42771"/>
              <a:gd name="connsiteY8" fmla="*/ 16558 h 136257"/>
              <a:gd name="connsiteX9" fmla="*/ 41369 w 42771"/>
              <a:gd name="connsiteY9" fmla="*/ 21700 h 136257"/>
              <a:gd name="connsiteX10" fmla="*/ 42567 w 42771"/>
              <a:gd name="connsiteY10" fmla="*/ 29562 h 136257"/>
              <a:gd name="connsiteX11" fmla="*/ 36955 w 42771"/>
              <a:gd name="connsiteY11" fmla="*/ 36444 h 136257"/>
              <a:gd name="connsiteX12" fmla="*/ 34946 w 42771"/>
              <a:gd name="connsiteY12" fmla="*/ 42341 h 136257"/>
              <a:gd name="connsiteX13" fmla="*/ 28106 w 42771"/>
              <a:gd name="connsiteY13" fmla="*/ 43055 h 136257"/>
              <a:gd name="connsiteX14" fmla="*/ 23218 w 42771"/>
              <a:gd name="connsiteY14" fmla="*/ 49346 h 136257"/>
              <a:gd name="connsiteX15" fmla="*/ 14753 w 42771"/>
              <a:gd name="connsiteY15" fmla="*/ 51661 h 136257"/>
              <a:gd name="connsiteX16" fmla="*/ 3339 w 42771"/>
              <a:gd name="connsiteY16" fmla="*/ 49045 h 136257"/>
              <a:gd name="connsiteX17" fmla="*/ 4112 w 42771"/>
              <a:gd name="connsiteY17" fmla="*/ 39847 h 136257"/>
              <a:gd name="connsiteX18" fmla="*/ 2343 w 42771"/>
              <a:gd name="connsiteY18" fmla="*/ 36652 h 136257"/>
              <a:gd name="connsiteX19" fmla="*/ 1664 w 42771"/>
              <a:gd name="connsiteY19" fmla="*/ 31791 h 136257"/>
              <a:gd name="connsiteX20" fmla="*/ 2230 w 42771"/>
              <a:gd name="connsiteY20" fmla="*/ 26075 h 136257"/>
              <a:gd name="connsiteX21" fmla="*/ 950 w 42771"/>
              <a:gd name="connsiteY21" fmla="*/ 15771 h 136257"/>
              <a:gd name="connsiteX22" fmla="*/ 1151 w 42771"/>
              <a:gd name="connsiteY22" fmla="*/ 3586 h 136257"/>
              <a:gd name="connsiteX0" fmla="*/ 1533645 w 2266673"/>
              <a:gd name="connsiteY0" fmla="*/ 6985549 h 7047617"/>
              <a:gd name="connsiteX1" fmla="*/ 1471577 w 2266673"/>
              <a:gd name="connsiteY1" fmla="*/ 7047617 h 7047617"/>
              <a:gd name="connsiteX2" fmla="*/ 1409509 w 2266673"/>
              <a:gd name="connsiteY2" fmla="*/ 6985549 h 7047617"/>
              <a:gd name="connsiteX3" fmla="*/ 1471577 w 2266673"/>
              <a:gd name="connsiteY3" fmla="*/ 6923481 h 7047617"/>
              <a:gd name="connsiteX4" fmla="*/ 1533645 w 2266673"/>
              <a:gd name="connsiteY4" fmla="*/ 6985549 h 7047617"/>
              <a:gd name="connsiteX0" fmla="*/ 1504939 w 2266673"/>
              <a:gd name="connsiteY0" fmla="*/ 5550017 h 7047617"/>
              <a:gd name="connsiteX1" fmla="*/ 1380804 w 2266673"/>
              <a:gd name="connsiteY1" fmla="*/ 5674152 h 7047617"/>
              <a:gd name="connsiteX2" fmla="*/ 1256669 w 2266673"/>
              <a:gd name="connsiteY2" fmla="*/ 5550017 h 7047617"/>
              <a:gd name="connsiteX3" fmla="*/ 1380804 w 2266673"/>
              <a:gd name="connsiteY3" fmla="*/ 5425882 h 7047617"/>
              <a:gd name="connsiteX4" fmla="*/ 1504939 w 2266673"/>
              <a:gd name="connsiteY4" fmla="*/ 5550017 h 7047617"/>
              <a:gd name="connsiteX0" fmla="*/ 1468398 w 2266673"/>
              <a:gd name="connsiteY0" fmla="*/ 3990597 h 7047617"/>
              <a:gd name="connsiteX1" fmla="*/ 1282195 w 2266673"/>
              <a:gd name="connsiteY1" fmla="*/ 4176800 h 7047617"/>
              <a:gd name="connsiteX2" fmla="*/ 1095992 w 2266673"/>
              <a:gd name="connsiteY2" fmla="*/ 3990597 h 7047617"/>
              <a:gd name="connsiteX3" fmla="*/ 1282195 w 2266673"/>
              <a:gd name="connsiteY3" fmla="*/ 3804394 h 7047617"/>
              <a:gd name="connsiteX4" fmla="*/ 1468398 w 2266673"/>
              <a:gd name="connsiteY4" fmla="*/ 3990597 h 7047617"/>
              <a:gd name="connsiteX0" fmla="*/ 4244 w 42771"/>
              <a:gd name="connsiteY0" fmla="*/ 32417 h 136257"/>
              <a:gd name="connsiteX1" fmla="*/ 1711 w 42771"/>
              <a:gd name="connsiteY1" fmla="*/ 31620 h 136257"/>
              <a:gd name="connsiteX2" fmla="*/ 3412 w 42771"/>
              <a:gd name="connsiteY2" fmla="*/ 50699 h 136257"/>
              <a:gd name="connsiteX3" fmla="*/ 5754 w 42771"/>
              <a:gd name="connsiteY3" fmla="*/ 53961 h 136257"/>
              <a:gd name="connsiteX4" fmla="*/ 14495 w 42771"/>
              <a:gd name="connsiteY4" fmla="*/ 52140 h 136257"/>
              <a:gd name="connsiteX5" fmla="*/ 8587 w 42771"/>
              <a:gd name="connsiteY5" fmla="*/ 53804 h 136257"/>
              <a:gd name="connsiteX6" fmla="*/ 28378 w 42771"/>
              <a:gd name="connsiteY6" fmla="*/ 40991 h 136257"/>
              <a:gd name="connsiteX7" fmla="*/ 28111 w 42771"/>
              <a:gd name="connsiteY7" fmla="*/ 42900 h 136257"/>
              <a:gd name="connsiteX8" fmla="*/ 33680 w 42771"/>
              <a:gd name="connsiteY8" fmla="*/ 29194 h 136257"/>
              <a:gd name="connsiteX9" fmla="*/ 36931 w 42771"/>
              <a:gd name="connsiteY9" fmla="*/ 36330 h 136257"/>
              <a:gd name="connsiteX10" fmla="*/ 41349 w 42771"/>
              <a:gd name="connsiteY10" fmla="*/ 21594 h 136257"/>
              <a:gd name="connsiteX11" fmla="*/ 39901 w 42771"/>
              <a:gd name="connsiteY11" fmla="*/ 24270 h 136257"/>
              <a:gd name="connsiteX12" fmla="*/ 37875 w 42771"/>
              <a:gd name="connsiteY12" fmla="*/ 11666 h 136257"/>
              <a:gd name="connsiteX13" fmla="*/ 37951 w 42771"/>
              <a:gd name="connsiteY13" fmla="*/ 12930 h 136257"/>
              <a:gd name="connsiteX14" fmla="*/ 28629 w 42771"/>
              <a:gd name="connsiteY14" fmla="*/ 10192 h 136257"/>
              <a:gd name="connsiteX15" fmla="*/ 29371 w 42771"/>
              <a:gd name="connsiteY15" fmla="*/ 8580 h 136257"/>
              <a:gd name="connsiteX16" fmla="*/ 21692 w 42771"/>
              <a:gd name="connsiteY16" fmla="*/ 10960 h 136257"/>
              <a:gd name="connsiteX17" fmla="*/ 17066 w 42771"/>
              <a:gd name="connsiteY17" fmla="*/ 403 h 136257"/>
              <a:gd name="connsiteX18" fmla="*/ 17641 w 42771"/>
              <a:gd name="connsiteY18" fmla="*/ 39 h 136257"/>
              <a:gd name="connsiteX19" fmla="*/ 17535 w 42771"/>
              <a:gd name="connsiteY19" fmla="*/ 339 h 136257"/>
              <a:gd name="connsiteX20" fmla="*/ 3678 w 42771"/>
              <a:gd name="connsiteY20" fmla="*/ 22029 h 136257"/>
              <a:gd name="connsiteX21" fmla="*/ 0 w 42771"/>
              <a:gd name="connsiteY21" fmla="*/ 15110 h 136257"/>
              <a:gd name="connsiteX0" fmla="*/ 1151 w 42771"/>
              <a:gd name="connsiteY0" fmla="*/ 3586 h 136257"/>
              <a:gd name="connsiteX1" fmla="*/ 8880 w 42771"/>
              <a:gd name="connsiteY1" fmla="*/ 5029 h 136257"/>
              <a:gd name="connsiteX2" fmla="*/ 14195 w 42771"/>
              <a:gd name="connsiteY2" fmla="*/ 1097 h 136257"/>
              <a:gd name="connsiteX3" fmla="*/ 22007 w 42771"/>
              <a:gd name="connsiteY3" fmla="*/ 9672 h 136257"/>
              <a:gd name="connsiteX4" fmla="*/ 25044 w 42771"/>
              <a:gd name="connsiteY4" fmla="*/ 1333 h 136257"/>
              <a:gd name="connsiteX5" fmla="*/ 29384 w 42771"/>
              <a:gd name="connsiteY5" fmla="*/ 8721 h 136257"/>
              <a:gd name="connsiteX6" fmla="*/ 35014 w 42771"/>
              <a:gd name="connsiteY6" fmla="*/ 6930 h 136257"/>
              <a:gd name="connsiteX7" fmla="*/ 37869 w 42771"/>
              <a:gd name="connsiteY7" fmla="*/ 11816 h 136257"/>
              <a:gd name="connsiteX8" fmla="*/ 41533 w 42771"/>
              <a:gd name="connsiteY8" fmla="*/ 16558 h 136257"/>
              <a:gd name="connsiteX9" fmla="*/ 41369 w 42771"/>
              <a:gd name="connsiteY9" fmla="*/ 21700 h 136257"/>
              <a:gd name="connsiteX10" fmla="*/ 42567 w 42771"/>
              <a:gd name="connsiteY10" fmla="*/ 29562 h 136257"/>
              <a:gd name="connsiteX11" fmla="*/ 36955 w 42771"/>
              <a:gd name="connsiteY11" fmla="*/ 36444 h 136257"/>
              <a:gd name="connsiteX12" fmla="*/ 34946 w 42771"/>
              <a:gd name="connsiteY12" fmla="*/ 42341 h 136257"/>
              <a:gd name="connsiteX13" fmla="*/ 28106 w 42771"/>
              <a:gd name="connsiteY13" fmla="*/ 43055 h 136257"/>
              <a:gd name="connsiteX14" fmla="*/ 23218 w 42771"/>
              <a:gd name="connsiteY14" fmla="*/ 49346 h 136257"/>
              <a:gd name="connsiteX15" fmla="*/ 14753 w 42771"/>
              <a:gd name="connsiteY15" fmla="*/ 51661 h 136257"/>
              <a:gd name="connsiteX16" fmla="*/ 3339 w 42771"/>
              <a:gd name="connsiteY16" fmla="*/ 49045 h 136257"/>
              <a:gd name="connsiteX17" fmla="*/ 4112 w 42771"/>
              <a:gd name="connsiteY17" fmla="*/ 39847 h 136257"/>
              <a:gd name="connsiteX18" fmla="*/ 2343 w 42771"/>
              <a:gd name="connsiteY18" fmla="*/ 36652 h 136257"/>
              <a:gd name="connsiteX19" fmla="*/ 1664 w 42771"/>
              <a:gd name="connsiteY19" fmla="*/ 31791 h 136257"/>
              <a:gd name="connsiteX20" fmla="*/ 2230 w 42771"/>
              <a:gd name="connsiteY20" fmla="*/ 26075 h 136257"/>
              <a:gd name="connsiteX21" fmla="*/ 950 w 42771"/>
              <a:gd name="connsiteY21" fmla="*/ 15771 h 136257"/>
              <a:gd name="connsiteX22" fmla="*/ 1151 w 42771"/>
              <a:gd name="connsiteY22" fmla="*/ 3586 h 136257"/>
              <a:gd name="connsiteX0" fmla="*/ 1533645 w 2266673"/>
              <a:gd name="connsiteY0" fmla="*/ 6985549 h 7047617"/>
              <a:gd name="connsiteX1" fmla="*/ 1471577 w 2266673"/>
              <a:gd name="connsiteY1" fmla="*/ 7047617 h 7047617"/>
              <a:gd name="connsiteX2" fmla="*/ 1409509 w 2266673"/>
              <a:gd name="connsiteY2" fmla="*/ 6985549 h 7047617"/>
              <a:gd name="connsiteX3" fmla="*/ 1471577 w 2266673"/>
              <a:gd name="connsiteY3" fmla="*/ 6923481 h 7047617"/>
              <a:gd name="connsiteX4" fmla="*/ 1533645 w 2266673"/>
              <a:gd name="connsiteY4" fmla="*/ 6985549 h 7047617"/>
              <a:gd name="connsiteX0" fmla="*/ 1504939 w 2266673"/>
              <a:gd name="connsiteY0" fmla="*/ 5550017 h 7047617"/>
              <a:gd name="connsiteX1" fmla="*/ 1380804 w 2266673"/>
              <a:gd name="connsiteY1" fmla="*/ 5674152 h 7047617"/>
              <a:gd name="connsiteX2" fmla="*/ 1256669 w 2266673"/>
              <a:gd name="connsiteY2" fmla="*/ 5550017 h 7047617"/>
              <a:gd name="connsiteX3" fmla="*/ 1380804 w 2266673"/>
              <a:gd name="connsiteY3" fmla="*/ 5425882 h 7047617"/>
              <a:gd name="connsiteX4" fmla="*/ 1504939 w 2266673"/>
              <a:gd name="connsiteY4" fmla="*/ 5550017 h 7047617"/>
              <a:gd name="connsiteX0" fmla="*/ 1468398 w 2266673"/>
              <a:gd name="connsiteY0" fmla="*/ 3990597 h 7047617"/>
              <a:gd name="connsiteX1" fmla="*/ 1282195 w 2266673"/>
              <a:gd name="connsiteY1" fmla="*/ 4176800 h 7047617"/>
              <a:gd name="connsiteX2" fmla="*/ 1095992 w 2266673"/>
              <a:gd name="connsiteY2" fmla="*/ 3990597 h 7047617"/>
              <a:gd name="connsiteX3" fmla="*/ 1282195 w 2266673"/>
              <a:gd name="connsiteY3" fmla="*/ 3804394 h 7047617"/>
              <a:gd name="connsiteX4" fmla="*/ 1468398 w 2266673"/>
              <a:gd name="connsiteY4" fmla="*/ 3990597 h 7047617"/>
              <a:gd name="connsiteX0" fmla="*/ 4244 w 42771"/>
              <a:gd name="connsiteY0" fmla="*/ 32417 h 136257"/>
              <a:gd name="connsiteX1" fmla="*/ 1711 w 42771"/>
              <a:gd name="connsiteY1" fmla="*/ 31620 h 136257"/>
              <a:gd name="connsiteX2" fmla="*/ 3412 w 42771"/>
              <a:gd name="connsiteY2" fmla="*/ 50699 h 136257"/>
              <a:gd name="connsiteX3" fmla="*/ 5871 w 42771"/>
              <a:gd name="connsiteY3" fmla="*/ 48854 h 136257"/>
              <a:gd name="connsiteX4" fmla="*/ 14495 w 42771"/>
              <a:gd name="connsiteY4" fmla="*/ 52140 h 136257"/>
              <a:gd name="connsiteX5" fmla="*/ 8587 w 42771"/>
              <a:gd name="connsiteY5" fmla="*/ 53804 h 136257"/>
              <a:gd name="connsiteX6" fmla="*/ 28378 w 42771"/>
              <a:gd name="connsiteY6" fmla="*/ 40991 h 136257"/>
              <a:gd name="connsiteX7" fmla="*/ 28111 w 42771"/>
              <a:gd name="connsiteY7" fmla="*/ 42900 h 136257"/>
              <a:gd name="connsiteX8" fmla="*/ 33680 w 42771"/>
              <a:gd name="connsiteY8" fmla="*/ 29194 h 136257"/>
              <a:gd name="connsiteX9" fmla="*/ 36931 w 42771"/>
              <a:gd name="connsiteY9" fmla="*/ 36330 h 136257"/>
              <a:gd name="connsiteX10" fmla="*/ 41349 w 42771"/>
              <a:gd name="connsiteY10" fmla="*/ 21594 h 136257"/>
              <a:gd name="connsiteX11" fmla="*/ 39901 w 42771"/>
              <a:gd name="connsiteY11" fmla="*/ 24270 h 136257"/>
              <a:gd name="connsiteX12" fmla="*/ 37875 w 42771"/>
              <a:gd name="connsiteY12" fmla="*/ 11666 h 136257"/>
              <a:gd name="connsiteX13" fmla="*/ 37951 w 42771"/>
              <a:gd name="connsiteY13" fmla="*/ 12930 h 136257"/>
              <a:gd name="connsiteX14" fmla="*/ 28629 w 42771"/>
              <a:gd name="connsiteY14" fmla="*/ 10192 h 136257"/>
              <a:gd name="connsiteX15" fmla="*/ 29371 w 42771"/>
              <a:gd name="connsiteY15" fmla="*/ 8580 h 136257"/>
              <a:gd name="connsiteX16" fmla="*/ 21692 w 42771"/>
              <a:gd name="connsiteY16" fmla="*/ 10960 h 136257"/>
              <a:gd name="connsiteX17" fmla="*/ 17066 w 42771"/>
              <a:gd name="connsiteY17" fmla="*/ 403 h 136257"/>
              <a:gd name="connsiteX18" fmla="*/ 17641 w 42771"/>
              <a:gd name="connsiteY18" fmla="*/ 39 h 136257"/>
              <a:gd name="connsiteX19" fmla="*/ 17535 w 42771"/>
              <a:gd name="connsiteY19" fmla="*/ 339 h 136257"/>
              <a:gd name="connsiteX20" fmla="*/ 3678 w 42771"/>
              <a:gd name="connsiteY20" fmla="*/ 22029 h 136257"/>
              <a:gd name="connsiteX21" fmla="*/ 0 w 42771"/>
              <a:gd name="connsiteY21" fmla="*/ 15110 h 136257"/>
              <a:gd name="connsiteX0" fmla="*/ 1151 w 42771"/>
              <a:gd name="connsiteY0" fmla="*/ 3586 h 136257"/>
              <a:gd name="connsiteX1" fmla="*/ 8880 w 42771"/>
              <a:gd name="connsiteY1" fmla="*/ 5029 h 136257"/>
              <a:gd name="connsiteX2" fmla="*/ 14195 w 42771"/>
              <a:gd name="connsiteY2" fmla="*/ 1097 h 136257"/>
              <a:gd name="connsiteX3" fmla="*/ 22007 w 42771"/>
              <a:gd name="connsiteY3" fmla="*/ 9672 h 136257"/>
              <a:gd name="connsiteX4" fmla="*/ 25044 w 42771"/>
              <a:gd name="connsiteY4" fmla="*/ 1333 h 136257"/>
              <a:gd name="connsiteX5" fmla="*/ 29384 w 42771"/>
              <a:gd name="connsiteY5" fmla="*/ 8721 h 136257"/>
              <a:gd name="connsiteX6" fmla="*/ 35014 w 42771"/>
              <a:gd name="connsiteY6" fmla="*/ 6930 h 136257"/>
              <a:gd name="connsiteX7" fmla="*/ 37869 w 42771"/>
              <a:gd name="connsiteY7" fmla="*/ 11816 h 136257"/>
              <a:gd name="connsiteX8" fmla="*/ 41533 w 42771"/>
              <a:gd name="connsiteY8" fmla="*/ 16558 h 136257"/>
              <a:gd name="connsiteX9" fmla="*/ 41369 w 42771"/>
              <a:gd name="connsiteY9" fmla="*/ 21700 h 136257"/>
              <a:gd name="connsiteX10" fmla="*/ 42567 w 42771"/>
              <a:gd name="connsiteY10" fmla="*/ 29562 h 136257"/>
              <a:gd name="connsiteX11" fmla="*/ 36955 w 42771"/>
              <a:gd name="connsiteY11" fmla="*/ 36444 h 136257"/>
              <a:gd name="connsiteX12" fmla="*/ 34946 w 42771"/>
              <a:gd name="connsiteY12" fmla="*/ 42341 h 136257"/>
              <a:gd name="connsiteX13" fmla="*/ 28106 w 42771"/>
              <a:gd name="connsiteY13" fmla="*/ 43055 h 136257"/>
              <a:gd name="connsiteX14" fmla="*/ 23218 w 42771"/>
              <a:gd name="connsiteY14" fmla="*/ 49346 h 136257"/>
              <a:gd name="connsiteX15" fmla="*/ 14753 w 42771"/>
              <a:gd name="connsiteY15" fmla="*/ 51661 h 136257"/>
              <a:gd name="connsiteX16" fmla="*/ 3339 w 42771"/>
              <a:gd name="connsiteY16" fmla="*/ 49045 h 136257"/>
              <a:gd name="connsiteX17" fmla="*/ 4112 w 42771"/>
              <a:gd name="connsiteY17" fmla="*/ 39847 h 136257"/>
              <a:gd name="connsiteX18" fmla="*/ 2343 w 42771"/>
              <a:gd name="connsiteY18" fmla="*/ 36652 h 136257"/>
              <a:gd name="connsiteX19" fmla="*/ 1664 w 42771"/>
              <a:gd name="connsiteY19" fmla="*/ 31791 h 136257"/>
              <a:gd name="connsiteX20" fmla="*/ 2230 w 42771"/>
              <a:gd name="connsiteY20" fmla="*/ 26075 h 136257"/>
              <a:gd name="connsiteX21" fmla="*/ 950 w 42771"/>
              <a:gd name="connsiteY21" fmla="*/ 15771 h 136257"/>
              <a:gd name="connsiteX22" fmla="*/ 1151 w 42771"/>
              <a:gd name="connsiteY22" fmla="*/ 3586 h 136257"/>
              <a:gd name="connsiteX0" fmla="*/ 1533645 w 2266673"/>
              <a:gd name="connsiteY0" fmla="*/ 6985549 h 7047617"/>
              <a:gd name="connsiteX1" fmla="*/ 1471577 w 2266673"/>
              <a:gd name="connsiteY1" fmla="*/ 7047617 h 7047617"/>
              <a:gd name="connsiteX2" fmla="*/ 1409509 w 2266673"/>
              <a:gd name="connsiteY2" fmla="*/ 6985549 h 7047617"/>
              <a:gd name="connsiteX3" fmla="*/ 1471577 w 2266673"/>
              <a:gd name="connsiteY3" fmla="*/ 6923481 h 7047617"/>
              <a:gd name="connsiteX4" fmla="*/ 1533645 w 2266673"/>
              <a:gd name="connsiteY4" fmla="*/ 6985549 h 7047617"/>
              <a:gd name="connsiteX0" fmla="*/ 1504939 w 2266673"/>
              <a:gd name="connsiteY0" fmla="*/ 5550017 h 7047617"/>
              <a:gd name="connsiteX1" fmla="*/ 1380804 w 2266673"/>
              <a:gd name="connsiteY1" fmla="*/ 5674152 h 7047617"/>
              <a:gd name="connsiteX2" fmla="*/ 1256669 w 2266673"/>
              <a:gd name="connsiteY2" fmla="*/ 5550017 h 7047617"/>
              <a:gd name="connsiteX3" fmla="*/ 1380804 w 2266673"/>
              <a:gd name="connsiteY3" fmla="*/ 5425882 h 7047617"/>
              <a:gd name="connsiteX4" fmla="*/ 1504939 w 2266673"/>
              <a:gd name="connsiteY4" fmla="*/ 5550017 h 7047617"/>
              <a:gd name="connsiteX0" fmla="*/ 1468398 w 2266673"/>
              <a:gd name="connsiteY0" fmla="*/ 3990597 h 7047617"/>
              <a:gd name="connsiteX1" fmla="*/ 1282195 w 2266673"/>
              <a:gd name="connsiteY1" fmla="*/ 4176800 h 7047617"/>
              <a:gd name="connsiteX2" fmla="*/ 1095992 w 2266673"/>
              <a:gd name="connsiteY2" fmla="*/ 3990597 h 7047617"/>
              <a:gd name="connsiteX3" fmla="*/ 1282195 w 2266673"/>
              <a:gd name="connsiteY3" fmla="*/ 3804394 h 7047617"/>
              <a:gd name="connsiteX4" fmla="*/ 1468398 w 2266673"/>
              <a:gd name="connsiteY4" fmla="*/ 3990597 h 7047617"/>
              <a:gd name="connsiteX0" fmla="*/ 4244 w 42771"/>
              <a:gd name="connsiteY0" fmla="*/ 32417 h 136257"/>
              <a:gd name="connsiteX1" fmla="*/ 1711 w 42771"/>
              <a:gd name="connsiteY1" fmla="*/ 31620 h 136257"/>
              <a:gd name="connsiteX2" fmla="*/ 5641 w 42771"/>
              <a:gd name="connsiteY2" fmla="*/ 45461 h 136257"/>
              <a:gd name="connsiteX3" fmla="*/ 5871 w 42771"/>
              <a:gd name="connsiteY3" fmla="*/ 48854 h 136257"/>
              <a:gd name="connsiteX4" fmla="*/ 14495 w 42771"/>
              <a:gd name="connsiteY4" fmla="*/ 52140 h 136257"/>
              <a:gd name="connsiteX5" fmla="*/ 8587 w 42771"/>
              <a:gd name="connsiteY5" fmla="*/ 53804 h 136257"/>
              <a:gd name="connsiteX6" fmla="*/ 28378 w 42771"/>
              <a:gd name="connsiteY6" fmla="*/ 40991 h 136257"/>
              <a:gd name="connsiteX7" fmla="*/ 28111 w 42771"/>
              <a:gd name="connsiteY7" fmla="*/ 42900 h 136257"/>
              <a:gd name="connsiteX8" fmla="*/ 33680 w 42771"/>
              <a:gd name="connsiteY8" fmla="*/ 29194 h 136257"/>
              <a:gd name="connsiteX9" fmla="*/ 36931 w 42771"/>
              <a:gd name="connsiteY9" fmla="*/ 36330 h 136257"/>
              <a:gd name="connsiteX10" fmla="*/ 41349 w 42771"/>
              <a:gd name="connsiteY10" fmla="*/ 21594 h 136257"/>
              <a:gd name="connsiteX11" fmla="*/ 39901 w 42771"/>
              <a:gd name="connsiteY11" fmla="*/ 24270 h 136257"/>
              <a:gd name="connsiteX12" fmla="*/ 37875 w 42771"/>
              <a:gd name="connsiteY12" fmla="*/ 11666 h 136257"/>
              <a:gd name="connsiteX13" fmla="*/ 37951 w 42771"/>
              <a:gd name="connsiteY13" fmla="*/ 12930 h 136257"/>
              <a:gd name="connsiteX14" fmla="*/ 28629 w 42771"/>
              <a:gd name="connsiteY14" fmla="*/ 10192 h 136257"/>
              <a:gd name="connsiteX15" fmla="*/ 29371 w 42771"/>
              <a:gd name="connsiteY15" fmla="*/ 8580 h 136257"/>
              <a:gd name="connsiteX16" fmla="*/ 21692 w 42771"/>
              <a:gd name="connsiteY16" fmla="*/ 10960 h 136257"/>
              <a:gd name="connsiteX17" fmla="*/ 17066 w 42771"/>
              <a:gd name="connsiteY17" fmla="*/ 403 h 136257"/>
              <a:gd name="connsiteX18" fmla="*/ 17641 w 42771"/>
              <a:gd name="connsiteY18" fmla="*/ 39 h 136257"/>
              <a:gd name="connsiteX19" fmla="*/ 17535 w 42771"/>
              <a:gd name="connsiteY19" fmla="*/ 339 h 136257"/>
              <a:gd name="connsiteX20" fmla="*/ 3678 w 42771"/>
              <a:gd name="connsiteY20" fmla="*/ 22029 h 136257"/>
              <a:gd name="connsiteX21" fmla="*/ 0 w 42771"/>
              <a:gd name="connsiteY21" fmla="*/ 15110 h 136257"/>
              <a:gd name="connsiteX0" fmla="*/ 1151 w 42771"/>
              <a:gd name="connsiteY0" fmla="*/ 3586 h 136257"/>
              <a:gd name="connsiteX1" fmla="*/ 8880 w 42771"/>
              <a:gd name="connsiteY1" fmla="*/ 5029 h 136257"/>
              <a:gd name="connsiteX2" fmla="*/ 14195 w 42771"/>
              <a:gd name="connsiteY2" fmla="*/ 1097 h 136257"/>
              <a:gd name="connsiteX3" fmla="*/ 22007 w 42771"/>
              <a:gd name="connsiteY3" fmla="*/ 9672 h 136257"/>
              <a:gd name="connsiteX4" fmla="*/ 25044 w 42771"/>
              <a:gd name="connsiteY4" fmla="*/ 1333 h 136257"/>
              <a:gd name="connsiteX5" fmla="*/ 29384 w 42771"/>
              <a:gd name="connsiteY5" fmla="*/ 8721 h 136257"/>
              <a:gd name="connsiteX6" fmla="*/ 35014 w 42771"/>
              <a:gd name="connsiteY6" fmla="*/ 6930 h 136257"/>
              <a:gd name="connsiteX7" fmla="*/ 37869 w 42771"/>
              <a:gd name="connsiteY7" fmla="*/ 11816 h 136257"/>
              <a:gd name="connsiteX8" fmla="*/ 41533 w 42771"/>
              <a:gd name="connsiteY8" fmla="*/ 16558 h 136257"/>
              <a:gd name="connsiteX9" fmla="*/ 41369 w 42771"/>
              <a:gd name="connsiteY9" fmla="*/ 21700 h 136257"/>
              <a:gd name="connsiteX10" fmla="*/ 42567 w 42771"/>
              <a:gd name="connsiteY10" fmla="*/ 29562 h 136257"/>
              <a:gd name="connsiteX11" fmla="*/ 36955 w 42771"/>
              <a:gd name="connsiteY11" fmla="*/ 36444 h 136257"/>
              <a:gd name="connsiteX12" fmla="*/ 34946 w 42771"/>
              <a:gd name="connsiteY12" fmla="*/ 42341 h 136257"/>
              <a:gd name="connsiteX13" fmla="*/ 28106 w 42771"/>
              <a:gd name="connsiteY13" fmla="*/ 43055 h 136257"/>
              <a:gd name="connsiteX14" fmla="*/ 23218 w 42771"/>
              <a:gd name="connsiteY14" fmla="*/ 49346 h 136257"/>
              <a:gd name="connsiteX15" fmla="*/ 14753 w 42771"/>
              <a:gd name="connsiteY15" fmla="*/ 51661 h 136257"/>
              <a:gd name="connsiteX16" fmla="*/ 3339 w 42771"/>
              <a:gd name="connsiteY16" fmla="*/ 49045 h 136257"/>
              <a:gd name="connsiteX17" fmla="*/ 4112 w 42771"/>
              <a:gd name="connsiteY17" fmla="*/ 39847 h 136257"/>
              <a:gd name="connsiteX18" fmla="*/ 2343 w 42771"/>
              <a:gd name="connsiteY18" fmla="*/ 36652 h 136257"/>
              <a:gd name="connsiteX19" fmla="*/ 1664 w 42771"/>
              <a:gd name="connsiteY19" fmla="*/ 31791 h 136257"/>
              <a:gd name="connsiteX20" fmla="*/ 2230 w 42771"/>
              <a:gd name="connsiteY20" fmla="*/ 26075 h 136257"/>
              <a:gd name="connsiteX21" fmla="*/ 950 w 42771"/>
              <a:gd name="connsiteY21" fmla="*/ 15771 h 136257"/>
              <a:gd name="connsiteX22" fmla="*/ 1151 w 42771"/>
              <a:gd name="connsiteY22" fmla="*/ 3586 h 136257"/>
              <a:gd name="connsiteX0" fmla="*/ 1533645 w 2266673"/>
              <a:gd name="connsiteY0" fmla="*/ 6985549 h 7047617"/>
              <a:gd name="connsiteX1" fmla="*/ 1471577 w 2266673"/>
              <a:gd name="connsiteY1" fmla="*/ 7047617 h 7047617"/>
              <a:gd name="connsiteX2" fmla="*/ 1409509 w 2266673"/>
              <a:gd name="connsiteY2" fmla="*/ 6985549 h 7047617"/>
              <a:gd name="connsiteX3" fmla="*/ 1471577 w 2266673"/>
              <a:gd name="connsiteY3" fmla="*/ 6923481 h 7047617"/>
              <a:gd name="connsiteX4" fmla="*/ 1533645 w 2266673"/>
              <a:gd name="connsiteY4" fmla="*/ 6985549 h 7047617"/>
              <a:gd name="connsiteX0" fmla="*/ 1504939 w 2266673"/>
              <a:gd name="connsiteY0" fmla="*/ 5550017 h 7047617"/>
              <a:gd name="connsiteX1" fmla="*/ 1380804 w 2266673"/>
              <a:gd name="connsiteY1" fmla="*/ 5674152 h 7047617"/>
              <a:gd name="connsiteX2" fmla="*/ 1256669 w 2266673"/>
              <a:gd name="connsiteY2" fmla="*/ 5550017 h 7047617"/>
              <a:gd name="connsiteX3" fmla="*/ 1380804 w 2266673"/>
              <a:gd name="connsiteY3" fmla="*/ 5425882 h 7047617"/>
              <a:gd name="connsiteX4" fmla="*/ 1504939 w 2266673"/>
              <a:gd name="connsiteY4" fmla="*/ 5550017 h 7047617"/>
              <a:gd name="connsiteX0" fmla="*/ 1468398 w 2266673"/>
              <a:gd name="connsiteY0" fmla="*/ 3990597 h 7047617"/>
              <a:gd name="connsiteX1" fmla="*/ 1282195 w 2266673"/>
              <a:gd name="connsiteY1" fmla="*/ 4176800 h 7047617"/>
              <a:gd name="connsiteX2" fmla="*/ 1095992 w 2266673"/>
              <a:gd name="connsiteY2" fmla="*/ 3990597 h 7047617"/>
              <a:gd name="connsiteX3" fmla="*/ 1282195 w 2266673"/>
              <a:gd name="connsiteY3" fmla="*/ 3804394 h 7047617"/>
              <a:gd name="connsiteX4" fmla="*/ 1468398 w 2266673"/>
              <a:gd name="connsiteY4" fmla="*/ 3990597 h 7047617"/>
              <a:gd name="connsiteX0" fmla="*/ 4244 w 42771"/>
              <a:gd name="connsiteY0" fmla="*/ 32417 h 136257"/>
              <a:gd name="connsiteX1" fmla="*/ 1711 w 42771"/>
              <a:gd name="connsiteY1" fmla="*/ 31620 h 136257"/>
              <a:gd name="connsiteX2" fmla="*/ 5641 w 42771"/>
              <a:gd name="connsiteY2" fmla="*/ 45461 h 136257"/>
              <a:gd name="connsiteX3" fmla="*/ 5871 w 42771"/>
              <a:gd name="connsiteY3" fmla="*/ 48854 h 136257"/>
              <a:gd name="connsiteX4" fmla="*/ 14495 w 42771"/>
              <a:gd name="connsiteY4" fmla="*/ 52140 h 136257"/>
              <a:gd name="connsiteX5" fmla="*/ 7766 w 42771"/>
              <a:gd name="connsiteY5" fmla="*/ 52756 h 136257"/>
              <a:gd name="connsiteX6" fmla="*/ 28378 w 42771"/>
              <a:gd name="connsiteY6" fmla="*/ 40991 h 136257"/>
              <a:gd name="connsiteX7" fmla="*/ 28111 w 42771"/>
              <a:gd name="connsiteY7" fmla="*/ 42900 h 136257"/>
              <a:gd name="connsiteX8" fmla="*/ 33680 w 42771"/>
              <a:gd name="connsiteY8" fmla="*/ 29194 h 136257"/>
              <a:gd name="connsiteX9" fmla="*/ 36931 w 42771"/>
              <a:gd name="connsiteY9" fmla="*/ 36330 h 136257"/>
              <a:gd name="connsiteX10" fmla="*/ 41349 w 42771"/>
              <a:gd name="connsiteY10" fmla="*/ 21594 h 136257"/>
              <a:gd name="connsiteX11" fmla="*/ 39901 w 42771"/>
              <a:gd name="connsiteY11" fmla="*/ 24270 h 136257"/>
              <a:gd name="connsiteX12" fmla="*/ 37875 w 42771"/>
              <a:gd name="connsiteY12" fmla="*/ 11666 h 136257"/>
              <a:gd name="connsiteX13" fmla="*/ 37951 w 42771"/>
              <a:gd name="connsiteY13" fmla="*/ 12930 h 136257"/>
              <a:gd name="connsiteX14" fmla="*/ 28629 w 42771"/>
              <a:gd name="connsiteY14" fmla="*/ 10192 h 136257"/>
              <a:gd name="connsiteX15" fmla="*/ 29371 w 42771"/>
              <a:gd name="connsiteY15" fmla="*/ 8580 h 136257"/>
              <a:gd name="connsiteX16" fmla="*/ 21692 w 42771"/>
              <a:gd name="connsiteY16" fmla="*/ 10960 h 136257"/>
              <a:gd name="connsiteX17" fmla="*/ 17066 w 42771"/>
              <a:gd name="connsiteY17" fmla="*/ 403 h 136257"/>
              <a:gd name="connsiteX18" fmla="*/ 17641 w 42771"/>
              <a:gd name="connsiteY18" fmla="*/ 39 h 136257"/>
              <a:gd name="connsiteX19" fmla="*/ 17535 w 42771"/>
              <a:gd name="connsiteY19" fmla="*/ 339 h 136257"/>
              <a:gd name="connsiteX20" fmla="*/ 3678 w 42771"/>
              <a:gd name="connsiteY20" fmla="*/ 22029 h 136257"/>
              <a:gd name="connsiteX21" fmla="*/ 0 w 42771"/>
              <a:gd name="connsiteY21" fmla="*/ 15110 h 136257"/>
              <a:gd name="connsiteX0" fmla="*/ 1151 w 42771"/>
              <a:gd name="connsiteY0" fmla="*/ 3586 h 136257"/>
              <a:gd name="connsiteX1" fmla="*/ 8770 w 42771"/>
              <a:gd name="connsiteY1" fmla="*/ 3433 h 136257"/>
              <a:gd name="connsiteX2" fmla="*/ 14195 w 42771"/>
              <a:gd name="connsiteY2" fmla="*/ 1097 h 136257"/>
              <a:gd name="connsiteX3" fmla="*/ 22007 w 42771"/>
              <a:gd name="connsiteY3" fmla="*/ 9672 h 136257"/>
              <a:gd name="connsiteX4" fmla="*/ 25044 w 42771"/>
              <a:gd name="connsiteY4" fmla="*/ 1333 h 136257"/>
              <a:gd name="connsiteX5" fmla="*/ 29384 w 42771"/>
              <a:gd name="connsiteY5" fmla="*/ 8721 h 136257"/>
              <a:gd name="connsiteX6" fmla="*/ 35014 w 42771"/>
              <a:gd name="connsiteY6" fmla="*/ 6930 h 136257"/>
              <a:gd name="connsiteX7" fmla="*/ 37869 w 42771"/>
              <a:gd name="connsiteY7" fmla="*/ 11816 h 136257"/>
              <a:gd name="connsiteX8" fmla="*/ 41533 w 42771"/>
              <a:gd name="connsiteY8" fmla="*/ 16558 h 136257"/>
              <a:gd name="connsiteX9" fmla="*/ 41369 w 42771"/>
              <a:gd name="connsiteY9" fmla="*/ 21700 h 136257"/>
              <a:gd name="connsiteX10" fmla="*/ 42567 w 42771"/>
              <a:gd name="connsiteY10" fmla="*/ 29562 h 136257"/>
              <a:gd name="connsiteX11" fmla="*/ 36955 w 42771"/>
              <a:gd name="connsiteY11" fmla="*/ 36444 h 136257"/>
              <a:gd name="connsiteX12" fmla="*/ 34946 w 42771"/>
              <a:gd name="connsiteY12" fmla="*/ 42341 h 136257"/>
              <a:gd name="connsiteX13" fmla="*/ 28106 w 42771"/>
              <a:gd name="connsiteY13" fmla="*/ 43055 h 136257"/>
              <a:gd name="connsiteX14" fmla="*/ 23218 w 42771"/>
              <a:gd name="connsiteY14" fmla="*/ 49346 h 136257"/>
              <a:gd name="connsiteX15" fmla="*/ 14753 w 42771"/>
              <a:gd name="connsiteY15" fmla="*/ 51661 h 136257"/>
              <a:gd name="connsiteX16" fmla="*/ 3339 w 42771"/>
              <a:gd name="connsiteY16" fmla="*/ 49045 h 136257"/>
              <a:gd name="connsiteX17" fmla="*/ 4112 w 42771"/>
              <a:gd name="connsiteY17" fmla="*/ 39847 h 136257"/>
              <a:gd name="connsiteX18" fmla="*/ 2343 w 42771"/>
              <a:gd name="connsiteY18" fmla="*/ 36652 h 136257"/>
              <a:gd name="connsiteX19" fmla="*/ 1664 w 42771"/>
              <a:gd name="connsiteY19" fmla="*/ 31791 h 136257"/>
              <a:gd name="connsiteX20" fmla="*/ 2230 w 42771"/>
              <a:gd name="connsiteY20" fmla="*/ 26075 h 136257"/>
              <a:gd name="connsiteX21" fmla="*/ 950 w 42771"/>
              <a:gd name="connsiteY21" fmla="*/ 15771 h 136257"/>
              <a:gd name="connsiteX22" fmla="*/ 1151 w 42771"/>
              <a:gd name="connsiteY22" fmla="*/ 3586 h 136257"/>
              <a:gd name="connsiteX0" fmla="*/ 1533645 w 2266673"/>
              <a:gd name="connsiteY0" fmla="*/ 6985549 h 7047617"/>
              <a:gd name="connsiteX1" fmla="*/ 1471577 w 2266673"/>
              <a:gd name="connsiteY1" fmla="*/ 7047617 h 7047617"/>
              <a:gd name="connsiteX2" fmla="*/ 1409509 w 2266673"/>
              <a:gd name="connsiteY2" fmla="*/ 6985549 h 7047617"/>
              <a:gd name="connsiteX3" fmla="*/ 1471577 w 2266673"/>
              <a:gd name="connsiteY3" fmla="*/ 6923481 h 7047617"/>
              <a:gd name="connsiteX4" fmla="*/ 1533645 w 2266673"/>
              <a:gd name="connsiteY4" fmla="*/ 6985549 h 7047617"/>
              <a:gd name="connsiteX0" fmla="*/ 1504939 w 2266673"/>
              <a:gd name="connsiteY0" fmla="*/ 5550017 h 7047617"/>
              <a:gd name="connsiteX1" fmla="*/ 1380804 w 2266673"/>
              <a:gd name="connsiteY1" fmla="*/ 5674152 h 7047617"/>
              <a:gd name="connsiteX2" fmla="*/ 1256669 w 2266673"/>
              <a:gd name="connsiteY2" fmla="*/ 5550017 h 7047617"/>
              <a:gd name="connsiteX3" fmla="*/ 1380804 w 2266673"/>
              <a:gd name="connsiteY3" fmla="*/ 5425882 h 7047617"/>
              <a:gd name="connsiteX4" fmla="*/ 1504939 w 2266673"/>
              <a:gd name="connsiteY4" fmla="*/ 5550017 h 7047617"/>
              <a:gd name="connsiteX0" fmla="*/ 1468398 w 2266673"/>
              <a:gd name="connsiteY0" fmla="*/ 3990597 h 7047617"/>
              <a:gd name="connsiteX1" fmla="*/ 1282195 w 2266673"/>
              <a:gd name="connsiteY1" fmla="*/ 4176800 h 7047617"/>
              <a:gd name="connsiteX2" fmla="*/ 1095992 w 2266673"/>
              <a:gd name="connsiteY2" fmla="*/ 3990597 h 7047617"/>
              <a:gd name="connsiteX3" fmla="*/ 1282195 w 2266673"/>
              <a:gd name="connsiteY3" fmla="*/ 3804394 h 7047617"/>
              <a:gd name="connsiteX4" fmla="*/ 1468398 w 2266673"/>
              <a:gd name="connsiteY4" fmla="*/ 3990597 h 7047617"/>
              <a:gd name="connsiteX0" fmla="*/ 4244 w 42771"/>
              <a:gd name="connsiteY0" fmla="*/ 32417 h 136257"/>
              <a:gd name="connsiteX1" fmla="*/ 1711 w 42771"/>
              <a:gd name="connsiteY1" fmla="*/ 31620 h 136257"/>
              <a:gd name="connsiteX2" fmla="*/ 5641 w 42771"/>
              <a:gd name="connsiteY2" fmla="*/ 45461 h 136257"/>
              <a:gd name="connsiteX3" fmla="*/ 5871 w 42771"/>
              <a:gd name="connsiteY3" fmla="*/ 48854 h 136257"/>
              <a:gd name="connsiteX4" fmla="*/ 14495 w 42771"/>
              <a:gd name="connsiteY4" fmla="*/ 52140 h 136257"/>
              <a:gd name="connsiteX5" fmla="*/ 7766 w 42771"/>
              <a:gd name="connsiteY5" fmla="*/ 52756 h 136257"/>
              <a:gd name="connsiteX6" fmla="*/ 28378 w 42771"/>
              <a:gd name="connsiteY6" fmla="*/ 40991 h 136257"/>
              <a:gd name="connsiteX7" fmla="*/ 28111 w 42771"/>
              <a:gd name="connsiteY7" fmla="*/ 42900 h 136257"/>
              <a:gd name="connsiteX8" fmla="*/ 33680 w 42771"/>
              <a:gd name="connsiteY8" fmla="*/ 29194 h 136257"/>
              <a:gd name="connsiteX9" fmla="*/ 36931 w 42771"/>
              <a:gd name="connsiteY9" fmla="*/ 36330 h 136257"/>
              <a:gd name="connsiteX10" fmla="*/ 41349 w 42771"/>
              <a:gd name="connsiteY10" fmla="*/ 21594 h 136257"/>
              <a:gd name="connsiteX11" fmla="*/ 39901 w 42771"/>
              <a:gd name="connsiteY11" fmla="*/ 24270 h 136257"/>
              <a:gd name="connsiteX12" fmla="*/ 37875 w 42771"/>
              <a:gd name="connsiteY12" fmla="*/ 11666 h 136257"/>
              <a:gd name="connsiteX13" fmla="*/ 37951 w 42771"/>
              <a:gd name="connsiteY13" fmla="*/ 12930 h 136257"/>
              <a:gd name="connsiteX14" fmla="*/ 28629 w 42771"/>
              <a:gd name="connsiteY14" fmla="*/ 10192 h 136257"/>
              <a:gd name="connsiteX15" fmla="*/ 29371 w 42771"/>
              <a:gd name="connsiteY15" fmla="*/ 8580 h 136257"/>
              <a:gd name="connsiteX16" fmla="*/ 21692 w 42771"/>
              <a:gd name="connsiteY16" fmla="*/ 10960 h 136257"/>
              <a:gd name="connsiteX17" fmla="*/ 17066 w 42771"/>
              <a:gd name="connsiteY17" fmla="*/ 403 h 136257"/>
              <a:gd name="connsiteX18" fmla="*/ 17641 w 42771"/>
              <a:gd name="connsiteY18" fmla="*/ 39 h 136257"/>
              <a:gd name="connsiteX19" fmla="*/ 17535 w 42771"/>
              <a:gd name="connsiteY19" fmla="*/ 339 h 136257"/>
              <a:gd name="connsiteX20" fmla="*/ 3678 w 42771"/>
              <a:gd name="connsiteY20" fmla="*/ 22029 h 136257"/>
              <a:gd name="connsiteX21" fmla="*/ 0 w 42771"/>
              <a:gd name="connsiteY21" fmla="*/ 15110 h 136257"/>
              <a:gd name="connsiteX0" fmla="*/ 1261 w 42771"/>
              <a:gd name="connsiteY0" fmla="*/ 507 h 140421"/>
              <a:gd name="connsiteX1" fmla="*/ 8770 w 42771"/>
              <a:gd name="connsiteY1" fmla="*/ 7597 h 140421"/>
              <a:gd name="connsiteX2" fmla="*/ 14195 w 42771"/>
              <a:gd name="connsiteY2" fmla="*/ 5261 h 140421"/>
              <a:gd name="connsiteX3" fmla="*/ 22007 w 42771"/>
              <a:gd name="connsiteY3" fmla="*/ 13836 h 140421"/>
              <a:gd name="connsiteX4" fmla="*/ 25044 w 42771"/>
              <a:gd name="connsiteY4" fmla="*/ 5497 h 140421"/>
              <a:gd name="connsiteX5" fmla="*/ 29384 w 42771"/>
              <a:gd name="connsiteY5" fmla="*/ 12885 h 140421"/>
              <a:gd name="connsiteX6" fmla="*/ 35014 w 42771"/>
              <a:gd name="connsiteY6" fmla="*/ 11094 h 140421"/>
              <a:gd name="connsiteX7" fmla="*/ 37869 w 42771"/>
              <a:gd name="connsiteY7" fmla="*/ 15980 h 140421"/>
              <a:gd name="connsiteX8" fmla="*/ 41533 w 42771"/>
              <a:gd name="connsiteY8" fmla="*/ 20722 h 140421"/>
              <a:gd name="connsiteX9" fmla="*/ 41369 w 42771"/>
              <a:gd name="connsiteY9" fmla="*/ 25864 h 140421"/>
              <a:gd name="connsiteX10" fmla="*/ 42567 w 42771"/>
              <a:gd name="connsiteY10" fmla="*/ 33726 h 140421"/>
              <a:gd name="connsiteX11" fmla="*/ 36955 w 42771"/>
              <a:gd name="connsiteY11" fmla="*/ 40608 h 140421"/>
              <a:gd name="connsiteX12" fmla="*/ 34946 w 42771"/>
              <a:gd name="connsiteY12" fmla="*/ 46505 h 140421"/>
              <a:gd name="connsiteX13" fmla="*/ 28106 w 42771"/>
              <a:gd name="connsiteY13" fmla="*/ 47219 h 140421"/>
              <a:gd name="connsiteX14" fmla="*/ 23218 w 42771"/>
              <a:gd name="connsiteY14" fmla="*/ 53510 h 140421"/>
              <a:gd name="connsiteX15" fmla="*/ 14753 w 42771"/>
              <a:gd name="connsiteY15" fmla="*/ 55825 h 140421"/>
              <a:gd name="connsiteX16" fmla="*/ 3339 w 42771"/>
              <a:gd name="connsiteY16" fmla="*/ 53209 h 140421"/>
              <a:gd name="connsiteX17" fmla="*/ 4112 w 42771"/>
              <a:gd name="connsiteY17" fmla="*/ 44011 h 140421"/>
              <a:gd name="connsiteX18" fmla="*/ 2343 w 42771"/>
              <a:gd name="connsiteY18" fmla="*/ 40816 h 140421"/>
              <a:gd name="connsiteX19" fmla="*/ 1664 w 42771"/>
              <a:gd name="connsiteY19" fmla="*/ 35955 h 140421"/>
              <a:gd name="connsiteX20" fmla="*/ 2230 w 42771"/>
              <a:gd name="connsiteY20" fmla="*/ 30239 h 140421"/>
              <a:gd name="connsiteX21" fmla="*/ 950 w 42771"/>
              <a:gd name="connsiteY21" fmla="*/ 19935 h 140421"/>
              <a:gd name="connsiteX22" fmla="*/ 1261 w 42771"/>
              <a:gd name="connsiteY22" fmla="*/ 507 h 140421"/>
              <a:gd name="connsiteX0" fmla="*/ 1533645 w 2266673"/>
              <a:gd name="connsiteY0" fmla="*/ 7200923 h 7262991"/>
              <a:gd name="connsiteX1" fmla="*/ 1471577 w 2266673"/>
              <a:gd name="connsiteY1" fmla="*/ 7262991 h 7262991"/>
              <a:gd name="connsiteX2" fmla="*/ 1409509 w 2266673"/>
              <a:gd name="connsiteY2" fmla="*/ 7200923 h 7262991"/>
              <a:gd name="connsiteX3" fmla="*/ 1471577 w 2266673"/>
              <a:gd name="connsiteY3" fmla="*/ 7138855 h 7262991"/>
              <a:gd name="connsiteX4" fmla="*/ 1533645 w 2266673"/>
              <a:gd name="connsiteY4" fmla="*/ 7200923 h 7262991"/>
              <a:gd name="connsiteX0" fmla="*/ 1504939 w 2266673"/>
              <a:gd name="connsiteY0" fmla="*/ 5765391 h 7262991"/>
              <a:gd name="connsiteX1" fmla="*/ 1380804 w 2266673"/>
              <a:gd name="connsiteY1" fmla="*/ 5889526 h 7262991"/>
              <a:gd name="connsiteX2" fmla="*/ 1256669 w 2266673"/>
              <a:gd name="connsiteY2" fmla="*/ 5765391 h 7262991"/>
              <a:gd name="connsiteX3" fmla="*/ 1380804 w 2266673"/>
              <a:gd name="connsiteY3" fmla="*/ 5641256 h 7262991"/>
              <a:gd name="connsiteX4" fmla="*/ 1504939 w 2266673"/>
              <a:gd name="connsiteY4" fmla="*/ 5765391 h 7262991"/>
              <a:gd name="connsiteX0" fmla="*/ 1468398 w 2266673"/>
              <a:gd name="connsiteY0" fmla="*/ 4205971 h 7262991"/>
              <a:gd name="connsiteX1" fmla="*/ 1282195 w 2266673"/>
              <a:gd name="connsiteY1" fmla="*/ 4392174 h 7262991"/>
              <a:gd name="connsiteX2" fmla="*/ 1095992 w 2266673"/>
              <a:gd name="connsiteY2" fmla="*/ 4205971 h 7262991"/>
              <a:gd name="connsiteX3" fmla="*/ 1282195 w 2266673"/>
              <a:gd name="connsiteY3" fmla="*/ 4019768 h 7262991"/>
              <a:gd name="connsiteX4" fmla="*/ 1468398 w 2266673"/>
              <a:gd name="connsiteY4" fmla="*/ 4205971 h 7262991"/>
              <a:gd name="connsiteX0" fmla="*/ 4244 w 42771"/>
              <a:gd name="connsiteY0" fmla="*/ 36581 h 140421"/>
              <a:gd name="connsiteX1" fmla="*/ 1711 w 42771"/>
              <a:gd name="connsiteY1" fmla="*/ 35784 h 140421"/>
              <a:gd name="connsiteX2" fmla="*/ 5641 w 42771"/>
              <a:gd name="connsiteY2" fmla="*/ 49625 h 140421"/>
              <a:gd name="connsiteX3" fmla="*/ 5871 w 42771"/>
              <a:gd name="connsiteY3" fmla="*/ 53018 h 140421"/>
              <a:gd name="connsiteX4" fmla="*/ 14495 w 42771"/>
              <a:gd name="connsiteY4" fmla="*/ 56304 h 140421"/>
              <a:gd name="connsiteX5" fmla="*/ 7766 w 42771"/>
              <a:gd name="connsiteY5" fmla="*/ 56920 h 140421"/>
              <a:gd name="connsiteX6" fmla="*/ 28378 w 42771"/>
              <a:gd name="connsiteY6" fmla="*/ 45155 h 140421"/>
              <a:gd name="connsiteX7" fmla="*/ 28111 w 42771"/>
              <a:gd name="connsiteY7" fmla="*/ 47064 h 140421"/>
              <a:gd name="connsiteX8" fmla="*/ 33680 w 42771"/>
              <a:gd name="connsiteY8" fmla="*/ 33358 h 140421"/>
              <a:gd name="connsiteX9" fmla="*/ 36931 w 42771"/>
              <a:gd name="connsiteY9" fmla="*/ 40494 h 140421"/>
              <a:gd name="connsiteX10" fmla="*/ 41349 w 42771"/>
              <a:gd name="connsiteY10" fmla="*/ 25758 h 140421"/>
              <a:gd name="connsiteX11" fmla="*/ 39901 w 42771"/>
              <a:gd name="connsiteY11" fmla="*/ 28434 h 140421"/>
              <a:gd name="connsiteX12" fmla="*/ 37875 w 42771"/>
              <a:gd name="connsiteY12" fmla="*/ 15830 h 140421"/>
              <a:gd name="connsiteX13" fmla="*/ 37951 w 42771"/>
              <a:gd name="connsiteY13" fmla="*/ 17094 h 140421"/>
              <a:gd name="connsiteX14" fmla="*/ 28629 w 42771"/>
              <a:gd name="connsiteY14" fmla="*/ 14356 h 140421"/>
              <a:gd name="connsiteX15" fmla="*/ 29371 w 42771"/>
              <a:gd name="connsiteY15" fmla="*/ 12744 h 140421"/>
              <a:gd name="connsiteX16" fmla="*/ 21692 w 42771"/>
              <a:gd name="connsiteY16" fmla="*/ 15124 h 140421"/>
              <a:gd name="connsiteX17" fmla="*/ 17066 w 42771"/>
              <a:gd name="connsiteY17" fmla="*/ 4567 h 140421"/>
              <a:gd name="connsiteX18" fmla="*/ 17641 w 42771"/>
              <a:gd name="connsiteY18" fmla="*/ 4203 h 140421"/>
              <a:gd name="connsiteX19" fmla="*/ 17535 w 42771"/>
              <a:gd name="connsiteY19" fmla="*/ 4503 h 140421"/>
              <a:gd name="connsiteX20" fmla="*/ 3678 w 42771"/>
              <a:gd name="connsiteY20" fmla="*/ 26193 h 140421"/>
              <a:gd name="connsiteX21" fmla="*/ 0 w 42771"/>
              <a:gd name="connsiteY21" fmla="*/ 19274 h 140421"/>
              <a:gd name="connsiteX0" fmla="*/ 1811 w 42771"/>
              <a:gd name="connsiteY0" fmla="*/ 657 h 137625"/>
              <a:gd name="connsiteX1" fmla="*/ 8770 w 42771"/>
              <a:gd name="connsiteY1" fmla="*/ 4801 h 137625"/>
              <a:gd name="connsiteX2" fmla="*/ 14195 w 42771"/>
              <a:gd name="connsiteY2" fmla="*/ 2465 h 137625"/>
              <a:gd name="connsiteX3" fmla="*/ 22007 w 42771"/>
              <a:gd name="connsiteY3" fmla="*/ 11040 h 137625"/>
              <a:gd name="connsiteX4" fmla="*/ 25044 w 42771"/>
              <a:gd name="connsiteY4" fmla="*/ 2701 h 137625"/>
              <a:gd name="connsiteX5" fmla="*/ 29384 w 42771"/>
              <a:gd name="connsiteY5" fmla="*/ 10089 h 137625"/>
              <a:gd name="connsiteX6" fmla="*/ 35014 w 42771"/>
              <a:gd name="connsiteY6" fmla="*/ 8298 h 137625"/>
              <a:gd name="connsiteX7" fmla="*/ 37869 w 42771"/>
              <a:gd name="connsiteY7" fmla="*/ 13184 h 137625"/>
              <a:gd name="connsiteX8" fmla="*/ 41533 w 42771"/>
              <a:gd name="connsiteY8" fmla="*/ 17926 h 137625"/>
              <a:gd name="connsiteX9" fmla="*/ 41369 w 42771"/>
              <a:gd name="connsiteY9" fmla="*/ 23068 h 137625"/>
              <a:gd name="connsiteX10" fmla="*/ 42567 w 42771"/>
              <a:gd name="connsiteY10" fmla="*/ 30930 h 137625"/>
              <a:gd name="connsiteX11" fmla="*/ 36955 w 42771"/>
              <a:gd name="connsiteY11" fmla="*/ 37812 h 137625"/>
              <a:gd name="connsiteX12" fmla="*/ 34946 w 42771"/>
              <a:gd name="connsiteY12" fmla="*/ 43709 h 137625"/>
              <a:gd name="connsiteX13" fmla="*/ 28106 w 42771"/>
              <a:gd name="connsiteY13" fmla="*/ 44423 h 137625"/>
              <a:gd name="connsiteX14" fmla="*/ 23218 w 42771"/>
              <a:gd name="connsiteY14" fmla="*/ 50714 h 137625"/>
              <a:gd name="connsiteX15" fmla="*/ 14753 w 42771"/>
              <a:gd name="connsiteY15" fmla="*/ 53029 h 137625"/>
              <a:gd name="connsiteX16" fmla="*/ 3339 w 42771"/>
              <a:gd name="connsiteY16" fmla="*/ 50413 h 137625"/>
              <a:gd name="connsiteX17" fmla="*/ 4112 w 42771"/>
              <a:gd name="connsiteY17" fmla="*/ 41215 h 137625"/>
              <a:gd name="connsiteX18" fmla="*/ 2343 w 42771"/>
              <a:gd name="connsiteY18" fmla="*/ 38020 h 137625"/>
              <a:gd name="connsiteX19" fmla="*/ 1664 w 42771"/>
              <a:gd name="connsiteY19" fmla="*/ 33159 h 137625"/>
              <a:gd name="connsiteX20" fmla="*/ 2230 w 42771"/>
              <a:gd name="connsiteY20" fmla="*/ 27443 h 137625"/>
              <a:gd name="connsiteX21" fmla="*/ 950 w 42771"/>
              <a:gd name="connsiteY21" fmla="*/ 17139 h 137625"/>
              <a:gd name="connsiteX22" fmla="*/ 1811 w 42771"/>
              <a:gd name="connsiteY22" fmla="*/ 657 h 137625"/>
              <a:gd name="connsiteX0" fmla="*/ 1533645 w 2266673"/>
              <a:gd name="connsiteY0" fmla="*/ 7056306 h 7118374"/>
              <a:gd name="connsiteX1" fmla="*/ 1471577 w 2266673"/>
              <a:gd name="connsiteY1" fmla="*/ 7118374 h 7118374"/>
              <a:gd name="connsiteX2" fmla="*/ 1409509 w 2266673"/>
              <a:gd name="connsiteY2" fmla="*/ 7056306 h 7118374"/>
              <a:gd name="connsiteX3" fmla="*/ 1471577 w 2266673"/>
              <a:gd name="connsiteY3" fmla="*/ 6994238 h 7118374"/>
              <a:gd name="connsiteX4" fmla="*/ 1533645 w 2266673"/>
              <a:gd name="connsiteY4" fmla="*/ 7056306 h 7118374"/>
              <a:gd name="connsiteX0" fmla="*/ 1504939 w 2266673"/>
              <a:gd name="connsiteY0" fmla="*/ 5620774 h 7118374"/>
              <a:gd name="connsiteX1" fmla="*/ 1380804 w 2266673"/>
              <a:gd name="connsiteY1" fmla="*/ 5744909 h 7118374"/>
              <a:gd name="connsiteX2" fmla="*/ 1256669 w 2266673"/>
              <a:gd name="connsiteY2" fmla="*/ 5620774 h 7118374"/>
              <a:gd name="connsiteX3" fmla="*/ 1380804 w 2266673"/>
              <a:gd name="connsiteY3" fmla="*/ 5496639 h 7118374"/>
              <a:gd name="connsiteX4" fmla="*/ 1504939 w 2266673"/>
              <a:gd name="connsiteY4" fmla="*/ 5620774 h 7118374"/>
              <a:gd name="connsiteX0" fmla="*/ 1468398 w 2266673"/>
              <a:gd name="connsiteY0" fmla="*/ 4061354 h 7118374"/>
              <a:gd name="connsiteX1" fmla="*/ 1282195 w 2266673"/>
              <a:gd name="connsiteY1" fmla="*/ 4247557 h 7118374"/>
              <a:gd name="connsiteX2" fmla="*/ 1095992 w 2266673"/>
              <a:gd name="connsiteY2" fmla="*/ 4061354 h 7118374"/>
              <a:gd name="connsiteX3" fmla="*/ 1282195 w 2266673"/>
              <a:gd name="connsiteY3" fmla="*/ 3875151 h 7118374"/>
              <a:gd name="connsiteX4" fmla="*/ 1468398 w 2266673"/>
              <a:gd name="connsiteY4" fmla="*/ 4061354 h 7118374"/>
              <a:gd name="connsiteX0" fmla="*/ 4244 w 42771"/>
              <a:gd name="connsiteY0" fmla="*/ 33785 h 137625"/>
              <a:gd name="connsiteX1" fmla="*/ 1711 w 42771"/>
              <a:gd name="connsiteY1" fmla="*/ 32988 h 137625"/>
              <a:gd name="connsiteX2" fmla="*/ 5641 w 42771"/>
              <a:gd name="connsiteY2" fmla="*/ 46829 h 137625"/>
              <a:gd name="connsiteX3" fmla="*/ 5871 w 42771"/>
              <a:gd name="connsiteY3" fmla="*/ 50222 h 137625"/>
              <a:gd name="connsiteX4" fmla="*/ 14495 w 42771"/>
              <a:gd name="connsiteY4" fmla="*/ 53508 h 137625"/>
              <a:gd name="connsiteX5" fmla="*/ 7766 w 42771"/>
              <a:gd name="connsiteY5" fmla="*/ 54124 h 137625"/>
              <a:gd name="connsiteX6" fmla="*/ 28378 w 42771"/>
              <a:gd name="connsiteY6" fmla="*/ 42359 h 137625"/>
              <a:gd name="connsiteX7" fmla="*/ 28111 w 42771"/>
              <a:gd name="connsiteY7" fmla="*/ 44268 h 137625"/>
              <a:gd name="connsiteX8" fmla="*/ 33680 w 42771"/>
              <a:gd name="connsiteY8" fmla="*/ 30562 h 137625"/>
              <a:gd name="connsiteX9" fmla="*/ 36931 w 42771"/>
              <a:gd name="connsiteY9" fmla="*/ 37698 h 137625"/>
              <a:gd name="connsiteX10" fmla="*/ 41349 w 42771"/>
              <a:gd name="connsiteY10" fmla="*/ 22962 h 137625"/>
              <a:gd name="connsiteX11" fmla="*/ 39901 w 42771"/>
              <a:gd name="connsiteY11" fmla="*/ 25638 h 137625"/>
              <a:gd name="connsiteX12" fmla="*/ 37875 w 42771"/>
              <a:gd name="connsiteY12" fmla="*/ 13034 h 137625"/>
              <a:gd name="connsiteX13" fmla="*/ 37951 w 42771"/>
              <a:gd name="connsiteY13" fmla="*/ 14298 h 137625"/>
              <a:gd name="connsiteX14" fmla="*/ 28629 w 42771"/>
              <a:gd name="connsiteY14" fmla="*/ 11560 h 137625"/>
              <a:gd name="connsiteX15" fmla="*/ 29371 w 42771"/>
              <a:gd name="connsiteY15" fmla="*/ 9948 h 137625"/>
              <a:gd name="connsiteX16" fmla="*/ 21692 w 42771"/>
              <a:gd name="connsiteY16" fmla="*/ 12328 h 137625"/>
              <a:gd name="connsiteX17" fmla="*/ 17066 w 42771"/>
              <a:gd name="connsiteY17" fmla="*/ 1771 h 137625"/>
              <a:gd name="connsiteX18" fmla="*/ 17641 w 42771"/>
              <a:gd name="connsiteY18" fmla="*/ 1407 h 137625"/>
              <a:gd name="connsiteX19" fmla="*/ 17535 w 42771"/>
              <a:gd name="connsiteY19" fmla="*/ 1707 h 137625"/>
              <a:gd name="connsiteX20" fmla="*/ 3678 w 42771"/>
              <a:gd name="connsiteY20" fmla="*/ 23397 h 137625"/>
              <a:gd name="connsiteX21" fmla="*/ 0 w 42771"/>
              <a:gd name="connsiteY21" fmla="*/ 16478 h 137625"/>
              <a:gd name="connsiteX0" fmla="*/ 1811 w 42771"/>
              <a:gd name="connsiteY0" fmla="*/ 1158 h 138126"/>
              <a:gd name="connsiteX1" fmla="*/ 8770 w 42771"/>
              <a:gd name="connsiteY1" fmla="*/ 5302 h 138126"/>
              <a:gd name="connsiteX2" fmla="*/ 14195 w 42771"/>
              <a:gd name="connsiteY2" fmla="*/ 2966 h 138126"/>
              <a:gd name="connsiteX3" fmla="*/ 22007 w 42771"/>
              <a:gd name="connsiteY3" fmla="*/ 11541 h 138126"/>
              <a:gd name="connsiteX4" fmla="*/ 25044 w 42771"/>
              <a:gd name="connsiteY4" fmla="*/ 3202 h 138126"/>
              <a:gd name="connsiteX5" fmla="*/ 29384 w 42771"/>
              <a:gd name="connsiteY5" fmla="*/ 10590 h 138126"/>
              <a:gd name="connsiteX6" fmla="*/ 35014 w 42771"/>
              <a:gd name="connsiteY6" fmla="*/ 8799 h 138126"/>
              <a:gd name="connsiteX7" fmla="*/ 37869 w 42771"/>
              <a:gd name="connsiteY7" fmla="*/ 13685 h 138126"/>
              <a:gd name="connsiteX8" fmla="*/ 41533 w 42771"/>
              <a:gd name="connsiteY8" fmla="*/ 18427 h 138126"/>
              <a:gd name="connsiteX9" fmla="*/ 41369 w 42771"/>
              <a:gd name="connsiteY9" fmla="*/ 23569 h 138126"/>
              <a:gd name="connsiteX10" fmla="*/ 42567 w 42771"/>
              <a:gd name="connsiteY10" fmla="*/ 31431 h 138126"/>
              <a:gd name="connsiteX11" fmla="*/ 36955 w 42771"/>
              <a:gd name="connsiteY11" fmla="*/ 38313 h 138126"/>
              <a:gd name="connsiteX12" fmla="*/ 34946 w 42771"/>
              <a:gd name="connsiteY12" fmla="*/ 44210 h 138126"/>
              <a:gd name="connsiteX13" fmla="*/ 28106 w 42771"/>
              <a:gd name="connsiteY13" fmla="*/ 44924 h 138126"/>
              <a:gd name="connsiteX14" fmla="*/ 23218 w 42771"/>
              <a:gd name="connsiteY14" fmla="*/ 51215 h 138126"/>
              <a:gd name="connsiteX15" fmla="*/ 14753 w 42771"/>
              <a:gd name="connsiteY15" fmla="*/ 53530 h 138126"/>
              <a:gd name="connsiteX16" fmla="*/ 3339 w 42771"/>
              <a:gd name="connsiteY16" fmla="*/ 50914 h 138126"/>
              <a:gd name="connsiteX17" fmla="*/ 4112 w 42771"/>
              <a:gd name="connsiteY17" fmla="*/ 41716 h 138126"/>
              <a:gd name="connsiteX18" fmla="*/ 2343 w 42771"/>
              <a:gd name="connsiteY18" fmla="*/ 38521 h 138126"/>
              <a:gd name="connsiteX19" fmla="*/ 1664 w 42771"/>
              <a:gd name="connsiteY19" fmla="*/ 33660 h 138126"/>
              <a:gd name="connsiteX20" fmla="*/ 2230 w 42771"/>
              <a:gd name="connsiteY20" fmla="*/ 27944 h 138126"/>
              <a:gd name="connsiteX21" fmla="*/ 950 w 42771"/>
              <a:gd name="connsiteY21" fmla="*/ 17640 h 138126"/>
              <a:gd name="connsiteX22" fmla="*/ 1811 w 42771"/>
              <a:gd name="connsiteY22" fmla="*/ 1158 h 138126"/>
              <a:gd name="connsiteX0" fmla="*/ 1533645 w 2266673"/>
              <a:gd name="connsiteY0" fmla="*/ 7082219 h 7144287"/>
              <a:gd name="connsiteX1" fmla="*/ 1471577 w 2266673"/>
              <a:gd name="connsiteY1" fmla="*/ 7144287 h 7144287"/>
              <a:gd name="connsiteX2" fmla="*/ 1409509 w 2266673"/>
              <a:gd name="connsiteY2" fmla="*/ 7082219 h 7144287"/>
              <a:gd name="connsiteX3" fmla="*/ 1471577 w 2266673"/>
              <a:gd name="connsiteY3" fmla="*/ 7020151 h 7144287"/>
              <a:gd name="connsiteX4" fmla="*/ 1533645 w 2266673"/>
              <a:gd name="connsiteY4" fmla="*/ 7082219 h 7144287"/>
              <a:gd name="connsiteX0" fmla="*/ 1504939 w 2266673"/>
              <a:gd name="connsiteY0" fmla="*/ 5646687 h 7144287"/>
              <a:gd name="connsiteX1" fmla="*/ 1380804 w 2266673"/>
              <a:gd name="connsiteY1" fmla="*/ 5770822 h 7144287"/>
              <a:gd name="connsiteX2" fmla="*/ 1256669 w 2266673"/>
              <a:gd name="connsiteY2" fmla="*/ 5646687 h 7144287"/>
              <a:gd name="connsiteX3" fmla="*/ 1380804 w 2266673"/>
              <a:gd name="connsiteY3" fmla="*/ 5522552 h 7144287"/>
              <a:gd name="connsiteX4" fmla="*/ 1504939 w 2266673"/>
              <a:gd name="connsiteY4" fmla="*/ 5646687 h 7144287"/>
              <a:gd name="connsiteX0" fmla="*/ 1468398 w 2266673"/>
              <a:gd name="connsiteY0" fmla="*/ 4087267 h 7144287"/>
              <a:gd name="connsiteX1" fmla="*/ 1282195 w 2266673"/>
              <a:gd name="connsiteY1" fmla="*/ 4273470 h 7144287"/>
              <a:gd name="connsiteX2" fmla="*/ 1095992 w 2266673"/>
              <a:gd name="connsiteY2" fmla="*/ 4087267 h 7144287"/>
              <a:gd name="connsiteX3" fmla="*/ 1282195 w 2266673"/>
              <a:gd name="connsiteY3" fmla="*/ 3901064 h 7144287"/>
              <a:gd name="connsiteX4" fmla="*/ 1468398 w 2266673"/>
              <a:gd name="connsiteY4" fmla="*/ 4087267 h 7144287"/>
              <a:gd name="connsiteX0" fmla="*/ 4244 w 42771"/>
              <a:gd name="connsiteY0" fmla="*/ 34286 h 138126"/>
              <a:gd name="connsiteX1" fmla="*/ 1711 w 42771"/>
              <a:gd name="connsiteY1" fmla="*/ 33489 h 138126"/>
              <a:gd name="connsiteX2" fmla="*/ 5641 w 42771"/>
              <a:gd name="connsiteY2" fmla="*/ 47330 h 138126"/>
              <a:gd name="connsiteX3" fmla="*/ 5871 w 42771"/>
              <a:gd name="connsiteY3" fmla="*/ 50723 h 138126"/>
              <a:gd name="connsiteX4" fmla="*/ 14495 w 42771"/>
              <a:gd name="connsiteY4" fmla="*/ 54009 h 138126"/>
              <a:gd name="connsiteX5" fmla="*/ 7766 w 42771"/>
              <a:gd name="connsiteY5" fmla="*/ 54625 h 138126"/>
              <a:gd name="connsiteX6" fmla="*/ 28378 w 42771"/>
              <a:gd name="connsiteY6" fmla="*/ 42860 h 138126"/>
              <a:gd name="connsiteX7" fmla="*/ 28111 w 42771"/>
              <a:gd name="connsiteY7" fmla="*/ 44769 h 138126"/>
              <a:gd name="connsiteX8" fmla="*/ 33680 w 42771"/>
              <a:gd name="connsiteY8" fmla="*/ 31063 h 138126"/>
              <a:gd name="connsiteX9" fmla="*/ 36931 w 42771"/>
              <a:gd name="connsiteY9" fmla="*/ 38199 h 138126"/>
              <a:gd name="connsiteX10" fmla="*/ 41349 w 42771"/>
              <a:gd name="connsiteY10" fmla="*/ 23463 h 138126"/>
              <a:gd name="connsiteX11" fmla="*/ 39901 w 42771"/>
              <a:gd name="connsiteY11" fmla="*/ 26139 h 138126"/>
              <a:gd name="connsiteX12" fmla="*/ 37875 w 42771"/>
              <a:gd name="connsiteY12" fmla="*/ 13535 h 138126"/>
              <a:gd name="connsiteX13" fmla="*/ 37951 w 42771"/>
              <a:gd name="connsiteY13" fmla="*/ 14799 h 138126"/>
              <a:gd name="connsiteX14" fmla="*/ 28629 w 42771"/>
              <a:gd name="connsiteY14" fmla="*/ 12061 h 138126"/>
              <a:gd name="connsiteX15" fmla="*/ 29371 w 42771"/>
              <a:gd name="connsiteY15" fmla="*/ 10449 h 138126"/>
              <a:gd name="connsiteX16" fmla="*/ 21692 w 42771"/>
              <a:gd name="connsiteY16" fmla="*/ 12829 h 138126"/>
              <a:gd name="connsiteX17" fmla="*/ 17066 w 42771"/>
              <a:gd name="connsiteY17" fmla="*/ 2272 h 138126"/>
              <a:gd name="connsiteX18" fmla="*/ 17641 w 42771"/>
              <a:gd name="connsiteY18" fmla="*/ 1908 h 138126"/>
              <a:gd name="connsiteX19" fmla="*/ 17535 w 42771"/>
              <a:gd name="connsiteY19" fmla="*/ 2208 h 138126"/>
              <a:gd name="connsiteX20" fmla="*/ 3678 w 42771"/>
              <a:gd name="connsiteY20" fmla="*/ 23898 h 138126"/>
              <a:gd name="connsiteX21" fmla="*/ 0 w 42771"/>
              <a:gd name="connsiteY21" fmla="*/ 16979 h 13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771" h="138126">
                <a:moveTo>
                  <a:pt x="1811" y="1158"/>
                </a:moveTo>
                <a:cubicBezTo>
                  <a:pt x="6379" y="-2905"/>
                  <a:pt x="6706" y="5001"/>
                  <a:pt x="8770" y="5302"/>
                </a:cubicBezTo>
                <a:cubicBezTo>
                  <a:pt x="10834" y="5603"/>
                  <a:pt x="11454" y="781"/>
                  <a:pt x="14195" y="2966"/>
                </a:cubicBezTo>
                <a:cubicBezTo>
                  <a:pt x="15868" y="-1327"/>
                  <a:pt x="19465" y="8131"/>
                  <a:pt x="22007" y="11541"/>
                </a:cubicBezTo>
                <a:cubicBezTo>
                  <a:pt x="22648" y="9792"/>
                  <a:pt x="23623" y="3476"/>
                  <a:pt x="25044" y="3202"/>
                </a:cubicBezTo>
                <a:cubicBezTo>
                  <a:pt x="26608" y="2900"/>
                  <a:pt x="28426" y="8879"/>
                  <a:pt x="29384" y="10590"/>
                </a:cubicBezTo>
                <a:cubicBezTo>
                  <a:pt x="30766" y="8376"/>
                  <a:pt x="33052" y="7649"/>
                  <a:pt x="35014" y="8799"/>
                </a:cubicBezTo>
                <a:cubicBezTo>
                  <a:pt x="36509" y="9675"/>
                  <a:pt x="37581" y="11509"/>
                  <a:pt x="37869" y="13685"/>
                </a:cubicBezTo>
                <a:cubicBezTo>
                  <a:pt x="39597" y="14327"/>
                  <a:pt x="40973" y="16107"/>
                  <a:pt x="41533" y="18427"/>
                </a:cubicBezTo>
                <a:cubicBezTo>
                  <a:pt x="41940" y="20111"/>
                  <a:pt x="41882" y="21940"/>
                  <a:pt x="41369" y="23569"/>
                </a:cubicBezTo>
                <a:cubicBezTo>
                  <a:pt x="42630" y="25803"/>
                  <a:pt x="43071" y="28699"/>
                  <a:pt x="42567" y="31431"/>
                </a:cubicBezTo>
                <a:cubicBezTo>
                  <a:pt x="41897" y="35063"/>
                  <a:pt x="39679" y="37783"/>
                  <a:pt x="36955" y="38313"/>
                </a:cubicBezTo>
                <a:cubicBezTo>
                  <a:pt x="36942" y="40580"/>
                  <a:pt x="36209" y="42730"/>
                  <a:pt x="34946" y="44210"/>
                </a:cubicBezTo>
                <a:cubicBezTo>
                  <a:pt x="33027" y="46459"/>
                  <a:pt x="30255" y="46748"/>
                  <a:pt x="28106" y="44924"/>
                </a:cubicBezTo>
                <a:cubicBezTo>
                  <a:pt x="27411" y="48057"/>
                  <a:pt x="25443" y="49781"/>
                  <a:pt x="23218" y="51215"/>
                </a:cubicBezTo>
                <a:cubicBezTo>
                  <a:pt x="20993" y="52649"/>
                  <a:pt x="16324" y="56737"/>
                  <a:pt x="14753" y="53530"/>
                </a:cubicBezTo>
                <a:cubicBezTo>
                  <a:pt x="11045" y="56574"/>
                  <a:pt x="5491" y="56041"/>
                  <a:pt x="3339" y="50914"/>
                </a:cubicBezTo>
                <a:cubicBezTo>
                  <a:pt x="1225" y="51251"/>
                  <a:pt x="4278" y="43781"/>
                  <a:pt x="4112" y="41716"/>
                </a:cubicBezTo>
                <a:cubicBezTo>
                  <a:pt x="3946" y="39651"/>
                  <a:pt x="2176" y="39471"/>
                  <a:pt x="2343" y="38521"/>
                </a:cubicBezTo>
                <a:cubicBezTo>
                  <a:pt x="2510" y="37571"/>
                  <a:pt x="1385" y="35401"/>
                  <a:pt x="1664" y="33660"/>
                </a:cubicBezTo>
                <a:cubicBezTo>
                  <a:pt x="170" y="32463"/>
                  <a:pt x="2022" y="30297"/>
                  <a:pt x="2230" y="27944"/>
                </a:cubicBezTo>
                <a:cubicBezTo>
                  <a:pt x="2474" y="25189"/>
                  <a:pt x="-1068" y="17924"/>
                  <a:pt x="950" y="17640"/>
                </a:cubicBezTo>
                <a:cubicBezTo>
                  <a:pt x="962" y="17594"/>
                  <a:pt x="1799" y="1204"/>
                  <a:pt x="1811" y="1158"/>
                </a:cubicBezTo>
                <a:close/>
              </a:path>
              <a:path w="2266673" h="7144287">
                <a:moveTo>
                  <a:pt x="1533645" y="7082219"/>
                </a:moveTo>
                <a:cubicBezTo>
                  <a:pt x="1533645" y="7116498"/>
                  <a:pt x="1505856" y="7144287"/>
                  <a:pt x="1471577" y="7144287"/>
                </a:cubicBezTo>
                <a:cubicBezTo>
                  <a:pt x="1437298" y="7144287"/>
                  <a:pt x="1409509" y="7116498"/>
                  <a:pt x="1409509" y="7082219"/>
                </a:cubicBezTo>
                <a:cubicBezTo>
                  <a:pt x="1409509" y="7047940"/>
                  <a:pt x="1437298" y="7020151"/>
                  <a:pt x="1471577" y="7020151"/>
                </a:cubicBezTo>
                <a:cubicBezTo>
                  <a:pt x="1505856" y="7020151"/>
                  <a:pt x="1533645" y="7047940"/>
                  <a:pt x="1533645" y="7082219"/>
                </a:cubicBezTo>
                <a:close/>
              </a:path>
              <a:path w="2266673" h="7144287">
                <a:moveTo>
                  <a:pt x="1504939" y="5646687"/>
                </a:moveTo>
                <a:cubicBezTo>
                  <a:pt x="1504939" y="5715245"/>
                  <a:pt x="1449362" y="5770822"/>
                  <a:pt x="1380804" y="5770822"/>
                </a:cubicBezTo>
                <a:cubicBezTo>
                  <a:pt x="1312246" y="5770822"/>
                  <a:pt x="1256669" y="5715245"/>
                  <a:pt x="1256669" y="5646687"/>
                </a:cubicBezTo>
                <a:cubicBezTo>
                  <a:pt x="1256669" y="5578129"/>
                  <a:pt x="1312246" y="5522552"/>
                  <a:pt x="1380804" y="5522552"/>
                </a:cubicBezTo>
                <a:cubicBezTo>
                  <a:pt x="1449362" y="5522552"/>
                  <a:pt x="1504939" y="5578129"/>
                  <a:pt x="1504939" y="5646687"/>
                </a:cubicBezTo>
                <a:close/>
              </a:path>
              <a:path w="2266673" h="7144287">
                <a:moveTo>
                  <a:pt x="1468398" y="4087267"/>
                </a:moveTo>
                <a:cubicBezTo>
                  <a:pt x="1468398" y="4190104"/>
                  <a:pt x="1385032" y="4273470"/>
                  <a:pt x="1282195" y="4273470"/>
                </a:cubicBezTo>
                <a:cubicBezTo>
                  <a:pt x="1179358" y="4273470"/>
                  <a:pt x="1095992" y="4190104"/>
                  <a:pt x="1095992" y="4087267"/>
                </a:cubicBezTo>
                <a:cubicBezTo>
                  <a:pt x="1095992" y="3984430"/>
                  <a:pt x="1179358" y="3901064"/>
                  <a:pt x="1282195" y="3901064"/>
                </a:cubicBezTo>
                <a:cubicBezTo>
                  <a:pt x="1385032" y="3901064"/>
                  <a:pt x="1468398" y="3984430"/>
                  <a:pt x="1468398" y="4087267"/>
                </a:cubicBezTo>
                <a:close/>
              </a:path>
              <a:path w="42771" h="138126" fill="none" extrusionOk="0">
                <a:moveTo>
                  <a:pt x="4244" y="34286"/>
                </a:moveTo>
                <a:cubicBezTo>
                  <a:pt x="3360" y="34380"/>
                  <a:pt x="2476" y="34102"/>
                  <a:pt x="1711" y="33489"/>
                </a:cubicBezTo>
                <a:moveTo>
                  <a:pt x="5641" y="47330"/>
                </a:moveTo>
                <a:cubicBezTo>
                  <a:pt x="5286" y="47523"/>
                  <a:pt x="6251" y="50663"/>
                  <a:pt x="5871" y="50723"/>
                </a:cubicBezTo>
                <a:moveTo>
                  <a:pt x="14495" y="54009"/>
                </a:moveTo>
                <a:cubicBezTo>
                  <a:pt x="14228" y="53463"/>
                  <a:pt x="7943" y="55236"/>
                  <a:pt x="7766" y="54625"/>
                </a:cubicBezTo>
                <a:moveTo>
                  <a:pt x="28378" y="42860"/>
                </a:moveTo>
                <a:cubicBezTo>
                  <a:pt x="28339" y="43507"/>
                  <a:pt x="28249" y="44147"/>
                  <a:pt x="28111" y="44769"/>
                </a:cubicBezTo>
                <a:moveTo>
                  <a:pt x="33680" y="31063"/>
                </a:moveTo>
                <a:cubicBezTo>
                  <a:pt x="35684" y="32391"/>
                  <a:pt x="36949" y="35167"/>
                  <a:pt x="36931" y="38199"/>
                </a:cubicBezTo>
                <a:moveTo>
                  <a:pt x="41349" y="23463"/>
                </a:moveTo>
                <a:cubicBezTo>
                  <a:pt x="41024" y="24495"/>
                  <a:pt x="40529" y="25411"/>
                  <a:pt x="39901" y="26139"/>
                </a:cubicBezTo>
                <a:moveTo>
                  <a:pt x="37875" y="13535"/>
                </a:moveTo>
                <a:cubicBezTo>
                  <a:pt x="37930" y="13952"/>
                  <a:pt x="37956" y="14375"/>
                  <a:pt x="37951" y="14799"/>
                </a:cubicBezTo>
                <a:moveTo>
                  <a:pt x="28629" y="12061"/>
                </a:moveTo>
                <a:cubicBezTo>
                  <a:pt x="28818" y="11478"/>
                  <a:pt x="29067" y="10935"/>
                  <a:pt x="29371" y="10449"/>
                </a:cubicBezTo>
                <a:moveTo>
                  <a:pt x="21692" y="12829"/>
                </a:moveTo>
                <a:cubicBezTo>
                  <a:pt x="21769" y="12347"/>
                  <a:pt x="16905" y="2713"/>
                  <a:pt x="17066" y="2272"/>
                </a:cubicBezTo>
                <a:moveTo>
                  <a:pt x="17641" y="1908"/>
                </a:moveTo>
                <a:cubicBezTo>
                  <a:pt x="18113" y="2284"/>
                  <a:pt x="17143" y="1689"/>
                  <a:pt x="17535" y="2208"/>
                </a:cubicBezTo>
                <a:moveTo>
                  <a:pt x="3678" y="23898"/>
                </a:moveTo>
                <a:cubicBezTo>
                  <a:pt x="3575" y="23434"/>
                  <a:pt x="48" y="17460"/>
                  <a:pt x="0" y="16979"/>
                </a:cubicBezTo>
              </a:path>
            </a:pathLst>
          </a:custGeom>
          <a:solidFill>
            <a:srgbClr val="CC0000">
              <a:alpha val="30000"/>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BD6F412-B96D-B88A-F1EE-0ECD0374F65F}"/>
              </a:ext>
            </a:extLst>
          </p:cNvPr>
          <p:cNvSpPr/>
          <p:nvPr/>
        </p:nvSpPr>
        <p:spPr>
          <a:xfrm>
            <a:off x="2570217" y="2052845"/>
            <a:ext cx="5415544" cy="1512783"/>
          </a:xfrm>
          <a:custGeom>
            <a:avLst/>
            <a:gdLst>
              <a:gd name="connsiteX0" fmla="*/ 0 w 5196955"/>
              <a:gd name="connsiteY0" fmla="*/ 0 h 1497490"/>
              <a:gd name="connsiteX1" fmla="*/ 5196955 w 5196955"/>
              <a:gd name="connsiteY1" fmla="*/ 0 h 1497490"/>
              <a:gd name="connsiteX2" fmla="*/ 5196955 w 5196955"/>
              <a:gd name="connsiteY2" fmla="*/ 1497490 h 1497490"/>
              <a:gd name="connsiteX3" fmla="*/ 0 w 5196955"/>
              <a:gd name="connsiteY3" fmla="*/ 1497490 h 1497490"/>
              <a:gd name="connsiteX4" fmla="*/ 0 w 5196955"/>
              <a:gd name="connsiteY4" fmla="*/ 0 h 1497490"/>
              <a:gd name="connsiteX0" fmla="*/ 0 w 5196955"/>
              <a:gd name="connsiteY0" fmla="*/ 0 h 1497490"/>
              <a:gd name="connsiteX1" fmla="*/ 5196955 w 5196955"/>
              <a:gd name="connsiteY1" fmla="*/ 0 h 1497490"/>
              <a:gd name="connsiteX2" fmla="*/ 5196955 w 5196955"/>
              <a:gd name="connsiteY2" fmla="*/ 1497490 h 1497490"/>
              <a:gd name="connsiteX3" fmla="*/ 510362 w 5196955"/>
              <a:gd name="connsiteY3" fmla="*/ 1221043 h 1497490"/>
              <a:gd name="connsiteX4" fmla="*/ 0 w 5196955"/>
              <a:gd name="connsiteY4" fmla="*/ 0 h 1497490"/>
              <a:gd name="connsiteX0" fmla="*/ 0 w 5196955"/>
              <a:gd name="connsiteY0" fmla="*/ 0 h 1497490"/>
              <a:gd name="connsiteX1" fmla="*/ 5196955 w 5196955"/>
              <a:gd name="connsiteY1" fmla="*/ 0 h 1497490"/>
              <a:gd name="connsiteX2" fmla="*/ 5196955 w 5196955"/>
              <a:gd name="connsiteY2" fmla="*/ 1497490 h 1497490"/>
              <a:gd name="connsiteX3" fmla="*/ 510362 w 5196955"/>
              <a:gd name="connsiteY3" fmla="*/ 1221043 h 1497490"/>
              <a:gd name="connsiteX4" fmla="*/ 0 w 5196955"/>
              <a:gd name="connsiteY4" fmla="*/ 0 h 1497490"/>
              <a:gd name="connsiteX0" fmla="*/ 0 w 5196955"/>
              <a:gd name="connsiteY0" fmla="*/ 0 h 1512783"/>
              <a:gd name="connsiteX1" fmla="*/ 5196955 w 5196955"/>
              <a:gd name="connsiteY1" fmla="*/ 0 h 1512783"/>
              <a:gd name="connsiteX2" fmla="*/ 5196955 w 5196955"/>
              <a:gd name="connsiteY2" fmla="*/ 1497490 h 1512783"/>
              <a:gd name="connsiteX3" fmla="*/ 510362 w 5196955"/>
              <a:gd name="connsiteY3" fmla="*/ 1320280 h 1512783"/>
              <a:gd name="connsiteX4" fmla="*/ 0 w 5196955"/>
              <a:gd name="connsiteY4" fmla="*/ 0 h 1512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955" h="1512783">
                <a:moveTo>
                  <a:pt x="0" y="0"/>
                </a:moveTo>
                <a:lnTo>
                  <a:pt x="5196955" y="0"/>
                </a:lnTo>
                <a:lnTo>
                  <a:pt x="5196955" y="1497490"/>
                </a:lnTo>
                <a:cubicBezTo>
                  <a:pt x="3634757" y="1405341"/>
                  <a:pt x="2086736" y="1681788"/>
                  <a:pt x="510362" y="1320280"/>
                </a:cubicBezTo>
                <a:lnTo>
                  <a:pt x="0" y="0"/>
                </a:lnTo>
                <a:close/>
              </a:path>
            </a:pathLst>
          </a:cu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223A15AF-E6EE-43A6-6613-68BE07F0C065}"/>
              </a:ext>
            </a:extLst>
          </p:cNvPr>
          <p:cNvSpPr txBox="1"/>
          <p:nvPr/>
        </p:nvSpPr>
        <p:spPr>
          <a:xfrm>
            <a:off x="1015591" y="4506856"/>
            <a:ext cx="1463157" cy="369332"/>
          </a:xfrm>
          <a:prstGeom prst="rect">
            <a:avLst/>
          </a:prstGeom>
          <a:noFill/>
        </p:spPr>
        <p:txBody>
          <a:bodyPr wrap="none" rtlCol="0">
            <a:spAutoFit/>
          </a:bodyPr>
          <a:lstStyle/>
          <a:p>
            <a:r>
              <a:rPr lang="en-US" b="1" dirty="0">
                <a:solidFill>
                  <a:srgbClr val="C00000"/>
                </a:solidFill>
              </a:rPr>
              <a:t>Chemical Fire</a:t>
            </a:r>
          </a:p>
        </p:txBody>
      </p:sp>
      <p:sp>
        <p:nvSpPr>
          <p:cNvPr id="41" name="TextBox 40">
            <a:extLst>
              <a:ext uri="{FF2B5EF4-FFF2-40B4-BE49-F238E27FC236}">
                <a16:creationId xmlns:a16="http://schemas.microsoft.com/office/drawing/2014/main" id="{E4E39EF5-950C-7261-67C7-C592C774B41D}"/>
              </a:ext>
            </a:extLst>
          </p:cNvPr>
          <p:cNvSpPr txBox="1"/>
          <p:nvPr/>
        </p:nvSpPr>
        <p:spPr>
          <a:xfrm>
            <a:off x="3694232" y="4531884"/>
            <a:ext cx="1515158" cy="369332"/>
          </a:xfrm>
          <a:prstGeom prst="rect">
            <a:avLst/>
          </a:prstGeom>
          <a:noFill/>
        </p:spPr>
        <p:txBody>
          <a:bodyPr wrap="none" rtlCol="0">
            <a:spAutoFit/>
          </a:bodyPr>
          <a:lstStyle/>
          <a:p>
            <a:r>
              <a:rPr lang="en-US" b="1" dirty="0">
                <a:solidFill>
                  <a:srgbClr val="C00000"/>
                </a:solidFill>
              </a:rPr>
              <a:t>Bubble Plume</a:t>
            </a:r>
          </a:p>
        </p:txBody>
      </p:sp>
      <p:sp>
        <p:nvSpPr>
          <p:cNvPr id="43" name="Cloud 42">
            <a:extLst>
              <a:ext uri="{FF2B5EF4-FFF2-40B4-BE49-F238E27FC236}">
                <a16:creationId xmlns:a16="http://schemas.microsoft.com/office/drawing/2014/main" id="{61DD7FA7-726E-83D0-87DF-CD18A02B960C}"/>
              </a:ext>
            </a:extLst>
          </p:cNvPr>
          <p:cNvSpPr/>
          <p:nvPr/>
        </p:nvSpPr>
        <p:spPr>
          <a:xfrm rot="5400000">
            <a:off x="3460999" y="2642533"/>
            <a:ext cx="2030112" cy="572494"/>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108514FA-5964-E8FE-B3B1-31CEDB4DE6C6}"/>
              </a:ext>
            </a:extLst>
          </p:cNvPr>
          <p:cNvSpPr/>
          <p:nvPr/>
        </p:nvSpPr>
        <p:spPr>
          <a:xfrm rot="6948888">
            <a:off x="3876280" y="3729778"/>
            <a:ext cx="572494" cy="466134"/>
          </a:xfrm>
          <a:prstGeom prst="arc">
            <a:avLst>
              <a:gd name="adj1" fmla="val 15311083"/>
              <a:gd name="adj2" fmla="val 20828706"/>
            </a:avLst>
          </a:prstGeom>
          <a:ln w="57150"/>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1" name="Arc 50">
            <a:extLst>
              <a:ext uri="{FF2B5EF4-FFF2-40B4-BE49-F238E27FC236}">
                <a16:creationId xmlns:a16="http://schemas.microsoft.com/office/drawing/2014/main" id="{70A694B0-BA76-748E-754F-6E933143C06E}"/>
              </a:ext>
            </a:extLst>
          </p:cNvPr>
          <p:cNvSpPr/>
          <p:nvPr/>
        </p:nvSpPr>
        <p:spPr>
          <a:xfrm rot="11308666">
            <a:off x="4534469" y="3756516"/>
            <a:ext cx="572494" cy="466134"/>
          </a:xfrm>
          <a:prstGeom prst="arc">
            <a:avLst>
              <a:gd name="adj1" fmla="val 15311083"/>
              <a:gd name="adj2" fmla="val 20828706"/>
            </a:avLst>
          </a:prstGeom>
          <a:ln w="57150"/>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94" name="Group 93">
            <a:extLst>
              <a:ext uri="{FF2B5EF4-FFF2-40B4-BE49-F238E27FC236}">
                <a16:creationId xmlns:a16="http://schemas.microsoft.com/office/drawing/2014/main" id="{99D85CDE-60A3-4298-14CA-D41B8B8228D9}"/>
              </a:ext>
            </a:extLst>
          </p:cNvPr>
          <p:cNvGrpSpPr/>
          <p:nvPr/>
        </p:nvGrpSpPr>
        <p:grpSpPr>
          <a:xfrm>
            <a:off x="4162124" y="2173891"/>
            <a:ext cx="599725" cy="1429780"/>
            <a:chOff x="3927174" y="2173891"/>
            <a:chExt cx="599725" cy="1429780"/>
          </a:xfrm>
        </p:grpSpPr>
        <p:cxnSp>
          <p:nvCxnSpPr>
            <p:cNvPr id="67" name="Straight Arrow Connector 66">
              <a:extLst>
                <a:ext uri="{FF2B5EF4-FFF2-40B4-BE49-F238E27FC236}">
                  <a16:creationId xmlns:a16="http://schemas.microsoft.com/office/drawing/2014/main" id="{D0DF4D28-2B56-11DD-751E-E4CB98C82569}"/>
                </a:ext>
              </a:extLst>
            </p:cNvPr>
            <p:cNvCxnSpPr/>
            <p:nvPr/>
          </p:nvCxnSpPr>
          <p:spPr>
            <a:xfrm flipV="1">
              <a:off x="4163114" y="2173891"/>
              <a:ext cx="0" cy="2439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93" name="Group 92">
              <a:extLst>
                <a:ext uri="{FF2B5EF4-FFF2-40B4-BE49-F238E27FC236}">
                  <a16:creationId xmlns:a16="http://schemas.microsoft.com/office/drawing/2014/main" id="{FBE520AD-1571-B63E-5350-379C674A031B}"/>
                </a:ext>
              </a:extLst>
            </p:cNvPr>
            <p:cNvGrpSpPr/>
            <p:nvPr/>
          </p:nvGrpSpPr>
          <p:grpSpPr>
            <a:xfrm>
              <a:off x="3927174" y="2372994"/>
              <a:ext cx="599725" cy="1230677"/>
              <a:chOff x="3927174" y="2372994"/>
              <a:chExt cx="599725" cy="1230677"/>
            </a:xfrm>
          </p:grpSpPr>
          <p:cxnSp>
            <p:nvCxnSpPr>
              <p:cNvPr id="64" name="Straight Arrow Connector 63">
                <a:extLst>
                  <a:ext uri="{FF2B5EF4-FFF2-40B4-BE49-F238E27FC236}">
                    <a16:creationId xmlns:a16="http://schemas.microsoft.com/office/drawing/2014/main" id="{CF136BD8-BF6E-6338-5D11-261B430A31F8}"/>
                  </a:ext>
                </a:extLst>
              </p:cNvPr>
              <p:cNvCxnSpPr/>
              <p:nvPr/>
            </p:nvCxnSpPr>
            <p:spPr>
              <a:xfrm flipV="1">
                <a:off x="4414402" y="3359735"/>
                <a:ext cx="0" cy="2439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9261808F-8CB6-724B-C030-CBF9168D42AB}"/>
                  </a:ext>
                </a:extLst>
              </p:cNvPr>
              <p:cNvCxnSpPr/>
              <p:nvPr/>
            </p:nvCxnSpPr>
            <p:spPr>
              <a:xfrm flipV="1">
                <a:off x="4231174" y="3072872"/>
                <a:ext cx="0" cy="2439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6CC8FCDD-3149-EAED-A6B2-86A62B3DB45D}"/>
                  </a:ext>
                </a:extLst>
              </p:cNvPr>
              <p:cNvCxnSpPr/>
              <p:nvPr/>
            </p:nvCxnSpPr>
            <p:spPr>
              <a:xfrm flipV="1">
                <a:off x="4328178" y="2372994"/>
                <a:ext cx="0" cy="2439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81" name="Group 80">
                <a:extLst>
                  <a:ext uri="{FF2B5EF4-FFF2-40B4-BE49-F238E27FC236}">
                    <a16:creationId xmlns:a16="http://schemas.microsoft.com/office/drawing/2014/main" id="{4E1110E1-A4D1-D73E-98C7-6AD34DB2C4DB}"/>
                  </a:ext>
                </a:extLst>
              </p:cNvPr>
              <p:cNvGrpSpPr/>
              <p:nvPr/>
            </p:nvGrpSpPr>
            <p:grpSpPr>
              <a:xfrm>
                <a:off x="3927174" y="2900339"/>
                <a:ext cx="240560" cy="192144"/>
                <a:chOff x="4903246" y="2755783"/>
                <a:chExt cx="318835" cy="275548"/>
              </a:xfrm>
            </p:grpSpPr>
            <p:sp>
              <p:nvSpPr>
                <p:cNvPr id="79" name="Arc 78">
                  <a:extLst>
                    <a:ext uri="{FF2B5EF4-FFF2-40B4-BE49-F238E27FC236}">
                      <a16:creationId xmlns:a16="http://schemas.microsoft.com/office/drawing/2014/main" id="{8B660BAB-A648-904E-43DD-40A2DCF0128B}"/>
                    </a:ext>
                  </a:extLst>
                </p:cNvPr>
                <p:cNvSpPr/>
                <p:nvPr/>
              </p:nvSpPr>
              <p:spPr>
                <a:xfrm>
                  <a:off x="4903246" y="2798616"/>
                  <a:ext cx="318835" cy="232715"/>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7DCE0DFE-2950-16ED-4B08-299452C873ED}"/>
                    </a:ext>
                  </a:extLst>
                </p:cNvPr>
                <p:cNvSpPr/>
                <p:nvPr/>
              </p:nvSpPr>
              <p:spPr>
                <a:xfrm rot="16200000">
                  <a:off x="4988842" y="2759841"/>
                  <a:ext cx="82606" cy="7448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4DF90FF9-B4DD-0422-0218-117F1E8552F2}"/>
                  </a:ext>
                </a:extLst>
              </p:cNvPr>
              <p:cNvGrpSpPr/>
              <p:nvPr/>
            </p:nvGrpSpPr>
            <p:grpSpPr>
              <a:xfrm rot="7111716">
                <a:off x="3942583" y="2593760"/>
                <a:ext cx="265037" cy="232337"/>
                <a:chOff x="4903246" y="2755783"/>
                <a:chExt cx="318835" cy="275548"/>
              </a:xfrm>
            </p:grpSpPr>
            <p:sp>
              <p:nvSpPr>
                <p:cNvPr id="83" name="Arc 82">
                  <a:extLst>
                    <a:ext uri="{FF2B5EF4-FFF2-40B4-BE49-F238E27FC236}">
                      <a16:creationId xmlns:a16="http://schemas.microsoft.com/office/drawing/2014/main" id="{A7EE0738-2A40-0221-5736-DCC93E85ADEC}"/>
                    </a:ext>
                  </a:extLst>
                </p:cNvPr>
                <p:cNvSpPr/>
                <p:nvPr/>
              </p:nvSpPr>
              <p:spPr>
                <a:xfrm>
                  <a:off x="4903246" y="2798616"/>
                  <a:ext cx="318835" cy="232715"/>
                </a:xfrm>
                <a:prstGeom prst="arc">
                  <a:avLst>
                    <a:gd name="adj1" fmla="val 16200000"/>
                    <a:gd name="adj2" fmla="val 21343523"/>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5701FEE2-5C3C-05AE-DB05-6570C800A6E9}"/>
                    </a:ext>
                  </a:extLst>
                </p:cNvPr>
                <p:cNvSpPr/>
                <p:nvPr/>
              </p:nvSpPr>
              <p:spPr>
                <a:xfrm rot="16200000">
                  <a:off x="4988842" y="2759841"/>
                  <a:ext cx="82606" cy="7448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BC054962-30DB-45AA-BA07-EDF876D2A979}"/>
                  </a:ext>
                </a:extLst>
              </p:cNvPr>
              <p:cNvGrpSpPr/>
              <p:nvPr/>
            </p:nvGrpSpPr>
            <p:grpSpPr>
              <a:xfrm flipH="1">
                <a:off x="4286342" y="2900338"/>
                <a:ext cx="240557" cy="192144"/>
                <a:chOff x="4903246" y="2755783"/>
                <a:chExt cx="318835" cy="275548"/>
              </a:xfrm>
            </p:grpSpPr>
            <p:sp>
              <p:nvSpPr>
                <p:cNvPr id="86" name="Arc 85">
                  <a:extLst>
                    <a:ext uri="{FF2B5EF4-FFF2-40B4-BE49-F238E27FC236}">
                      <a16:creationId xmlns:a16="http://schemas.microsoft.com/office/drawing/2014/main" id="{3BB6BD5D-F35E-6ED9-A510-FA43B8DB54C9}"/>
                    </a:ext>
                  </a:extLst>
                </p:cNvPr>
                <p:cNvSpPr/>
                <p:nvPr/>
              </p:nvSpPr>
              <p:spPr>
                <a:xfrm>
                  <a:off x="4903246" y="2798616"/>
                  <a:ext cx="318835" cy="232715"/>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87" name="Isosceles Triangle 86">
                  <a:extLst>
                    <a:ext uri="{FF2B5EF4-FFF2-40B4-BE49-F238E27FC236}">
                      <a16:creationId xmlns:a16="http://schemas.microsoft.com/office/drawing/2014/main" id="{0CBA08D8-CD66-C527-A9E0-A315F1FFA417}"/>
                    </a:ext>
                  </a:extLst>
                </p:cNvPr>
                <p:cNvSpPr/>
                <p:nvPr/>
              </p:nvSpPr>
              <p:spPr>
                <a:xfrm rot="16200000">
                  <a:off x="4988842" y="2759841"/>
                  <a:ext cx="82606" cy="7448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85D1432F-A29C-67AC-4F56-DB3C2FC16ED6}"/>
                  </a:ext>
                </a:extLst>
              </p:cNvPr>
              <p:cNvGrpSpPr/>
              <p:nvPr/>
            </p:nvGrpSpPr>
            <p:grpSpPr>
              <a:xfrm rot="3855295" flipV="1">
                <a:off x="4270536" y="2585064"/>
                <a:ext cx="265037" cy="232334"/>
                <a:chOff x="4903246" y="2755783"/>
                <a:chExt cx="318835" cy="275548"/>
              </a:xfrm>
            </p:grpSpPr>
            <p:sp>
              <p:nvSpPr>
                <p:cNvPr id="89" name="Arc 88">
                  <a:extLst>
                    <a:ext uri="{FF2B5EF4-FFF2-40B4-BE49-F238E27FC236}">
                      <a16:creationId xmlns:a16="http://schemas.microsoft.com/office/drawing/2014/main" id="{89553500-DF6B-81B4-2BDB-4B34B86BC8BC}"/>
                    </a:ext>
                  </a:extLst>
                </p:cNvPr>
                <p:cNvSpPr/>
                <p:nvPr/>
              </p:nvSpPr>
              <p:spPr>
                <a:xfrm>
                  <a:off x="4903246" y="2798616"/>
                  <a:ext cx="318835" cy="232715"/>
                </a:xfrm>
                <a:prstGeom prst="arc">
                  <a:avLst>
                    <a:gd name="adj1" fmla="val 16200000"/>
                    <a:gd name="adj2" fmla="val 21343523"/>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0" name="Isosceles Triangle 89">
                  <a:extLst>
                    <a:ext uri="{FF2B5EF4-FFF2-40B4-BE49-F238E27FC236}">
                      <a16:creationId xmlns:a16="http://schemas.microsoft.com/office/drawing/2014/main" id="{169B184A-D8FB-5063-1DA6-D6ED582629D4}"/>
                    </a:ext>
                  </a:extLst>
                </p:cNvPr>
                <p:cNvSpPr/>
                <p:nvPr/>
              </p:nvSpPr>
              <p:spPr>
                <a:xfrm rot="16200000">
                  <a:off x="4988842" y="2759841"/>
                  <a:ext cx="82606" cy="7448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grpSp>
      <p:sp>
        <p:nvSpPr>
          <p:cNvPr id="95" name="Cloud 94">
            <a:extLst>
              <a:ext uri="{FF2B5EF4-FFF2-40B4-BE49-F238E27FC236}">
                <a16:creationId xmlns:a16="http://schemas.microsoft.com/office/drawing/2014/main" id="{479D4A8E-E36F-BFD2-162E-29638D2191CE}"/>
              </a:ext>
            </a:extLst>
          </p:cNvPr>
          <p:cNvSpPr/>
          <p:nvPr/>
        </p:nvSpPr>
        <p:spPr>
          <a:xfrm rot="5400000">
            <a:off x="3396679" y="1971627"/>
            <a:ext cx="2267475" cy="2110305"/>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82151"/>
              <a:gd name="connsiteX1" fmla="*/ 5659 w 43256"/>
              <a:gd name="connsiteY1" fmla="*/ 6766 h 82151"/>
              <a:gd name="connsiteX2" fmla="*/ 14041 w 43256"/>
              <a:gd name="connsiteY2" fmla="*/ 5061 h 82151"/>
              <a:gd name="connsiteX3" fmla="*/ 22492 w 43256"/>
              <a:gd name="connsiteY3" fmla="*/ 3291 h 82151"/>
              <a:gd name="connsiteX4" fmla="*/ 25785 w 43256"/>
              <a:gd name="connsiteY4" fmla="*/ 59 h 82151"/>
              <a:gd name="connsiteX5" fmla="*/ 29869 w 43256"/>
              <a:gd name="connsiteY5" fmla="*/ 2340 h 82151"/>
              <a:gd name="connsiteX6" fmla="*/ 35499 w 43256"/>
              <a:gd name="connsiteY6" fmla="*/ 549 h 82151"/>
              <a:gd name="connsiteX7" fmla="*/ 38354 w 43256"/>
              <a:gd name="connsiteY7" fmla="*/ 5435 h 82151"/>
              <a:gd name="connsiteX8" fmla="*/ 42018 w 43256"/>
              <a:gd name="connsiteY8" fmla="*/ 10177 h 82151"/>
              <a:gd name="connsiteX9" fmla="*/ 41854 w 43256"/>
              <a:gd name="connsiteY9" fmla="*/ 15319 h 82151"/>
              <a:gd name="connsiteX10" fmla="*/ 43052 w 43256"/>
              <a:gd name="connsiteY10" fmla="*/ 23181 h 82151"/>
              <a:gd name="connsiteX11" fmla="*/ 37440 w 43256"/>
              <a:gd name="connsiteY11" fmla="*/ 30063 h 82151"/>
              <a:gd name="connsiteX12" fmla="*/ 35431 w 43256"/>
              <a:gd name="connsiteY12" fmla="*/ 35960 h 82151"/>
              <a:gd name="connsiteX13" fmla="*/ 28591 w 43256"/>
              <a:gd name="connsiteY13" fmla="*/ 36674 h 82151"/>
              <a:gd name="connsiteX14" fmla="*/ 23804 w 43256"/>
              <a:gd name="connsiteY14" fmla="*/ 82137 h 82151"/>
              <a:gd name="connsiteX15" fmla="*/ 16516 w 43256"/>
              <a:gd name="connsiteY15" fmla="*/ 39125 h 82151"/>
              <a:gd name="connsiteX16" fmla="*/ 5840 w 43256"/>
              <a:gd name="connsiteY16" fmla="*/ 35331 h 82151"/>
              <a:gd name="connsiteX17" fmla="*/ 1146 w 43256"/>
              <a:gd name="connsiteY17" fmla="*/ 31109 h 82151"/>
              <a:gd name="connsiteX18" fmla="*/ 2149 w 43256"/>
              <a:gd name="connsiteY18" fmla="*/ 25410 h 82151"/>
              <a:gd name="connsiteX19" fmla="*/ 31 w 43256"/>
              <a:gd name="connsiteY19" fmla="*/ 19563 h 82151"/>
              <a:gd name="connsiteX20" fmla="*/ 3899 w 43256"/>
              <a:gd name="connsiteY20" fmla="*/ 14366 h 82151"/>
              <a:gd name="connsiteX21" fmla="*/ 3936 w 43256"/>
              <a:gd name="connsiteY21" fmla="*/ 14229 h 82151"/>
              <a:gd name="connsiteX0" fmla="*/ 4729 w 43256"/>
              <a:gd name="connsiteY0" fmla="*/ 26036 h 82151"/>
              <a:gd name="connsiteX1" fmla="*/ 2196 w 43256"/>
              <a:gd name="connsiteY1" fmla="*/ 25239 h 82151"/>
              <a:gd name="connsiteX2" fmla="*/ 6964 w 43256"/>
              <a:gd name="connsiteY2" fmla="*/ 34758 h 82151"/>
              <a:gd name="connsiteX3" fmla="*/ 5856 w 43256"/>
              <a:gd name="connsiteY3" fmla="*/ 35139 h 82151"/>
              <a:gd name="connsiteX4" fmla="*/ 16514 w 43256"/>
              <a:gd name="connsiteY4" fmla="*/ 38949 h 82151"/>
              <a:gd name="connsiteX5" fmla="*/ 15846 w 43256"/>
              <a:gd name="connsiteY5" fmla="*/ 37209 h 82151"/>
              <a:gd name="connsiteX6" fmla="*/ 28863 w 43256"/>
              <a:gd name="connsiteY6" fmla="*/ 34610 h 82151"/>
              <a:gd name="connsiteX7" fmla="*/ 28596 w 43256"/>
              <a:gd name="connsiteY7" fmla="*/ 36519 h 82151"/>
              <a:gd name="connsiteX8" fmla="*/ 34165 w 43256"/>
              <a:gd name="connsiteY8" fmla="*/ 22813 h 82151"/>
              <a:gd name="connsiteX9" fmla="*/ 37416 w 43256"/>
              <a:gd name="connsiteY9" fmla="*/ 29949 h 82151"/>
              <a:gd name="connsiteX10" fmla="*/ 41834 w 43256"/>
              <a:gd name="connsiteY10" fmla="*/ 15213 h 82151"/>
              <a:gd name="connsiteX11" fmla="*/ 40386 w 43256"/>
              <a:gd name="connsiteY11" fmla="*/ 17889 h 82151"/>
              <a:gd name="connsiteX12" fmla="*/ 38360 w 43256"/>
              <a:gd name="connsiteY12" fmla="*/ 5285 h 82151"/>
              <a:gd name="connsiteX13" fmla="*/ 38436 w 43256"/>
              <a:gd name="connsiteY13" fmla="*/ 6549 h 82151"/>
              <a:gd name="connsiteX14" fmla="*/ 29114 w 43256"/>
              <a:gd name="connsiteY14" fmla="*/ 3811 h 82151"/>
              <a:gd name="connsiteX15" fmla="*/ 29856 w 43256"/>
              <a:gd name="connsiteY15" fmla="*/ 2199 h 82151"/>
              <a:gd name="connsiteX16" fmla="*/ 22177 w 43256"/>
              <a:gd name="connsiteY16" fmla="*/ 4579 h 82151"/>
              <a:gd name="connsiteX17" fmla="*/ 22536 w 43256"/>
              <a:gd name="connsiteY17" fmla="*/ 3189 h 82151"/>
              <a:gd name="connsiteX18" fmla="*/ 14036 w 43256"/>
              <a:gd name="connsiteY18" fmla="*/ 5051 h 82151"/>
              <a:gd name="connsiteX19" fmla="*/ 15336 w 43256"/>
              <a:gd name="connsiteY19" fmla="*/ 6399 h 82151"/>
              <a:gd name="connsiteX20" fmla="*/ 4163 w 43256"/>
              <a:gd name="connsiteY20" fmla="*/ 15648 h 82151"/>
              <a:gd name="connsiteX21" fmla="*/ 3936 w 43256"/>
              <a:gd name="connsiteY21" fmla="*/ 14229 h 82151"/>
              <a:gd name="connsiteX0" fmla="*/ 3936 w 43256"/>
              <a:gd name="connsiteY0" fmla="*/ 14229 h 82151"/>
              <a:gd name="connsiteX1" fmla="*/ 5659 w 43256"/>
              <a:gd name="connsiteY1" fmla="*/ 6766 h 82151"/>
              <a:gd name="connsiteX2" fmla="*/ 14041 w 43256"/>
              <a:gd name="connsiteY2" fmla="*/ 5061 h 82151"/>
              <a:gd name="connsiteX3" fmla="*/ 22492 w 43256"/>
              <a:gd name="connsiteY3" fmla="*/ 3291 h 82151"/>
              <a:gd name="connsiteX4" fmla="*/ 25785 w 43256"/>
              <a:gd name="connsiteY4" fmla="*/ 59 h 82151"/>
              <a:gd name="connsiteX5" fmla="*/ 29869 w 43256"/>
              <a:gd name="connsiteY5" fmla="*/ 2340 h 82151"/>
              <a:gd name="connsiteX6" fmla="*/ 35499 w 43256"/>
              <a:gd name="connsiteY6" fmla="*/ 549 h 82151"/>
              <a:gd name="connsiteX7" fmla="*/ 38354 w 43256"/>
              <a:gd name="connsiteY7" fmla="*/ 5435 h 82151"/>
              <a:gd name="connsiteX8" fmla="*/ 42018 w 43256"/>
              <a:gd name="connsiteY8" fmla="*/ 10177 h 82151"/>
              <a:gd name="connsiteX9" fmla="*/ 41854 w 43256"/>
              <a:gd name="connsiteY9" fmla="*/ 15319 h 82151"/>
              <a:gd name="connsiteX10" fmla="*/ 43052 w 43256"/>
              <a:gd name="connsiteY10" fmla="*/ 23181 h 82151"/>
              <a:gd name="connsiteX11" fmla="*/ 37440 w 43256"/>
              <a:gd name="connsiteY11" fmla="*/ 30063 h 82151"/>
              <a:gd name="connsiteX12" fmla="*/ 33607 w 43256"/>
              <a:gd name="connsiteY12" fmla="*/ 67944 h 82151"/>
              <a:gd name="connsiteX13" fmla="*/ 28591 w 43256"/>
              <a:gd name="connsiteY13" fmla="*/ 36674 h 82151"/>
              <a:gd name="connsiteX14" fmla="*/ 23804 w 43256"/>
              <a:gd name="connsiteY14" fmla="*/ 82137 h 82151"/>
              <a:gd name="connsiteX15" fmla="*/ 16516 w 43256"/>
              <a:gd name="connsiteY15" fmla="*/ 39125 h 82151"/>
              <a:gd name="connsiteX16" fmla="*/ 5840 w 43256"/>
              <a:gd name="connsiteY16" fmla="*/ 35331 h 82151"/>
              <a:gd name="connsiteX17" fmla="*/ 1146 w 43256"/>
              <a:gd name="connsiteY17" fmla="*/ 31109 h 82151"/>
              <a:gd name="connsiteX18" fmla="*/ 2149 w 43256"/>
              <a:gd name="connsiteY18" fmla="*/ 25410 h 82151"/>
              <a:gd name="connsiteX19" fmla="*/ 31 w 43256"/>
              <a:gd name="connsiteY19" fmla="*/ 19563 h 82151"/>
              <a:gd name="connsiteX20" fmla="*/ 3899 w 43256"/>
              <a:gd name="connsiteY20" fmla="*/ 14366 h 82151"/>
              <a:gd name="connsiteX21" fmla="*/ 3936 w 43256"/>
              <a:gd name="connsiteY21" fmla="*/ 14229 h 82151"/>
              <a:gd name="connsiteX0" fmla="*/ 4729 w 43256"/>
              <a:gd name="connsiteY0" fmla="*/ 26036 h 82151"/>
              <a:gd name="connsiteX1" fmla="*/ 2196 w 43256"/>
              <a:gd name="connsiteY1" fmla="*/ 25239 h 82151"/>
              <a:gd name="connsiteX2" fmla="*/ 6964 w 43256"/>
              <a:gd name="connsiteY2" fmla="*/ 34758 h 82151"/>
              <a:gd name="connsiteX3" fmla="*/ 5856 w 43256"/>
              <a:gd name="connsiteY3" fmla="*/ 35139 h 82151"/>
              <a:gd name="connsiteX4" fmla="*/ 16514 w 43256"/>
              <a:gd name="connsiteY4" fmla="*/ 38949 h 82151"/>
              <a:gd name="connsiteX5" fmla="*/ 15846 w 43256"/>
              <a:gd name="connsiteY5" fmla="*/ 37209 h 82151"/>
              <a:gd name="connsiteX6" fmla="*/ 28863 w 43256"/>
              <a:gd name="connsiteY6" fmla="*/ 34610 h 82151"/>
              <a:gd name="connsiteX7" fmla="*/ 28596 w 43256"/>
              <a:gd name="connsiteY7" fmla="*/ 36519 h 82151"/>
              <a:gd name="connsiteX8" fmla="*/ 34165 w 43256"/>
              <a:gd name="connsiteY8" fmla="*/ 22813 h 82151"/>
              <a:gd name="connsiteX9" fmla="*/ 37416 w 43256"/>
              <a:gd name="connsiteY9" fmla="*/ 29949 h 82151"/>
              <a:gd name="connsiteX10" fmla="*/ 41834 w 43256"/>
              <a:gd name="connsiteY10" fmla="*/ 15213 h 82151"/>
              <a:gd name="connsiteX11" fmla="*/ 40386 w 43256"/>
              <a:gd name="connsiteY11" fmla="*/ 17889 h 82151"/>
              <a:gd name="connsiteX12" fmla="*/ 38360 w 43256"/>
              <a:gd name="connsiteY12" fmla="*/ 5285 h 82151"/>
              <a:gd name="connsiteX13" fmla="*/ 38436 w 43256"/>
              <a:gd name="connsiteY13" fmla="*/ 6549 h 82151"/>
              <a:gd name="connsiteX14" fmla="*/ 29114 w 43256"/>
              <a:gd name="connsiteY14" fmla="*/ 3811 h 82151"/>
              <a:gd name="connsiteX15" fmla="*/ 29856 w 43256"/>
              <a:gd name="connsiteY15" fmla="*/ 2199 h 82151"/>
              <a:gd name="connsiteX16" fmla="*/ 22177 w 43256"/>
              <a:gd name="connsiteY16" fmla="*/ 4579 h 82151"/>
              <a:gd name="connsiteX17" fmla="*/ 22536 w 43256"/>
              <a:gd name="connsiteY17" fmla="*/ 3189 h 82151"/>
              <a:gd name="connsiteX18" fmla="*/ 14036 w 43256"/>
              <a:gd name="connsiteY18" fmla="*/ 5051 h 82151"/>
              <a:gd name="connsiteX19" fmla="*/ 15336 w 43256"/>
              <a:gd name="connsiteY19" fmla="*/ 6399 h 82151"/>
              <a:gd name="connsiteX20" fmla="*/ 4163 w 43256"/>
              <a:gd name="connsiteY20" fmla="*/ 15648 h 82151"/>
              <a:gd name="connsiteX21" fmla="*/ 3936 w 43256"/>
              <a:gd name="connsiteY21" fmla="*/ 14229 h 82151"/>
              <a:gd name="connsiteX0" fmla="*/ 3936 w 43256"/>
              <a:gd name="connsiteY0" fmla="*/ 14229 h 82151"/>
              <a:gd name="connsiteX1" fmla="*/ 5659 w 43256"/>
              <a:gd name="connsiteY1" fmla="*/ 6766 h 82151"/>
              <a:gd name="connsiteX2" fmla="*/ 14041 w 43256"/>
              <a:gd name="connsiteY2" fmla="*/ 5061 h 82151"/>
              <a:gd name="connsiteX3" fmla="*/ 22492 w 43256"/>
              <a:gd name="connsiteY3" fmla="*/ 3291 h 82151"/>
              <a:gd name="connsiteX4" fmla="*/ 25785 w 43256"/>
              <a:gd name="connsiteY4" fmla="*/ 59 h 82151"/>
              <a:gd name="connsiteX5" fmla="*/ 29869 w 43256"/>
              <a:gd name="connsiteY5" fmla="*/ 2340 h 82151"/>
              <a:gd name="connsiteX6" fmla="*/ 35499 w 43256"/>
              <a:gd name="connsiteY6" fmla="*/ 549 h 82151"/>
              <a:gd name="connsiteX7" fmla="*/ 38354 w 43256"/>
              <a:gd name="connsiteY7" fmla="*/ 5435 h 82151"/>
              <a:gd name="connsiteX8" fmla="*/ 42018 w 43256"/>
              <a:gd name="connsiteY8" fmla="*/ 10177 h 82151"/>
              <a:gd name="connsiteX9" fmla="*/ 41854 w 43256"/>
              <a:gd name="connsiteY9" fmla="*/ 15319 h 82151"/>
              <a:gd name="connsiteX10" fmla="*/ 43052 w 43256"/>
              <a:gd name="connsiteY10" fmla="*/ 23181 h 82151"/>
              <a:gd name="connsiteX11" fmla="*/ 37440 w 43256"/>
              <a:gd name="connsiteY11" fmla="*/ 30063 h 82151"/>
              <a:gd name="connsiteX12" fmla="*/ 33607 w 43256"/>
              <a:gd name="connsiteY12" fmla="*/ 67944 h 82151"/>
              <a:gd name="connsiteX13" fmla="*/ 28591 w 43256"/>
              <a:gd name="connsiteY13" fmla="*/ 36674 h 82151"/>
              <a:gd name="connsiteX14" fmla="*/ 23804 w 43256"/>
              <a:gd name="connsiteY14" fmla="*/ 82137 h 82151"/>
              <a:gd name="connsiteX15" fmla="*/ 16516 w 43256"/>
              <a:gd name="connsiteY15" fmla="*/ 39125 h 82151"/>
              <a:gd name="connsiteX16" fmla="*/ 5840 w 43256"/>
              <a:gd name="connsiteY16" fmla="*/ 35331 h 82151"/>
              <a:gd name="connsiteX17" fmla="*/ 1146 w 43256"/>
              <a:gd name="connsiteY17" fmla="*/ 31109 h 82151"/>
              <a:gd name="connsiteX18" fmla="*/ 2149 w 43256"/>
              <a:gd name="connsiteY18" fmla="*/ 25410 h 82151"/>
              <a:gd name="connsiteX19" fmla="*/ 31 w 43256"/>
              <a:gd name="connsiteY19" fmla="*/ 19563 h 82151"/>
              <a:gd name="connsiteX20" fmla="*/ 3899 w 43256"/>
              <a:gd name="connsiteY20" fmla="*/ 14366 h 82151"/>
              <a:gd name="connsiteX21" fmla="*/ 3936 w 43256"/>
              <a:gd name="connsiteY21" fmla="*/ 14229 h 82151"/>
              <a:gd name="connsiteX0" fmla="*/ 4729 w 43256"/>
              <a:gd name="connsiteY0" fmla="*/ 26036 h 82151"/>
              <a:gd name="connsiteX1" fmla="*/ 2196 w 43256"/>
              <a:gd name="connsiteY1" fmla="*/ 25239 h 82151"/>
              <a:gd name="connsiteX2" fmla="*/ 6964 w 43256"/>
              <a:gd name="connsiteY2" fmla="*/ 34758 h 82151"/>
              <a:gd name="connsiteX3" fmla="*/ 5856 w 43256"/>
              <a:gd name="connsiteY3" fmla="*/ 35139 h 82151"/>
              <a:gd name="connsiteX4" fmla="*/ 16514 w 43256"/>
              <a:gd name="connsiteY4" fmla="*/ 38949 h 82151"/>
              <a:gd name="connsiteX5" fmla="*/ 15846 w 43256"/>
              <a:gd name="connsiteY5" fmla="*/ 37209 h 82151"/>
              <a:gd name="connsiteX6" fmla="*/ 23289 w 43256"/>
              <a:gd name="connsiteY6" fmla="*/ 16821 h 82151"/>
              <a:gd name="connsiteX7" fmla="*/ 28596 w 43256"/>
              <a:gd name="connsiteY7" fmla="*/ 36519 h 82151"/>
              <a:gd name="connsiteX8" fmla="*/ 34165 w 43256"/>
              <a:gd name="connsiteY8" fmla="*/ 22813 h 82151"/>
              <a:gd name="connsiteX9" fmla="*/ 37416 w 43256"/>
              <a:gd name="connsiteY9" fmla="*/ 29949 h 82151"/>
              <a:gd name="connsiteX10" fmla="*/ 41834 w 43256"/>
              <a:gd name="connsiteY10" fmla="*/ 15213 h 82151"/>
              <a:gd name="connsiteX11" fmla="*/ 40386 w 43256"/>
              <a:gd name="connsiteY11" fmla="*/ 17889 h 82151"/>
              <a:gd name="connsiteX12" fmla="*/ 38360 w 43256"/>
              <a:gd name="connsiteY12" fmla="*/ 5285 h 82151"/>
              <a:gd name="connsiteX13" fmla="*/ 38436 w 43256"/>
              <a:gd name="connsiteY13" fmla="*/ 6549 h 82151"/>
              <a:gd name="connsiteX14" fmla="*/ 29114 w 43256"/>
              <a:gd name="connsiteY14" fmla="*/ 3811 h 82151"/>
              <a:gd name="connsiteX15" fmla="*/ 29856 w 43256"/>
              <a:gd name="connsiteY15" fmla="*/ 2199 h 82151"/>
              <a:gd name="connsiteX16" fmla="*/ 22177 w 43256"/>
              <a:gd name="connsiteY16" fmla="*/ 4579 h 82151"/>
              <a:gd name="connsiteX17" fmla="*/ 22536 w 43256"/>
              <a:gd name="connsiteY17" fmla="*/ 3189 h 82151"/>
              <a:gd name="connsiteX18" fmla="*/ 14036 w 43256"/>
              <a:gd name="connsiteY18" fmla="*/ 5051 h 82151"/>
              <a:gd name="connsiteX19" fmla="*/ 15336 w 43256"/>
              <a:gd name="connsiteY19" fmla="*/ 6399 h 82151"/>
              <a:gd name="connsiteX20" fmla="*/ 4163 w 43256"/>
              <a:gd name="connsiteY20" fmla="*/ 15648 h 82151"/>
              <a:gd name="connsiteX21" fmla="*/ 3936 w 43256"/>
              <a:gd name="connsiteY21" fmla="*/ 14229 h 82151"/>
              <a:gd name="connsiteX0" fmla="*/ 3936 w 43256"/>
              <a:gd name="connsiteY0" fmla="*/ 14229 h 82151"/>
              <a:gd name="connsiteX1" fmla="*/ 5659 w 43256"/>
              <a:gd name="connsiteY1" fmla="*/ 6766 h 82151"/>
              <a:gd name="connsiteX2" fmla="*/ 14041 w 43256"/>
              <a:gd name="connsiteY2" fmla="*/ 5061 h 82151"/>
              <a:gd name="connsiteX3" fmla="*/ 22492 w 43256"/>
              <a:gd name="connsiteY3" fmla="*/ 3291 h 82151"/>
              <a:gd name="connsiteX4" fmla="*/ 25785 w 43256"/>
              <a:gd name="connsiteY4" fmla="*/ 59 h 82151"/>
              <a:gd name="connsiteX5" fmla="*/ 29869 w 43256"/>
              <a:gd name="connsiteY5" fmla="*/ 2340 h 82151"/>
              <a:gd name="connsiteX6" fmla="*/ 35499 w 43256"/>
              <a:gd name="connsiteY6" fmla="*/ 549 h 82151"/>
              <a:gd name="connsiteX7" fmla="*/ 38354 w 43256"/>
              <a:gd name="connsiteY7" fmla="*/ 5435 h 82151"/>
              <a:gd name="connsiteX8" fmla="*/ 42018 w 43256"/>
              <a:gd name="connsiteY8" fmla="*/ 10177 h 82151"/>
              <a:gd name="connsiteX9" fmla="*/ 41854 w 43256"/>
              <a:gd name="connsiteY9" fmla="*/ 15319 h 82151"/>
              <a:gd name="connsiteX10" fmla="*/ 43052 w 43256"/>
              <a:gd name="connsiteY10" fmla="*/ 23181 h 82151"/>
              <a:gd name="connsiteX11" fmla="*/ 37440 w 43256"/>
              <a:gd name="connsiteY11" fmla="*/ 30063 h 82151"/>
              <a:gd name="connsiteX12" fmla="*/ 33607 w 43256"/>
              <a:gd name="connsiteY12" fmla="*/ 67944 h 82151"/>
              <a:gd name="connsiteX13" fmla="*/ 28591 w 43256"/>
              <a:gd name="connsiteY13" fmla="*/ 36674 h 82151"/>
              <a:gd name="connsiteX14" fmla="*/ 23804 w 43256"/>
              <a:gd name="connsiteY14" fmla="*/ 82137 h 82151"/>
              <a:gd name="connsiteX15" fmla="*/ 16516 w 43256"/>
              <a:gd name="connsiteY15" fmla="*/ 39125 h 82151"/>
              <a:gd name="connsiteX16" fmla="*/ 5840 w 43256"/>
              <a:gd name="connsiteY16" fmla="*/ 35331 h 82151"/>
              <a:gd name="connsiteX17" fmla="*/ 1146 w 43256"/>
              <a:gd name="connsiteY17" fmla="*/ 31109 h 82151"/>
              <a:gd name="connsiteX18" fmla="*/ 2149 w 43256"/>
              <a:gd name="connsiteY18" fmla="*/ 25410 h 82151"/>
              <a:gd name="connsiteX19" fmla="*/ 31 w 43256"/>
              <a:gd name="connsiteY19" fmla="*/ 19563 h 82151"/>
              <a:gd name="connsiteX20" fmla="*/ 3899 w 43256"/>
              <a:gd name="connsiteY20" fmla="*/ 14366 h 82151"/>
              <a:gd name="connsiteX21" fmla="*/ 3936 w 43256"/>
              <a:gd name="connsiteY21" fmla="*/ 14229 h 82151"/>
              <a:gd name="connsiteX0" fmla="*/ 4729 w 43256"/>
              <a:gd name="connsiteY0" fmla="*/ 26036 h 82151"/>
              <a:gd name="connsiteX1" fmla="*/ 2196 w 43256"/>
              <a:gd name="connsiteY1" fmla="*/ 25239 h 82151"/>
              <a:gd name="connsiteX2" fmla="*/ 6964 w 43256"/>
              <a:gd name="connsiteY2" fmla="*/ 34758 h 82151"/>
              <a:gd name="connsiteX3" fmla="*/ 5856 w 43256"/>
              <a:gd name="connsiteY3" fmla="*/ 35139 h 82151"/>
              <a:gd name="connsiteX4" fmla="*/ 16514 w 43256"/>
              <a:gd name="connsiteY4" fmla="*/ 38949 h 82151"/>
              <a:gd name="connsiteX5" fmla="*/ 15846 w 43256"/>
              <a:gd name="connsiteY5" fmla="*/ 37209 h 82151"/>
              <a:gd name="connsiteX6" fmla="*/ 23289 w 43256"/>
              <a:gd name="connsiteY6" fmla="*/ 16821 h 82151"/>
              <a:gd name="connsiteX7" fmla="*/ 23428 w 43256"/>
              <a:gd name="connsiteY7" fmla="*/ 44785 h 82151"/>
              <a:gd name="connsiteX8" fmla="*/ 34165 w 43256"/>
              <a:gd name="connsiteY8" fmla="*/ 22813 h 82151"/>
              <a:gd name="connsiteX9" fmla="*/ 37416 w 43256"/>
              <a:gd name="connsiteY9" fmla="*/ 29949 h 82151"/>
              <a:gd name="connsiteX10" fmla="*/ 41834 w 43256"/>
              <a:gd name="connsiteY10" fmla="*/ 15213 h 82151"/>
              <a:gd name="connsiteX11" fmla="*/ 40386 w 43256"/>
              <a:gd name="connsiteY11" fmla="*/ 17889 h 82151"/>
              <a:gd name="connsiteX12" fmla="*/ 38360 w 43256"/>
              <a:gd name="connsiteY12" fmla="*/ 5285 h 82151"/>
              <a:gd name="connsiteX13" fmla="*/ 38436 w 43256"/>
              <a:gd name="connsiteY13" fmla="*/ 6549 h 82151"/>
              <a:gd name="connsiteX14" fmla="*/ 29114 w 43256"/>
              <a:gd name="connsiteY14" fmla="*/ 3811 h 82151"/>
              <a:gd name="connsiteX15" fmla="*/ 29856 w 43256"/>
              <a:gd name="connsiteY15" fmla="*/ 2199 h 82151"/>
              <a:gd name="connsiteX16" fmla="*/ 22177 w 43256"/>
              <a:gd name="connsiteY16" fmla="*/ 4579 h 82151"/>
              <a:gd name="connsiteX17" fmla="*/ 22536 w 43256"/>
              <a:gd name="connsiteY17" fmla="*/ 3189 h 82151"/>
              <a:gd name="connsiteX18" fmla="*/ 14036 w 43256"/>
              <a:gd name="connsiteY18" fmla="*/ 5051 h 82151"/>
              <a:gd name="connsiteX19" fmla="*/ 15336 w 43256"/>
              <a:gd name="connsiteY19" fmla="*/ 6399 h 82151"/>
              <a:gd name="connsiteX20" fmla="*/ 4163 w 43256"/>
              <a:gd name="connsiteY20" fmla="*/ 15648 h 82151"/>
              <a:gd name="connsiteX21" fmla="*/ 3936 w 43256"/>
              <a:gd name="connsiteY21" fmla="*/ 14229 h 82151"/>
              <a:gd name="connsiteX0" fmla="*/ 3936 w 43256"/>
              <a:gd name="connsiteY0" fmla="*/ 14229 h 82288"/>
              <a:gd name="connsiteX1" fmla="*/ 5659 w 43256"/>
              <a:gd name="connsiteY1" fmla="*/ 6766 h 82288"/>
              <a:gd name="connsiteX2" fmla="*/ 14041 w 43256"/>
              <a:gd name="connsiteY2" fmla="*/ 5061 h 82288"/>
              <a:gd name="connsiteX3" fmla="*/ 22492 w 43256"/>
              <a:gd name="connsiteY3" fmla="*/ 3291 h 82288"/>
              <a:gd name="connsiteX4" fmla="*/ 25785 w 43256"/>
              <a:gd name="connsiteY4" fmla="*/ 59 h 82288"/>
              <a:gd name="connsiteX5" fmla="*/ 29869 w 43256"/>
              <a:gd name="connsiteY5" fmla="*/ 2340 h 82288"/>
              <a:gd name="connsiteX6" fmla="*/ 35499 w 43256"/>
              <a:gd name="connsiteY6" fmla="*/ 549 h 82288"/>
              <a:gd name="connsiteX7" fmla="*/ 38354 w 43256"/>
              <a:gd name="connsiteY7" fmla="*/ 5435 h 82288"/>
              <a:gd name="connsiteX8" fmla="*/ 42018 w 43256"/>
              <a:gd name="connsiteY8" fmla="*/ 10177 h 82288"/>
              <a:gd name="connsiteX9" fmla="*/ 41854 w 43256"/>
              <a:gd name="connsiteY9" fmla="*/ 15319 h 82288"/>
              <a:gd name="connsiteX10" fmla="*/ 43052 w 43256"/>
              <a:gd name="connsiteY10" fmla="*/ 23181 h 82288"/>
              <a:gd name="connsiteX11" fmla="*/ 37440 w 43256"/>
              <a:gd name="connsiteY11" fmla="*/ 30063 h 82288"/>
              <a:gd name="connsiteX12" fmla="*/ 33607 w 43256"/>
              <a:gd name="connsiteY12" fmla="*/ 67944 h 82288"/>
              <a:gd name="connsiteX13" fmla="*/ 28540 w 43256"/>
              <a:gd name="connsiteY13" fmla="*/ 53744 h 82288"/>
              <a:gd name="connsiteX14" fmla="*/ 23804 w 43256"/>
              <a:gd name="connsiteY14" fmla="*/ 82137 h 82288"/>
              <a:gd name="connsiteX15" fmla="*/ 16516 w 43256"/>
              <a:gd name="connsiteY15" fmla="*/ 39125 h 82288"/>
              <a:gd name="connsiteX16" fmla="*/ 5840 w 43256"/>
              <a:gd name="connsiteY16" fmla="*/ 35331 h 82288"/>
              <a:gd name="connsiteX17" fmla="*/ 1146 w 43256"/>
              <a:gd name="connsiteY17" fmla="*/ 31109 h 82288"/>
              <a:gd name="connsiteX18" fmla="*/ 2149 w 43256"/>
              <a:gd name="connsiteY18" fmla="*/ 25410 h 82288"/>
              <a:gd name="connsiteX19" fmla="*/ 31 w 43256"/>
              <a:gd name="connsiteY19" fmla="*/ 19563 h 82288"/>
              <a:gd name="connsiteX20" fmla="*/ 3899 w 43256"/>
              <a:gd name="connsiteY20" fmla="*/ 14366 h 82288"/>
              <a:gd name="connsiteX21" fmla="*/ 3936 w 43256"/>
              <a:gd name="connsiteY21" fmla="*/ 14229 h 82288"/>
              <a:gd name="connsiteX0" fmla="*/ 4729 w 43256"/>
              <a:gd name="connsiteY0" fmla="*/ 26036 h 82288"/>
              <a:gd name="connsiteX1" fmla="*/ 2196 w 43256"/>
              <a:gd name="connsiteY1" fmla="*/ 25239 h 82288"/>
              <a:gd name="connsiteX2" fmla="*/ 6964 w 43256"/>
              <a:gd name="connsiteY2" fmla="*/ 34758 h 82288"/>
              <a:gd name="connsiteX3" fmla="*/ 5856 w 43256"/>
              <a:gd name="connsiteY3" fmla="*/ 35139 h 82288"/>
              <a:gd name="connsiteX4" fmla="*/ 16514 w 43256"/>
              <a:gd name="connsiteY4" fmla="*/ 38949 h 82288"/>
              <a:gd name="connsiteX5" fmla="*/ 15846 w 43256"/>
              <a:gd name="connsiteY5" fmla="*/ 37209 h 82288"/>
              <a:gd name="connsiteX6" fmla="*/ 23289 w 43256"/>
              <a:gd name="connsiteY6" fmla="*/ 16821 h 82288"/>
              <a:gd name="connsiteX7" fmla="*/ 23428 w 43256"/>
              <a:gd name="connsiteY7" fmla="*/ 44785 h 82288"/>
              <a:gd name="connsiteX8" fmla="*/ 34165 w 43256"/>
              <a:gd name="connsiteY8" fmla="*/ 22813 h 82288"/>
              <a:gd name="connsiteX9" fmla="*/ 37416 w 43256"/>
              <a:gd name="connsiteY9" fmla="*/ 29949 h 82288"/>
              <a:gd name="connsiteX10" fmla="*/ 41834 w 43256"/>
              <a:gd name="connsiteY10" fmla="*/ 15213 h 82288"/>
              <a:gd name="connsiteX11" fmla="*/ 40386 w 43256"/>
              <a:gd name="connsiteY11" fmla="*/ 17889 h 82288"/>
              <a:gd name="connsiteX12" fmla="*/ 38360 w 43256"/>
              <a:gd name="connsiteY12" fmla="*/ 5285 h 82288"/>
              <a:gd name="connsiteX13" fmla="*/ 38436 w 43256"/>
              <a:gd name="connsiteY13" fmla="*/ 6549 h 82288"/>
              <a:gd name="connsiteX14" fmla="*/ 29114 w 43256"/>
              <a:gd name="connsiteY14" fmla="*/ 3811 h 82288"/>
              <a:gd name="connsiteX15" fmla="*/ 29856 w 43256"/>
              <a:gd name="connsiteY15" fmla="*/ 2199 h 82288"/>
              <a:gd name="connsiteX16" fmla="*/ 22177 w 43256"/>
              <a:gd name="connsiteY16" fmla="*/ 4579 h 82288"/>
              <a:gd name="connsiteX17" fmla="*/ 22536 w 43256"/>
              <a:gd name="connsiteY17" fmla="*/ 3189 h 82288"/>
              <a:gd name="connsiteX18" fmla="*/ 14036 w 43256"/>
              <a:gd name="connsiteY18" fmla="*/ 5051 h 82288"/>
              <a:gd name="connsiteX19" fmla="*/ 15336 w 43256"/>
              <a:gd name="connsiteY19" fmla="*/ 6399 h 82288"/>
              <a:gd name="connsiteX20" fmla="*/ 4163 w 43256"/>
              <a:gd name="connsiteY20" fmla="*/ 15648 h 82288"/>
              <a:gd name="connsiteX21" fmla="*/ 3936 w 43256"/>
              <a:gd name="connsiteY21" fmla="*/ 14229 h 82288"/>
              <a:gd name="connsiteX0" fmla="*/ 3936 w 43256"/>
              <a:gd name="connsiteY0" fmla="*/ 14229 h 82288"/>
              <a:gd name="connsiteX1" fmla="*/ 5659 w 43256"/>
              <a:gd name="connsiteY1" fmla="*/ 6766 h 82288"/>
              <a:gd name="connsiteX2" fmla="*/ 14041 w 43256"/>
              <a:gd name="connsiteY2" fmla="*/ 5061 h 82288"/>
              <a:gd name="connsiteX3" fmla="*/ 22492 w 43256"/>
              <a:gd name="connsiteY3" fmla="*/ 3291 h 82288"/>
              <a:gd name="connsiteX4" fmla="*/ 25785 w 43256"/>
              <a:gd name="connsiteY4" fmla="*/ 59 h 82288"/>
              <a:gd name="connsiteX5" fmla="*/ 29869 w 43256"/>
              <a:gd name="connsiteY5" fmla="*/ 2340 h 82288"/>
              <a:gd name="connsiteX6" fmla="*/ 35499 w 43256"/>
              <a:gd name="connsiteY6" fmla="*/ 549 h 82288"/>
              <a:gd name="connsiteX7" fmla="*/ 38354 w 43256"/>
              <a:gd name="connsiteY7" fmla="*/ 5435 h 82288"/>
              <a:gd name="connsiteX8" fmla="*/ 42018 w 43256"/>
              <a:gd name="connsiteY8" fmla="*/ 10177 h 82288"/>
              <a:gd name="connsiteX9" fmla="*/ 41854 w 43256"/>
              <a:gd name="connsiteY9" fmla="*/ 15319 h 82288"/>
              <a:gd name="connsiteX10" fmla="*/ 43052 w 43256"/>
              <a:gd name="connsiteY10" fmla="*/ 23181 h 82288"/>
              <a:gd name="connsiteX11" fmla="*/ 37440 w 43256"/>
              <a:gd name="connsiteY11" fmla="*/ 30063 h 82288"/>
              <a:gd name="connsiteX12" fmla="*/ 33607 w 43256"/>
              <a:gd name="connsiteY12" fmla="*/ 67944 h 82288"/>
              <a:gd name="connsiteX13" fmla="*/ 28540 w 43256"/>
              <a:gd name="connsiteY13" fmla="*/ 53744 h 82288"/>
              <a:gd name="connsiteX14" fmla="*/ 23804 w 43256"/>
              <a:gd name="connsiteY14" fmla="*/ 82137 h 82288"/>
              <a:gd name="connsiteX15" fmla="*/ 16516 w 43256"/>
              <a:gd name="connsiteY15" fmla="*/ 39125 h 82288"/>
              <a:gd name="connsiteX16" fmla="*/ 5840 w 43256"/>
              <a:gd name="connsiteY16" fmla="*/ 35331 h 82288"/>
              <a:gd name="connsiteX17" fmla="*/ 1146 w 43256"/>
              <a:gd name="connsiteY17" fmla="*/ 31109 h 82288"/>
              <a:gd name="connsiteX18" fmla="*/ 2149 w 43256"/>
              <a:gd name="connsiteY18" fmla="*/ 25410 h 82288"/>
              <a:gd name="connsiteX19" fmla="*/ 31 w 43256"/>
              <a:gd name="connsiteY19" fmla="*/ 19563 h 82288"/>
              <a:gd name="connsiteX20" fmla="*/ 3899 w 43256"/>
              <a:gd name="connsiteY20" fmla="*/ 14366 h 82288"/>
              <a:gd name="connsiteX21" fmla="*/ 3936 w 43256"/>
              <a:gd name="connsiteY21" fmla="*/ 14229 h 82288"/>
              <a:gd name="connsiteX0" fmla="*/ 4729 w 43256"/>
              <a:gd name="connsiteY0" fmla="*/ 26036 h 82288"/>
              <a:gd name="connsiteX1" fmla="*/ 2196 w 43256"/>
              <a:gd name="connsiteY1" fmla="*/ 25239 h 82288"/>
              <a:gd name="connsiteX2" fmla="*/ 6964 w 43256"/>
              <a:gd name="connsiteY2" fmla="*/ 34758 h 82288"/>
              <a:gd name="connsiteX3" fmla="*/ 5856 w 43256"/>
              <a:gd name="connsiteY3" fmla="*/ 35139 h 82288"/>
              <a:gd name="connsiteX4" fmla="*/ 16514 w 43256"/>
              <a:gd name="connsiteY4" fmla="*/ 38949 h 82288"/>
              <a:gd name="connsiteX5" fmla="*/ 15846 w 43256"/>
              <a:gd name="connsiteY5" fmla="*/ 37209 h 82288"/>
              <a:gd name="connsiteX6" fmla="*/ 23289 w 43256"/>
              <a:gd name="connsiteY6" fmla="*/ 16821 h 82288"/>
              <a:gd name="connsiteX7" fmla="*/ 28495 w 43256"/>
              <a:gd name="connsiteY7" fmla="*/ 54308 h 82288"/>
              <a:gd name="connsiteX8" fmla="*/ 34165 w 43256"/>
              <a:gd name="connsiteY8" fmla="*/ 22813 h 82288"/>
              <a:gd name="connsiteX9" fmla="*/ 37416 w 43256"/>
              <a:gd name="connsiteY9" fmla="*/ 29949 h 82288"/>
              <a:gd name="connsiteX10" fmla="*/ 41834 w 43256"/>
              <a:gd name="connsiteY10" fmla="*/ 15213 h 82288"/>
              <a:gd name="connsiteX11" fmla="*/ 40386 w 43256"/>
              <a:gd name="connsiteY11" fmla="*/ 17889 h 82288"/>
              <a:gd name="connsiteX12" fmla="*/ 38360 w 43256"/>
              <a:gd name="connsiteY12" fmla="*/ 5285 h 82288"/>
              <a:gd name="connsiteX13" fmla="*/ 38436 w 43256"/>
              <a:gd name="connsiteY13" fmla="*/ 6549 h 82288"/>
              <a:gd name="connsiteX14" fmla="*/ 29114 w 43256"/>
              <a:gd name="connsiteY14" fmla="*/ 3811 h 82288"/>
              <a:gd name="connsiteX15" fmla="*/ 29856 w 43256"/>
              <a:gd name="connsiteY15" fmla="*/ 2199 h 82288"/>
              <a:gd name="connsiteX16" fmla="*/ 22177 w 43256"/>
              <a:gd name="connsiteY16" fmla="*/ 4579 h 82288"/>
              <a:gd name="connsiteX17" fmla="*/ 22536 w 43256"/>
              <a:gd name="connsiteY17" fmla="*/ 3189 h 82288"/>
              <a:gd name="connsiteX18" fmla="*/ 14036 w 43256"/>
              <a:gd name="connsiteY18" fmla="*/ 5051 h 82288"/>
              <a:gd name="connsiteX19" fmla="*/ 15336 w 43256"/>
              <a:gd name="connsiteY19" fmla="*/ 6399 h 82288"/>
              <a:gd name="connsiteX20" fmla="*/ 4163 w 43256"/>
              <a:gd name="connsiteY20" fmla="*/ 15648 h 82288"/>
              <a:gd name="connsiteX21" fmla="*/ 3936 w 43256"/>
              <a:gd name="connsiteY21" fmla="*/ 14229 h 82288"/>
              <a:gd name="connsiteX0" fmla="*/ 3936 w 43256"/>
              <a:gd name="connsiteY0" fmla="*/ 14229 h 82288"/>
              <a:gd name="connsiteX1" fmla="*/ 5659 w 43256"/>
              <a:gd name="connsiteY1" fmla="*/ 6766 h 82288"/>
              <a:gd name="connsiteX2" fmla="*/ 14041 w 43256"/>
              <a:gd name="connsiteY2" fmla="*/ 5061 h 82288"/>
              <a:gd name="connsiteX3" fmla="*/ 22492 w 43256"/>
              <a:gd name="connsiteY3" fmla="*/ 3291 h 82288"/>
              <a:gd name="connsiteX4" fmla="*/ 25785 w 43256"/>
              <a:gd name="connsiteY4" fmla="*/ 59 h 82288"/>
              <a:gd name="connsiteX5" fmla="*/ 29869 w 43256"/>
              <a:gd name="connsiteY5" fmla="*/ 2340 h 82288"/>
              <a:gd name="connsiteX6" fmla="*/ 35499 w 43256"/>
              <a:gd name="connsiteY6" fmla="*/ 549 h 82288"/>
              <a:gd name="connsiteX7" fmla="*/ 38354 w 43256"/>
              <a:gd name="connsiteY7" fmla="*/ 5435 h 82288"/>
              <a:gd name="connsiteX8" fmla="*/ 42018 w 43256"/>
              <a:gd name="connsiteY8" fmla="*/ 10177 h 82288"/>
              <a:gd name="connsiteX9" fmla="*/ 41854 w 43256"/>
              <a:gd name="connsiteY9" fmla="*/ 15319 h 82288"/>
              <a:gd name="connsiteX10" fmla="*/ 43052 w 43256"/>
              <a:gd name="connsiteY10" fmla="*/ 23181 h 82288"/>
              <a:gd name="connsiteX11" fmla="*/ 37440 w 43256"/>
              <a:gd name="connsiteY11" fmla="*/ 30063 h 82288"/>
              <a:gd name="connsiteX12" fmla="*/ 33607 w 43256"/>
              <a:gd name="connsiteY12" fmla="*/ 67944 h 82288"/>
              <a:gd name="connsiteX13" fmla="*/ 28540 w 43256"/>
              <a:gd name="connsiteY13" fmla="*/ 53744 h 82288"/>
              <a:gd name="connsiteX14" fmla="*/ 23804 w 43256"/>
              <a:gd name="connsiteY14" fmla="*/ 82137 h 82288"/>
              <a:gd name="connsiteX15" fmla="*/ 16516 w 43256"/>
              <a:gd name="connsiteY15" fmla="*/ 39125 h 82288"/>
              <a:gd name="connsiteX16" fmla="*/ 5840 w 43256"/>
              <a:gd name="connsiteY16" fmla="*/ 35331 h 82288"/>
              <a:gd name="connsiteX17" fmla="*/ 1146 w 43256"/>
              <a:gd name="connsiteY17" fmla="*/ 31109 h 82288"/>
              <a:gd name="connsiteX18" fmla="*/ 2149 w 43256"/>
              <a:gd name="connsiteY18" fmla="*/ 25410 h 82288"/>
              <a:gd name="connsiteX19" fmla="*/ 31 w 43256"/>
              <a:gd name="connsiteY19" fmla="*/ 19563 h 82288"/>
              <a:gd name="connsiteX20" fmla="*/ 3899 w 43256"/>
              <a:gd name="connsiteY20" fmla="*/ 14366 h 82288"/>
              <a:gd name="connsiteX21" fmla="*/ 3936 w 43256"/>
              <a:gd name="connsiteY21" fmla="*/ 14229 h 82288"/>
              <a:gd name="connsiteX0" fmla="*/ 4729 w 43256"/>
              <a:gd name="connsiteY0" fmla="*/ 26036 h 82288"/>
              <a:gd name="connsiteX1" fmla="*/ 2196 w 43256"/>
              <a:gd name="connsiteY1" fmla="*/ 25239 h 82288"/>
              <a:gd name="connsiteX2" fmla="*/ 6964 w 43256"/>
              <a:gd name="connsiteY2" fmla="*/ 34758 h 82288"/>
              <a:gd name="connsiteX3" fmla="*/ 5856 w 43256"/>
              <a:gd name="connsiteY3" fmla="*/ 35139 h 82288"/>
              <a:gd name="connsiteX4" fmla="*/ 16514 w 43256"/>
              <a:gd name="connsiteY4" fmla="*/ 38949 h 82288"/>
              <a:gd name="connsiteX5" fmla="*/ 15846 w 43256"/>
              <a:gd name="connsiteY5" fmla="*/ 37209 h 82288"/>
              <a:gd name="connsiteX6" fmla="*/ 29015 w 43256"/>
              <a:gd name="connsiteY6" fmla="*/ 46829 h 82288"/>
              <a:gd name="connsiteX7" fmla="*/ 28495 w 43256"/>
              <a:gd name="connsiteY7" fmla="*/ 54308 h 82288"/>
              <a:gd name="connsiteX8" fmla="*/ 34165 w 43256"/>
              <a:gd name="connsiteY8" fmla="*/ 22813 h 82288"/>
              <a:gd name="connsiteX9" fmla="*/ 37416 w 43256"/>
              <a:gd name="connsiteY9" fmla="*/ 29949 h 82288"/>
              <a:gd name="connsiteX10" fmla="*/ 41834 w 43256"/>
              <a:gd name="connsiteY10" fmla="*/ 15213 h 82288"/>
              <a:gd name="connsiteX11" fmla="*/ 40386 w 43256"/>
              <a:gd name="connsiteY11" fmla="*/ 17889 h 82288"/>
              <a:gd name="connsiteX12" fmla="*/ 38360 w 43256"/>
              <a:gd name="connsiteY12" fmla="*/ 5285 h 82288"/>
              <a:gd name="connsiteX13" fmla="*/ 38436 w 43256"/>
              <a:gd name="connsiteY13" fmla="*/ 6549 h 82288"/>
              <a:gd name="connsiteX14" fmla="*/ 29114 w 43256"/>
              <a:gd name="connsiteY14" fmla="*/ 3811 h 82288"/>
              <a:gd name="connsiteX15" fmla="*/ 29856 w 43256"/>
              <a:gd name="connsiteY15" fmla="*/ 2199 h 82288"/>
              <a:gd name="connsiteX16" fmla="*/ 22177 w 43256"/>
              <a:gd name="connsiteY16" fmla="*/ 4579 h 82288"/>
              <a:gd name="connsiteX17" fmla="*/ 22536 w 43256"/>
              <a:gd name="connsiteY17" fmla="*/ 3189 h 82288"/>
              <a:gd name="connsiteX18" fmla="*/ 14036 w 43256"/>
              <a:gd name="connsiteY18" fmla="*/ 5051 h 82288"/>
              <a:gd name="connsiteX19" fmla="*/ 15336 w 43256"/>
              <a:gd name="connsiteY19" fmla="*/ 6399 h 82288"/>
              <a:gd name="connsiteX20" fmla="*/ 4163 w 43256"/>
              <a:gd name="connsiteY20" fmla="*/ 15648 h 82288"/>
              <a:gd name="connsiteX21" fmla="*/ 3936 w 43256"/>
              <a:gd name="connsiteY21" fmla="*/ 14229 h 82288"/>
              <a:gd name="connsiteX0" fmla="*/ 3936 w 43256"/>
              <a:gd name="connsiteY0" fmla="*/ 14229 h 82288"/>
              <a:gd name="connsiteX1" fmla="*/ 5659 w 43256"/>
              <a:gd name="connsiteY1" fmla="*/ 6766 h 82288"/>
              <a:gd name="connsiteX2" fmla="*/ 14041 w 43256"/>
              <a:gd name="connsiteY2" fmla="*/ 5061 h 82288"/>
              <a:gd name="connsiteX3" fmla="*/ 22492 w 43256"/>
              <a:gd name="connsiteY3" fmla="*/ 3291 h 82288"/>
              <a:gd name="connsiteX4" fmla="*/ 25785 w 43256"/>
              <a:gd name="connsiteY4" fmla="*/ 59 h 82288"/>
              <a:gd name="connsiteX5" fmla="*/ 29869 w 43256"/>
              <a:gd name="connsiteY5" fmla="*/ 2340 h 82288"/>
              <a:gd name="connsiteX6" fmla="*/ 35499 w 43256"/>
              <a:gd name="connsiteY6" fmla="*/ 549 h 82288"/>
              <a:gd name="connsiteX7" fmla="*/ 38354 w 43256"/>
              <a:gd name="connsiteY7" fmla="*/ 5435 h 82288"/>
              <a:gd name="connsiteX8" fmla="*/ 42018 w 43256"/>
              <a:gd name="connsiteY8" fmla="*/ 10177 h 82288"/>
              <a:gd name="connsiteX9" fmla="*/ 41854 w 43256"/>
              <a:gd name="connsiteY9" fmla="*/ 15319 h 82288"/>
              <a:gd name="connsiteX10" fmla="*/ 43052 w 43256"/>
              <a:gd name="connsiteY10" fmla="*/ 23181 h 82288"/>
              <a:gd name="connsiteX11" fmla="*/ 37440 w 43256"/>
              <a:gd name="connsiteY11" fmla="*/ 30063 h 82288"/>
              <a:gd name="connsiteX12" fmla="*/ 33607 w 43256"/>
              <a:gd name="connsiteY12" fmla="*/ 67944 h 82288"/>
              <a:gd name="connsiteX13" fmla="*/ 28540 w 43256"/>
              <a:gd name="connsiteY13" fmla="*/ 53744 h 82288"/>
              <a:gd name="connsiteX14" fmla="*/ 23804 w 43256"/>
              <a:gd name="connsiteY14" fmla="*/ 82137 h 82288"/>
              <a:gd name="connsiteX15" fmla="*/ 16516 w 43256"/>
              <a:gd name="connsiteY15" fmla="*/ 39125 h 82288"/>
              <a:gd name="connsiteX16" fmla="*/ 5840 w 43256"/>
              <a:gd name="connsiteY16" fmla="*/ 35331 h 82288"/>
              <a:gd name="connsiteX17" fmla="*/ 1146 w 43256"/>
              <a:gd name="connsiteY17" fmla="*/ 31109 h 82288"/>
              <a:gd name="connsiteX18" fmla="*/ 2149 w 43256"/>
              <a:gd name="connsiteY18" fmla="*/ 25410 h 82288"/>
              <a:gd name="connsiteX19" fmla="*/ 31 w 43256"/>
              <a:gd name="connsiteY19" fmla="*/ 19563 h 82288"/>
              <a:gd name="connsiteX20" fmla="*/ 3899 w 43256"/>
              <a:gd name="connsiteY20" fmla="*/ 14366 h 82288"/>
              <a:gd name="connsiteX21" fmla="*/ 3936 w 43256"/>
              <a:gd name="connsiteY21" fmla="*/ 14229 h 82288"/>
              <a:gd name="connsiteX0" fmla="*/ 4729 w 43256"/>
              <a:gd name="connsiteY0" fmla="*/ 26036 h 82288"/>
              <a:gd name="connsiteX1" fmla="*/ 2196 w 43256"/>
              <a:gd name="connsiteY1" fmla="*/ 25239 h 82288"/>
              <a:gd name="connsiteX2" fmla="*/ 6964 w 43256"/>
              <a:gd name="connsiteY2" fmla="*/ 34758 h 82288"/>
              <a:gd name="connsiteX3" fmla="*/ 5856 w 43256"/>
              <a:gd name="connsiteY3" fmla="*/ 35139 h 82288"/>
              <a:gd name="connsiteX4" fmla="*/ 12562 w 43256"/>
              <a:gd name="connsiteY4" fmla="*/ 27629 h 82288"/>
              <a:gd name="connsiteX5" fmla="*/ 15846 w 43256"/>
              <a:gd name="connsiteY5" fmla="*/ 37209 h 82288"/>
              <a:gd name="connsiteX6" fmla="*/ 29015 w 43256"/>
              <a:gd name="connsiteY6" fmla="*/ 46829 h 82288"/>
              <a:gd name="connsiteX7" fmla="*/ 28495 w 43256"/>
              <a:gd name="connsiteY7" fmla="*/ 54308 h 82288"/>
              <a:gd name="connsiteX8" fmla="*/ 34165 w 43256"/>
              <a:gd name="connsiteY8" fmla="*/ 22813 h 82288"/>
              <a:gd name="connsiteX9" fmla="*/ 37416 w 43256"/>
              <a:gd name="connsiteY9" fmla="*/ 29949 h 82288"/>
              <a:gd name="connsiteX10" fmla="*/ 41834 w 43256"/>
              <a:gd name="connsiteY10" fmla="*/ 15213 h 82288"/>
              <a:gd name="connsiteX11" fmla="*/ 40386 w 43256"/>
              <a:gd name="connsiteY11" fmla="*/ 17889 h 82288"/>
              <a:gd name="connsiteX12" fmla="*/ 38360 w 43256"/>
              <a:gd name="connsiteY12" fmla="*/ 5285 h 82288"/>
              <a:gd name="connsiteX13" fmla="*/ 38436 w 43256"/>
              <a:gd name="connsiteY13" fmla="*/ 6549 h 82288"/>
              <a:gd name="connsiteX14" fmla="*/ 29114 w 43256"/>
              <a:gd name="connsiteY14" fmla="*/ 3811 h 82288"/>
              <a:gd name="connsiteX15" fmla="*/ 29856 w 43256"/>
              <a:gd name="connsiteY15" fmla="*/ 2199 h 82288"/>
              <a:gd name="connsiteX16" fmla="*/ 22177 w 43256"/>
              <a:gd name="connsiteY16" fmla="*/ 4579 h 82288"/>
              <a:gd name="connsiteX17" fmla="*/ 22536 w 43256"/>
              <a:gd name="connsiteY17" fmla="*/ 3189 h 82288"/>
              <a:gd name="connsiteX18" fmla="*/ 14036 w 43256"/>
              <a:gd name="connsiteY18" fmla="*/ 5051 h 82288"/>
              <a:gd name="connsiteX19" fmla="*/ 15336 w 43256"/>
              <a:gd name="connsiteY19" fmla="*/ 6399 h 82288"/>
              <a:gd name="connsiteX20" fmla="*/ 4163 w 43256"/>
              <a:gd name="connsiteY20" fmla="*/ 15648 h 82288"/>
              <a:gd name="connsiteX21" fmla="*/ 3936 w 43256"/>
              <a:gd name="connsiteY21" fmla="*/ 14229 h 82288"/>
              <a:gd name="connsiteX0" fmla="*/ 3936 w 43256"/>
              <a:gd name="connsiteY0" fmla="*/ 14229 h 82223"/>
              <a:gd name="connsiteX1" fmla="*/ 5659 w 43256"/>
              <a:gd name="connsiteY1" fmla="*/ 6766 h 82223"/>
              <a:gd name="connsiteX2" fmla="*/ 14041 w 43256"/>
              <a:gd name="connsiteY2" fmla="*/ 5061 h 82223"/>
              <a:gd name="connsiteX3" fmla="*/ 22492 w 43256"/>
              <a:gd name="connsiteY3" fmla="*/ 3291 h 82223"/>
              <a:gd name="connsiteX4" fmla="*/ 25785 w 43256"/>
              <a:gd name="connsiteY4" fmla="*/ 59 h 82223"/>
              <a:gd name="connsiteX5" fmla="*/ 29869 w 43256"/>
              <a:gd name="connsiteY5" fmla="*/ 2340 h 82223"/>
              <a:gd name="connsiteX6" fmla="*/ 35499 w 43256"/>
              <a:gd name="connsiteY6" fmla="*/ 549 h 82223"/>
              <a:gd name="connsiteX7" fmla="*/ 38354 w 43256"/>
              <a:gd name="connsiteY7" fmla="*/ 5435 h 82223"/>
              <a:gd name="connsiteX8" fmla="*/ 42018 w 43256"/>
              <a:gd name="connsiteY8" fmla="*/ 10177 h 82223"/>
              <a:gd name="connsiteX9" fmla="*/ 41854 w 43256"/>
              <a:gd name="connsiteY9" fmla="*/ 15319 h 82223"/>
              <a:gd name="connsiteX10" fmla="*/ 43052 w 43256"/>
              <a:gd name="connsiteY10" fmla="*/ 23181 h 82223"/>
              <a:gd name="connsiteX11" fmla="*/ 37440 w 43256"/>
              <a:gd name="connsiteY11" fmla="*/ 30063 h 82223"/>
              <a:gd name="connsiteX12" fmla="*/ 33607 w 43256"/>
              <a:gd name="connsiteY12" fmla="*/ 67944 h 82223"/>
              <a:gd name="connsiteX13" fmla="*/ 28540 w 43256"/>
              <a:gd name="connsiteY13" fmla="*/ 53744 h 82223"/>
              <a:gd name="connsiteX14" fmla="*/ 23804 w 43256"/>
              <a:gd name="connsiteY14" fmla="*/ 82137 h 82223"/>
              <a:gd name="connsiteX15" fmla="*/ 16871 w 43256"/>
              <a:gd name="connsiteY15" fmla="*/ 42898 h 82223"/>
              <a:gd name="connsiteX16" fmla="*/ 5840 w 43256"/>
              <a:gd name="connsiteY16" fmla="*/ 35331 h 82223"/>
              <a:gd name="connsiteX17" fmla="*/ 1146 w 43256"/>
              <a:gd name="connsiteY17" fmla="*/ 31109 h 82223"/>
              <a:gd name="connsiteX18" fmla="*/ 2149 w 43256"/>
              <a:gd name="connsiteY18" fmla="*/ 25410 h 82223"/>
              <a:gd name="connsiteX19" fmla="*/ 31 w 43256"/>
              <a:gd name="connsiteY19" fmla="*/ 19563 h 82223"/>
              <a:gd name="connsiteX20" fmla="*/ 3899 w 43256"/>
              <a:gd name="connsiteY20" fmla="*/ 14366 h 82223"/>
              <a:gd name="connsiteX21" fmla="*/ 3936 w 43256"/>
              <a:gd name="connsiteY21" fmla="*/ 14229 h 82223"/>
              <a:gd name="connsiteX0" fmla="*/ 4729 w 43256"/>
              <a:gd name="connsiteY0" fmla="*/ 26036 h 82223"/>
              <a:gd name="connsiteX1" fmla="*/ 2196 w 43256"/>
              <a:gd name="connsiteY1" fmla="*/ 25239 h 82223"/>
              <a:gd name="connsiteX2" fmla="*/ 6964 w 43256"/>
              <a:gd name="connsiteY2" fmla="*/ 34758 h 82223"/>
              <a:gd name="connsiteX3" fmla="*/ 5856 w 43256"/>
              <a:gd name="connsiteY3" fmla="*/ 35139 h 82223"/>
              <a:gd name="connsiteX4" fmla="*/ 12562 w 43256"/>
              <a:gd name="connsiteY4" fmla="*/ 27629 h 82223"/>
              <a:gd name="connsiteX5" fmla="*/ 15846 w 43256"/>
              <a:gd name="connsiteY5" fmla="*/ 37209 h 82223"/>
              <a:gd name="connsiteX6" fmla="*/ 29015 w 43256"/>
              <a:gd name="connsiteY6" fmla="*/ 46829 h 82223"/>
              <a:gd name="connsiteX7" fmla="*/ 28495 w 43256"/>
              <a:gd name="connsiteY7" fmla="*/ 54308 h 82223"/>
              <a:gd name="connsiteX8" fmla="*/ 34165 w 43256"/>
              <a:gd name="connsiteY8" fmla="*/ 22813 h 82223"/>
              <a:gd name="connsiteX9" fmla="*/ 37416 w 43256"/>
              <a:gd name="connsiteY9" fmla="*/ 29949 h 82223"/>
              <a:gd name="connsiteX10" fmla="*/ 41834 w 43256"/>
              <a:gd name="connsiteY10" fmla="*/ 15213 h 82223"/>
              <a:gd name="connsiteX11" fmla="*/ 40386 w 43256"/>
              <a:gd name="connsiteY11" fmla="*/ 17889 h 82223"/>
              <a:gd name="connsiteX12" fmla="*/ 38360 w 43256"/>
              <a:gd name="connsiteY12" fmla="*/ 5285 h 82223"/>
              <a:gd name="connsiteX13" fmla="*/ 38436 w 43256"/>
              <a:gd name="connsiteY13" fmla="*/ 6549 h 82223"/>
              <a:gd name="connsiteX14" fmla="*/ 29114 w 43256"/>
              <a:gd name="connsiteY14" fmla="*/ 3811 h 82223"/>
              <a:gd name="connsiteX15" fmla="*/ 29856 w 43256"/>
              <a:gd name="connsiteY15" fmla="*/ 2199 h 82223"/>
              <a:gd name="connsiteX16" fmla="*/ 22177 w 43256"/>
              <a:gd name="connsiteY16" fmla="*/ 4579 h 82223"/>
              <a:gd name="connsiteX17" fmla="*/ 22536 w 43256"/>
              <a:gd name="connsiteY17" fmla="*/ 3189 h 82223"/>
              <a:gd name="connsiteX18" fmla="*/ 14036 w 43256"/>
              <a:gd name="connsiteY18" fmla="*/ 5051 h 82223"/>
              <a:gd name="connsiteX19" fmla="*/ 15336 w 43256"/>
              <a:gd name="connsiteY19" fmla="*/ 6399 h 82223"/>
              <a:gd name="connsiteX20" fmla="*/ 4163 w 43256"/>
              <a:gd name="connsiteY20" fmla="*/ 15648 h 82223"/>
              <a:gd name="connsiteX21" fmla="*/ 3936 w 43256"/>
              <a:gd name="connsiteY21" fmla="*/ 14229 h 82223"/>
              <a:gd name="connsiteX0" fmla="*/ 3936 w 43256"/>
              <a:gd name="connsiteY0" fmla="*/ 14229 h 82223"/>
              <a:gd name="connsiteX1" fmla="*/ 5659 w 43256"/>
              <a:gd name="connsiteY1" fmla="*/ 6766 h 82223"/>
              <a:gd name="connsiteX2" fmla="*/ 14041 w 43256"/>
              <a:gd name="connsiteY2" fmla="*/ 5061 h 82223"/>
              <a:gd name="connsiteX3" fmla="*/ 22492 w 43256"/>
              <a:gd name="connsiteY3" fmla="*/ 3291 h 82223"/>
              <a:gd name="connsiteX4" fmla="*/ 25785 w 43256"/>
              <a:gd name="connsiteY4" fmla="*/ 59 h 82223"/>
              <a:gd name="connsiteX5" fmla="*/ 29869 w 43256"/>
              <a:gd name="connsiteY5" fmla="*/ 2340 h 82223"/>
              <a:gd name="connsiteX6" fmla="*/ 35499 w 43256"/>
              <a:gd name="connsiteY6" fmla="*/ 549 h 82223"/>
              <a:gd name="connsiteX7" fmla="*/ 38354 w 43256"/>
              <a:gd name="connsiteY7" fmla="*/ 5435 h 82223"/>
              <a:gd name="connsiteX8" fmla="*/ 42018 w 43256"/>
              <a:gd name="connsiteY8" fmla="*/ 10177 h 82223"/>
              <a:gd name="connsiteX9" fmla="*/ 41854 w 43256"/>
              <a:gd name="connsiteY9" fmla="*/ 15319 h 82223"/>
              <a:gd name="connsiteX10" fmla="*/ 43052 w 43256"/>
              <a:gd name="connsiteY10" fmla="*/ 23181 h 82223"/>
              <a:gd name="connsiteX11" fmla="*/ 37440 w 43256"/>
              <a:gd name="connsiteY11" fmla="*/ 30063 h 82223"/>
              <a:gd name="connsiteX12" fmla="*/ 33607 w 43256"/>
              <a:gd name="connsiteY12" fmla="*/ 67944 h 82223"/>
              <a:gd name="connsiteX13" fmla="*/ 28540 w 43256"/>
              <a:gd name="connsiteY13" fmla="*/ 53744 h 82223"/>
              <a:gd name="connsiteX14" fmla="*/ 23804 w 43256"/>
              <a:gd name="connsiteY14" fmla="*/ 82137 h 82223"/>
              <a:gd name="connsiteX15" fmla="*/ 16871 w 43256"/>
              <a:gd name="connsiteY15" fmla="*/ 42898 h 82223"/>
              <a:gd name="connsiteX16" fmla="*/ 5840 w 43256"/>
              <a:gd name="connsiteY16" fmla="*/ 35331 h 82223"/>
              <a:gd name="connsiteX17" fmla="*/ 1146 w 43256"/>
              <a:gd name="connsiteY17" fmla="*/ 31109 h 82223"/>
              <a:gd name="connsiteX18" fmla="*/ 2149 w 43256"/>
              <a:gd name="connsiteY18" fmla="*/ 25410 h 82223"/>
              <a:gd name="connsiteX19" fmla="*/ 31 w 43256"/>
              <a:gd name="connsiteY19" fmla="*/ 19563 h 82223"/>
              <a:gd name="connsiteX20" fmla="*/ 3899 w 43256"/>
              <a:gd name="connsiteY20" fmla="*/ 14366 h 82223"/>
              <a:gd name="connsiteX21" fmla="*/ 3936 w 43256"/>
              <a:gd name="connsiteY21" fmla="*/ 14229 h 82223"/>
              <a:gd name="connsiteX0" fmla="*/ 4729 w 43256"/>
              <a:gd name="connsiteY0" fmla="*/ 26036 h 82223"/>
              <a:gd name="connsiteX1" fmla="*/ 2196 w 43256"/>
              <a:gd name="connsiteY1" fmla="*/ 25239 h 82223"/>
              <a:gd name="connsiteX2" fmla="*/ 6964 w 43256"/>
              <a:gd name="connsiteY2" fmla="*/ 34758 h 82223"/>
              <a:gd name="connsiteX3" fmla="*/ 5856 w 43256"/>
              <a:gd name="connsiteY3" fmla="*/ 35139 h 82223"/>
              <a:gd name="connsiteX4" fmla="*/ 12562 w 43256"/>
              <a:gd name="connsiteY4" fmla="*/ 27629 h 82223"/>
              <a:gd name="connsiteX5" fmla="*/ 15846 w 43256"/>
              <a:gd name="connsiteY5" fmla="*/ 37209 h 82223"/>
              <a:gd name="connsiteX6" fmla="*/ 29015 w 43256"/>
              <a:gd name="connsiteY6" fmla="*/ 46829 h 82223"/>
              <a:gd name="connsiteX7" fmla="*/ 28495 w 43256"/>
              <a:gd name="connsiteY7" fmla="*/ 54308 h 82223"/>
              <a:gd name="connsiteX8" fmla="*/ 34165 w 43256"/>
              <a:gd name="connsiteY8" fmla="*/ 22813 h 82223"/>
              <a:gd name="connsiteX9" fmla="*/ 37416 w 43256"/>
              <a:gd name="connsiteY9" fmla="*/ 29949 h 82223"/>
              <a:gd name="connsiteX10" fmla="*/ 41834 w 43256"/>
              <a:gd name="connsiteY10" fmla="*/ 15213 h 82223"/>
              <a:gd name="connsiteX11" fmla="*/ 40386 w 43256"/>
              <a:gd name="connsiteY11" fmla="*/ 17889 h 82223"/>
              <a:gd name="connsiteX12" fmla="*/ 38360 w 43256"/>
              <a:gd name="connsiteY12" fmla="*/ 5285 h 82223"/>
              <a:gd name="connsiteX13" fmla="*/ 38436 w 43256"/>
              <a:gd name="connsiteY13" fmla="*/ 6549 h 82223"/>
              <a:gd name="connsiteX14" fmla="*/ 29114 w 43256"/>
              <a:gd name="connsiteY14" fmla="*/ 3811 h 82223"/>
              <a:gd name="connsiteX15" fmla="*/ 29856 w 43256"/>
              <a:gd name="connsiteY15" fmla="*/ 2199 h 82223"/>
              <a:gd name="connsiteX16" fmla="*/ 22177 w 43256"/>
              <a:gd name="connsiteY16" fmla="*/ 4579 h 82223"/>
              <a:gd name="connsiteX17" fmla="*/ 22536 w 43256"/>
              <a:gd name="connsiteY17" fmla="*/ 3189 h 82223"/>
              <a:gd name="connsiteX18" fmla="*/ 14036 w 43256"/>
              <a:gd name="connsiteY18" fmla="*/ 5051 h 82223"/>
              <a:gd name="connsiteX19" fmla="*/ 15336 w 43256"/>
              <a:gd name="connsiteY19" fmla="*/ 6399 h 82223"/>
              <a:gd name="connsiteX20" fmla="*/ 4163 w 43256"/>
              <a:gd name="connsiteY20" fmla="*/ 15648 h 82223"/>
              <a:gd name="connsiteX21" fmla="*/ 3936 w 43256"/>
              <a:gd name="connsiteY21" fmla="*/ 14229 h 82223"/>
              <a:gd name="connsiteX0" fmla="*/ 3936 w 43256"/>
              <a:gd name="connsiteY0" fmla="*/ 14229 h 82223"/>
              <a:gd name="connsiteX1" fmla="*/ 5659 w 43256"/>
              <a:gd name="connsiteY1" fmla="*/ 6766 h 82223"/>
              <a:gd name="connsiteX2" fmla="*/ 14041 w 43256"/>
              <a:gd name="connsiteY2" fmla="*/ 5061 h 82223"/>
              <a:gd name="connsiteX3" fmla="*/ 22492 w 43256"/>
              <a:gd name="connsiteY3" fmla="*/ 3291 h 82223"/>
              <a:gd name="connsiteX4" fmla="*/ 25785 w 43256"/>
              <a:gd name="connsiteY4" fmla="*/ 59 h 82223"/>
              <a:gd name="connsiteX5" fmla="*/ 29869 w 43256"/>
              <a:gd name="connsiteY5" fmla="*/ 2340 h 82223"/>
              <a:gd name="connsiteX6" fmla="*/ 35499 w 43256"/>
              <a:gd name="connsiteY6" fmla="*/ 549 h 82223"/>
              <a:gd name="connsiteX7" fmla="*/ 38354 w 43256"/>
              <a:gd name="connsiteY7" fmla="*/ 5435 h 82223"/>
              <a:gd name="connsiteX8" fmla="*/ 42018 w 43256"/>
              <a:gd name="connsiteY8" fmla="*/ 10177 h 82223"/>
              <a:gd name="connsiteX9" fmla="*/ 41854 w 43256"/>
              <a:gd name="connsiteY9" fmla="*/ 15319 h 82223"/>
              <a:gd name="connsiteX10" fmla="*/ 43052 w 43256"/>
              <a:gd name="connsiteY10" fmla="*/ 23181 h 82223"/>
              <a:gd name="connsiteX11" fmla="*/ 37440 w 43256"/>
              <a:gd name="connsiteY11" fmla="*/ 30063 h 82223"/>
              <a:gd name="connsiteX12" fmla="*/ 33607 w 43256"/>
              <a:gd name="connsiteY12" fmla="*/ 67944 h 82223"/>
              <a:gd name="connsiteX13" fmla="*/ 28540 w 43256"/>
              <a:gd name="connsiteY13" fmla="*/ 53744 h 82223"/>
              <a:gd name="connsiteX14" fmla="*/ 23804 w 43256"/>
              <a:gd name="connsiteY14" fmla="*/ 82137 h 82223"/>
              <a:gd name="connsiteX15" fmla="*/ 16871 w 43256"/>
              <a:gd name="connsiteY15" fmla="*/ 42898 h 82223"/>
              <a:gd name="connsiteX16" fmla="*/ 5840 w 43256"/>
              <a:gd name="connsiteY16" fmla="*/ 35331 h 82223"/>
              <a:gd name="connsiteX17" fmla="*/ 1146 w 43256"/>
              <a:gd name="connsiteY17" fmla="*/ 31109 h 82223"/>
              <a:gd name="connsiteX18" fmla="*/ 2149 w 43256"/>
              <a:gd name="connsiteY18" fmla="*/ 25410 h 82223"/>
              <a:gd name="connsiteX19" fmla="*/ 31 w 43256"/>
              <a:gd name="connsiteY19" fmla="*/ 19563 h 82223"/>
              <a:gd name="connsiteX20" fmla="*/ 3899 w 43256"/>
              <a:gd name="connsiteY20" fmla="*/ 14366 h 82223"/>
              <a:gd name="connsiteX21" fmla="*/ 3936 w 43256"/>
              <a:gd name="connsiteY21" fmla="*/ 14229 h 82223"/>
              <a:gd name="connsiteX0" fmla="*/ 4729 w 43256"/>
              <a:gd name="connsiteY0" fmla="*/ 26036 h 82223"/>
              <a:gd name="connsiteX1" fmla="*/ 2196 w 43256"/>
              <a:gd name="connsiteY1" fmla="*/ 25239 h 82223"/>
              <a:gd name="connsiteX2" fmla="*/ 6964 w 43256"/>
              <a:gd name="connsiteY2" fmla="*/ 34758 h 82223"/>
              <a:gd name="connsiteX3" fmla="*/ 5856 w 43256"/>
              <a:gd name="connsiteY3" fmla="*/ 35139 h 82223"/>
              <a:gd name="connsiteX4" fmla="*/ 12562 w 43256"/>
              <a:gd name="connsiteY4" fmla="*/ 27629 h 82223"/>
              <a:gd name="connsiteX5" fmla="*/ 16859 w 43256"/>
              <a:gd name="connsiteY5" fmla="*/ 42240 h 82223"/>
              <a:gd name="connsiteX6" fmla="*/ 29015 w 43256"/>
              <a:gd name="connsiteY6" fmla="*/ 46829 h 82223"/>
              <a:gd name="connsiteX7" fmla="*/ 28495 w 43256"/>
              <a:gd name="connsiteY7" fmla="*/ 54308 h 82223"/>
              <a:gd name="connsiteX8" fmla="*/ 34165 w 43256"/>
              <a:gd name="connsiteY8" fmla="*/ 22813 h 82223"/>
              <a:gd name="connsiteX9" fmla="*/ 37416 w 43256"/>
              <a:gd name="connsiteY9" fmla="*/ 29949 h 82223"/>
              <a:gd name="connsiteX10" fmla="*/ 41834 w 43256"/>
              <a:gd name="connsiteY10" fmla="*/ 15213 h 82223"/>
              <a:gd name="connsiteX11" fmla="*/ 40386 w 43256"/>
              <a:gd name="connsiteY11" fmla="*/ 17889 h 82223"/>
              <a:gd name="connsiteX12" fmla="*/ 38360 w 43256"/>
              <a:gd name="connsiteY12" fmla="*/ 5285 h 82223"/>
              <a:gd name="connsiteX13" fmla="*/ 38436 w 43256"/>
              <a:gd name="connsiteY13" fmla="*/ 6549 h 82223"/>
              <a:gd name="connsiteX14" fmla="*/ 29114 w 43256"/>
              <a:gd name="connsiteY14" fmla="*/ 3811 h 82223"/>
              <a:gd name="connsiteX15" fmla="*/ 29856 w 43256"/>
              <a:gd name="connsiteY15" fmla="*/ 2199 h 82223"/>
              <a:gd name="connsiteX16" fmla="*/ 22177 w 43256"/>
              <a:gd name="connsiteY16" fmla="*/ 4579 h 82223"/>
              <a:gd name="connsiteX17" fmla="*/ 22536 w 43256"/>
              <a:gd name="connsiteY17" fmla="*/ 3189 h 82223"/>
              <a:gd name="connsiteX18" fmla="*/ 14036 w 43256"/>
              <a:gd name="connsiteY18" fmla="*/ 5051 h 82223"/>
              <a:gd name="connsiteX19" fmla="*/ 15336 w 43256"/>
              <a:gd name="connsiteY19" fmla="*/ 6399 h 82223"/>
              <a:gd name="connsiteX20" fmla="*/ 4163 w 43256"/>
              <a:gd name="connsiteY20" fmla="*/ 15648 h 82223"/>
              <a:gd name="connsiteX21" fmla="*/ 3936 w 43256"/>
              <a:gd name="connsiteY21" fmla="*/ 14229 h 82223"/>
              <a:gd name="connsiteX0" fmla="*/ 3936 w 43256"/>
              <a:gd name="connsiteY0" fmla="*/ 14229 h 82223"/>
              <a:gd name="connsiteX1" fmla="*/ 5659 w 43256"/>
              <a:gd name="connsiteY1" fmla="*/ 6766 h 82223"/>
              <a:gd name="connsiteX2" fmla="*/ 14041 w 43256"/>
              <a:gd name="connsiteY2" fmla="*/ 5061 h 82223"/>
              <a:gd name="connsiteX3" fmla="*/ 22492 w 43256"/>
              <a:gd name="connsiteY3" fmla="*/ 3291 h 82223"/>
              <a:gd name="connsiteX4" fmla="*/ 25785 w 43256"/>
              <a:gd name="connsiteY4" fmla="*/ 59 h 82223"/>
              <a:gd name="connsiteX5" fmla="*/ 29869 w 43256"/>
              <a:gd name="connsiteY5" fmla="*/ 2340 h 82223"/>
              <a:gd name="connsiteX6" fmla="*/ 35499 w 43256"/>
              <a:gd name="connsiteY6" fmla="*/ 549 h 82223"/>
              <a:gd name="connsiteX7" fmla="*/ 38354 w 43256"/>
              <a:gd name="connsiteY7" fmla="*/ 5435 h 82223"/>
              <a:gd name="connsiteX8" fmla="*/ 42018 w 43256"/>
              <a:gd name="connsiteY8" fmla="*/ 10177 h 82223"/>
              <a:gd name="connsiteX9" fmla="*/ 41854 w 43256"/>
              <a:gd name="connsiteY9" fmla="*/ 15319 h 82223"/>
              <a:gd name="connsiteX10" fmla="*/ 43052 w 43256"/>
              <a:gd name="connsiteY10" fmla="*/ 23181 h 82223"/>
              <a:gd name="connsiteX11" fmla="*/ 37440 w 43256"/>
              <a:gd name="connsiteY11" fmla="*/ 30063 h 82223"/>
              <a:gd name="connsiteX12" fmla="*/ 33607 w 43256"/>
              <a:gd name="connsiteY12" fmla="*/ 67944 h 82223"/>
              <a:gd name="connsiteX13" fmla="*/ 28540 w 43256"/>
              <a:gd name="connsiteY13" fmla="*/ 53744 h 82223"/>
              <a:gd name="connsiteX14" fmla="*/ 23804 w 43256"/>
              <a:gd name="connsiteY14" fmla="*/ 82137 h 82223"/>
              <a:gd name="connsiteX15" fmla="*/ 16871 w 43256"/>
              <a:gd name="connsiteY15" fmla="*/ 42898 h 82223"/>
              <a:gd name="connsiteX16" fmla="*/ 5840 w 43256"/>
              <a:gd name="connsiteY16" fmla="*/ 35331 h 82223"/>
              <a:gd name="connsiteX17" fmla="*/ 1146 w 43256"/>
              <a:gd name="connsiteY17" fmla="*/ 31109 h 82223"/>
              <a:gd name="connsiteX18" fmla="*/ 2149 w 43256"/>
              <a:gd name="connsiteY18" fmla="*/ 25410 h 82223"/>
              <a:gd name="connsiteX19" fmla="*/ 31 w 43256"/>
              <a:gd name="connsiteY19" fmla="*/ 19563 h 82223"/>
              <a:gd name="connsiteX20" fmla="*/ 3899 w 43256"/>
              <a:gd name="connsiteY20" fmla="*/ 14366 h 82223"/>
              <a:gd name="connsiteX21" fmla="*/ 3936 w 43256"/>
              <a:gd name="connsiteY21" fmla="*/ 14229 h 82223"/>
              <a:gd name="connsiteX0" fmla="*/ 4729 w 43256"/>
              <a:gd name="connsiteY0" fmla="*/ 26036 h 82223"/>
              <a:gd name="connsiteX1" fmla="*/ 2196 w 43256"/>
              <a:gd name="connsiteY1" fmla="*/ 25239 h 82223"/>
              <a:gd name="connsiteX2" fmla="*/ 6964 w 43256"/>
              <a:gd name="connsiteY2" fmla="*/ 34758 h 82223"/>
              <a:gd name="connsiteX3" fmla="*/ 5856 w 43256"/>
              <a:gd name="connsiteY3" fmla="*/ 35139 h 82223"/>
              <a:gd name="connsiteX4" fmla="*/ 15450 w 43256"/>
              <a:gd name="connsiteY4" fmla="*/ 38949 h 82223"/>
              <a:gd name="connsiteX5" fmla="*/ 16859 w 43256"/>
              <a:gd name="connsiteY5" fmla="*/ 42240 h 82223"/>
              <a:gd name="connsiteX6" fmla="*/ 29015 w 43256"/>
              <a:gd name="connsiteY6" fmla="*/ 46829 h 82223"/>
              <a:gd name="connsiteX7" fmla="*/ 28495 w 43256"/>
              <a:gd name="connsiteY7" fmla="*/ 54308 h 82223"/>
              <a:gd name="connsiteX8" fmla="*/ 34165 w 43256"/>
              <a:gd name="connsiteY8" fmla="*/ 22813 h 82223"/>
              <a:gd name="connsiteX9" fmla="*/ 37416 w 43256"/>
              <a:gd name="connsiteY9" fmla="*/ 29949 h 82223"/>
              <a:gd name="connsiteX10" fmla="*/ 41834 w 43256"/>
              <a:gd name="connsiteY10" fmla="*/ 15213 h 82223"/>
              <a:gd name="connsiteX11" fmla="*/ 40386 w 43256"/>
              <a:gd name="connsiteY11" fmla="*/ 17889 h 82223"/>
              <a:gd name="connsiteX12" fmla="*/ 38360 w 43256"/>
              <a:gd name="connsiteY12" fmla="*/ 5285 h 82223"/>
              <a:gd name="connsiteX13" fmla="*/ 38436 w 43256"/>
              <a:gd name="connsiteY13" fmla="*/ 6549 h 82223"/>
              <a:gd name="connsiteX14" fmla="*/ 29114 w 43256"/>
              <a:gd name="connsiteY14" fmla="*/ 3811 h 82223"/>
              <a:gd name="connsiteX15" fmla="*/ 29856 w 43256"/>
              <a:gd name="connsiteY15" fmla="*/ 2199 h 82223"/>
              <a:gd name="connsiteX16" fmla="*/ 22177 w 43256"/>
              <a:gd name="connsiteY16" fmla="*/ 4579 h 82223"/>
              <a:gd name="connsiteX17" fmla="*/ 22536 w 43256"/>
              <a:gd name="connsiteY17" fmla="*/ 3189 h 82223"/>
              <a:gd name="connsiteX18" fmla="*/ 14036 w 43256"/>
              <a:gd name="connsiteY18" fmla="*/ 5051 h 82223"/>
              <a:gd name="connsiteX19" fmla="*/ 15336 w 43256"/>
              <a:gd name="connsiteY19" fmla="*/ 6399 h 82223"/>
              <a:gd name="connsiteX20" fmla="*/ 4163 w 43256"/>
              <a:gd name="connsiteY20" fmla="*/ 15648 h 82223"/>
              <a:gd name="connsiteX21" fmla="*/ 3936 w 43256"/>
              <a:gd name="connsiteY21" fmla="*/ 14229 h 82223"/>
              <a:gd name="connsiteX0" fmla="*/ 3936 w 43256"/>
              <a:gd name="connsiteY0" fmla="*/ 14229 h 82223"/>
              <a:gd name="connsiteX1" fmla="*/ 5659 w 43256"/>
              <a:gd name="connsiteY1" fmla="*/ 6766 h 82223"/>
              <a:gd name="connsiteX2" fmla="*/ 14041 w 43256"/>
              <a:gd name="connsiteY2" fmla="*/ 5061 h 82223"/>
              <a:gd name="connsiteX3" fmla="*/ 22492 w 43256"/>
              <a:gd name="connsiteY3" fmla="*/ 3291 h 82223"/>
              <a:gd name="connsiteX4" fmla="*/ 25785 w 43256"/>
              <a:gd name="connsiteY4" fmla="*/ 59 h 82223"/>
              <a:gd name="connsiteX5" fmla="*/ 29869 w 43256"/>
              <a:gd name="connsiteY5" fmla="*/ 2340 h 82223"/>
              <a:gd name="connsiteX6" fmla="*/ 35499 w 43256"/>
              <a:gd name="connsiteY6" fmla="*/ 549 h 82223"/>
              <a:gd name="connsiteX7" fmla="*/ 38354 w 43256"/>
              <a:gd name="connsiteY7" fmla="*/ 5435 h 82223"/>
              <a:gd name="connsiteX8" fmla="*/ 42018 w 43256"/>
              <a:gd name="connsiteY8" fmla="*/ 10177 h 82223"/>
              <a:gd name="connsiteX9" fmla="*/ 41854 w 43256"/>
              <a:gd name="connsiteY9" fmla="*/ 15319 h 82223"/>
              <a:gd name="connsiteX10" fmla="*/ 43052 w 43256"/>
              <a:gd name="connsiteY10" fmla="*/ 23181 h 82223"/>
              <a:gd name="connsiteX11" fmla="*/ 37440 w 43256"/>
              <a:gd name="connsiteY11" fmla="*/ 30063 h 82223"/>
              <a:gd name="connsiteX12" fmla="*/ 33607 w 43256"/>
              <a:gd name="connsiteY12" fmla="*/ 67944 h 82223"/>
              <a:gd name="connsiteX13" fmla="*/ 28540 w 43256"/>
              <a:gd name="connsiteY13" fmla="*/ 53744 h 82223"/>
              <a:gd name="connsiteX14" fmla="*/ 23804 w 43256"/>
              <a:gd name="connsiteY14" fmla="*/ 82137 h 82223"/>
              <a:gd name="connsiteX15" fmla="*/ 16871 w 43256"/>
              <a:gd name="connsiteY15" fmla="*/ 42898 h 82223"/>
              <a:gd name="connsiteX16" fmla="*/ 5840 w 43256"/>
              <a:gd name="connsiteY16" fmla="*/ 35331 h 82223"/>
              <a:gd name="connsiteX17" fmla="*/ 1146 w 43256"/>
              <a:gd name="connsiteY17" fmla="*/ 31109 h 82223"/>
              <a:gd name="connsiteX18" fmla="*/ 2149 w 43256"/>
              <a:gd name="connsiteY18" fmla="*/ 25410 h 82223"/>
              <a:gd name="connsiteX19" fmla="*/ 31 w 43256"/>
              <a:gd name="connsiteY19" fmla="*/ 19563 h 82223"/>
              <a:gd name="connsiteX20" fmla="*/ 3899 w 43256"/>
              <a:gd name="connsiteY20" fmla="*/ 14366 h 82223"/>
              <a:gd name="connsiteX21" fmla="*/ 3936 w 43256"/>
              <a:gd name="connsiteY21" fmla="*/ 14229 h 82223"/>
              <a:gd name="connsiteX0" fmla="*/ 4729 w 43256"/>
              <a:gd name="connsiteY0" fmla="*/ 26036 h 82223"/>
              <a:gd name="connsiteX1" fmla="*/ 2196 w 43256"/>
              <a:gd name="connsiteY1" fmla="*/ 25239 h 82223"/>
              <a:gd name="connsiteX2" fmla="*/ 6964 w 43256"/>
              <a:gd name="connsiteY2" fmla="*/ 34758 h 82223"/>
              <a:gd name="connsiteX3" fmla="*/ 5856 w 43256"/>
              <a:gd name="connsiteY3" fmla="*/ 35139 h 82223"/>
              <a:gd name="connsiteX4" fmla="*/ 15450 w 43256"/>
              <a:gd name="connsiteY4" fmla="*/ 38949 h 82223"/>
              <a:gd name="connsiteX5" fmla="*/ 12957 w 43256"/>
              <a:gd name="connsiteY5" fmla="*/ 40982 h 82223"/>
              <a:gd name="connsiteX6" fmla="*/ 29015 w 43256"/>
              <a:gd name="connsiteY6" fmla="*/ 46829 h 82223"/>
              <a:gd name="connsiteX7" fmla="*/ 28495 w 43256"/>
              <a:gd name="connsiteY7" fmla="*/ 54308 h 82223"/>
              <a:gd name="connsiteX8" fmla="*/ 34165 w 43256"/>
              <a:gd name="connsiteY8" fmla="*/ 22813 h 82223"/>
              <a:gd name="connsiteX9" fmla="*/ 37416 w 43256"/>
              <a:gd name="connsiteY9" fmla="*/ 29949 h 82223"/>
              <a:gd name="connsiteX10" fmla="*/ 41834 w 43256"/>
              <a:gd name="connsiteY10" fmla="*/ 15213 h 82223"/>
              <a:gd name="connsiteX11" fmla="*/ 40386 w 43256"/>
              <a:gd name="connsiteY11" fmla="*/ 17889 h 82223"/>
              <a:gd name="connsiteX12" fmla="*/ 38360 w 43256"/>
              <a:gd name="connsiteY12" fmla="*/ 5285 h 82223"/>
              <a:gd name="connsiteX13" fmla="*/ 38436 w 43256"/>
              <a:gd name="connsiteY13" fmla="*/ 6549 h 82223"/>
              <a:gd name="connsiteX14" fmla="*/ 29114 w 43256"/>
              <a:gd name="connsiteY14" fmla="*/ 3811 h 82223"/>
              <a:gd name="connsiteX15" fmla="*/ 29856 w 43256"/>
              <a:gd name="connsiteY15" fmla="*/ 2199 h 82223"/>
              <a:gd name="connsiteX16" fmla="*/ 22177 w 43256"/>
              <a:gd name="connsiteY16" fmla="*/ 4579 h 82223"/>
              <a:gd name="connsiteX17" fmla="*/ 22536 w 43256"/>
              <a:gd name="connsiteY17" fmla="*/ 3189 h 82223"/>
              <a:gd name="connsiteX18" fmla="*/ 14036 w 43256"/>
              <a:gd name="connsiteY18" fmla="*/ 5051 h 82223"/>
              <a:gd name="connsiteX19" fmla="*/ 15336 w 43256"/>
              <a:gd name="connsiteY19" fmla="*/ 6399 h 82223"/>
              <a:gd name="connsiteX20" fmla="*/ 4163 w 43256"/>
              <a:gd name="connsiteY20" fmla="*/ 15648 h 82223"/>
              <a:gd name="connsiteX21" fmla="*/ 3936 w 43256"/>
              <a:gd name="connsiteY21" fmla="*/ 14229 h 82223"/>
              <a:gd name="connsiteX0" fmla="*/ 3936 w 43256"/>
              <a:gd name="connsiteY0" fmla="*/ 14229 h 82223"/>
              <a:gd name="connsiteX1" fmla="*/ 5659 w 43256"/>
              <a:gd name="connsiteY1" fmla="*/ 6766 h 82223"/>
              <a:gd name="connsiteX2" fmla="*/ 14041 w 43256"/>
              <a:gd name="connsiteY2" fmla="*/ 5061 h 82223"/>
              <a:gd name="connsiteX3" fmla="*/ 22492 w 43256"/>
              <a:gd name="connsiteY3" fmla="*/ 3291 h 82223"/>
              <a:gd name="connsiteX4" fmla="*/ 25785 w 43256"/>
              <a:gd name="connsiteY4" fmla="*/ 59 h 82223"/>
              <a:gd name="connsiteX5" fmla="*/ 29869 w 43256"/>
              <a:gd name="connsiteY5" fmla="*/ 2340 h 82223"/>
              <a:gd name="connsiteX6" fmla="*/ 35499 w 43256"/>
              <a:gd name="connsiteY6" fmla="*/ 549 h 82223"/>
              <a:gd name="connsiteX7" fmla="*/ 38354 w 43256"/>
              <a:gd name="connsiteY7" fmla="*/ 5435 h 82223"/>
              <a:gd name="connsiteX8" fmla="*/ 42018 w 43256"/>
              <a:gd name="connsiteY8" fmla="*/ 10177 h 82223"/>
              <a:gd name="connsiteX9" fmla="*/ 41854 w 43256"/>
              <a:gd name="connsiteY9" fmla="*/ 15319 h 82223"/>
              <a:gd name="connsiteX10" fmla="*/ 43052 w 43256"/>
              <a:gd name="connsiteY10" fmla="*/ 23181 h 82223"/>
              <a:gd name="connsiteX11" fmla="*/ 37440 w 43256"/>
              <a:gd name="connsiteY11" fmla="*/ 30063 h 82223"/>
              <a:gd name="connsiteX12" fmla="*/ 33607 w 43256"/>
              <a:gd name="connsiteY12" fmla="*/ 67944 h 82223"/>
              <a:gd name="connsiteX13" fmla="*/ 28540 w 43256"/>
              <a:gd name="connsiteY13" fmla="*/ 53744 h 82223"/>
              <a:gd name="connsiteX14" fmla="*/ 23804 w 43256"/>
              <a:gd name="connsiteY14" fmla="*/ 82137 h 82223"/>
              <a:gd name="connsiteX15" fmla="*/ 16871 w 43256"/>
              <a:gd name="connsiteY15" fmla="*/ 42898 h 82223"/>
              <a:gd name="connsiteX16" fmla="*/ 5840 w 43256"/>
              <a:gd name="connsiteY16" fmla="*/ 35331 h 82223"/>
              <a:gd name="connsiteX17" fmla="*/ 1146 w 43256"/>
              <a:gd name="connsiteY17" fmla="*/ 31109 h 82223"/>
              <a:gd name="connsiteX18" fmla="*/ 2149 w 43256"/>
              <a:gd name="connsiteY18" fmla="*/ 25410 h 82223"/>
              <a:gd name="connsiteX19" fmla="*/ 31 w 43256"/>
              <a:gd name="connsiteY19" fmla="*/ 19563 h 82223"/>
              <a:gd name="connsiteX20" fmla="*/ 3899 w 43256"/>
              <a:gd name="connsiteY20" fmla="*/ 14366 h 82223"/>
              <a:gd name="connsiteX21" fmla="*/ 3936 w 43256"/>
              <a:gd name="connsiteY21" fmla="*/ 14229 h 82223"/>
              <a:gd name="connsiteX0" fmla="*/ 4729 w 43256"/>
              <a:gd name="connsiteY0" fmla="*/ 26036 h 82223"/>
              <a:gd name="connsiteX1" fmla="*/ 2196 w 43256"/>
              <a:gd name="connsiteY1" fmla="*/ 25239 h 82223"/>
              <a:gd name="connsiteX2" fmla="*/ 6964 w 43256"/>
              <a:gd name="connsiteY2" fmla="*/ 34758 h 82223"/>
              <a:gd name="connsiteX3" fmla="*/ 5856 w 43256"/>
              <a:gd name="connsiteY3" fmla="*/ 35139 h 82223"/>
              <a:gd name="connsiteX4" fmla="*/ 15450 w 43256"/>
              <a:gd name="connsiteY4" fmla="*/ 38949 h 82223"/>
              <a:gd name="connsiteX5" fmla="*/ 12957 w 43256"/>
              <a:gd name="connsiteY5" fmla="*/ 40982 h 82223"/>
              <a:gd name="connsiteX6" fmla="*/ 29015 w 43256"/>
              <a:gd name="connsiteY6" fmla="*/ 46829 h 82223"/>
              <a:gd name="connsiteX7" fmla="*/ 28495 w 43256"/>
              <a:gd name="connsiteY7" fmla="*/ 54308 h 82223"/>
              <a:gd name="connsiteX8" fmla="*/ 34165 w 43256"/>
              <a:gd name="connsiteY8" fmla="*/ 22813 h 82223"/>
              <a:gd name="connsiteX9" fmla="*/ 37416 w 43256"/>
              <a:gd name="connsiteY9" fmla="*/ 29949 h 82223"/>
              <a:gd name="connsiteX10" fmla="*/ 41834 w 43256"/>
              <a:gd name="connsiteY10" fmla="*/ 15213 h 82223"/>
              <a:gd name="connsiteX11" fmla="*/ 40386 w 43256"/>
              <a:gd name="connsiteY11" fmla="*/ 17889 h 82223"/>
              <a:gd name="connsiteX12" fmla="*/ 38360 w 43256"/>
              <a:gd name="connsiteY12" fmla="*/ 5285 h 82223"/>
              <a:gd name="connsiteX13" fmla="*/ 38436 w 43256"/>
              <a:gd name="connsiteY13" fmla="*/ 6549 h 82223"/>
              <a:gd name="connsiteX14" fmla="*/ 29114 w 43256"/>
              <a:gd name="connsiteY14" fmla="*/ 3811 h 82223"/>
              <a:gd name="connsiteX15" fmla="*/ 29856 w 43256"/>
              <a:gd name="connsiteY15" fmla="*/ 2199 h 82223"/>
              <a:gd name="connsiteX16" fmla="*/ 22177 w 43256"/>
              <a:gd name="connsiteY16" fmla="*/ 4579 h 82223"/>
              <a:gd name="connsiteX17" fmla="*/ 22536 w 43256"/>
              <a:gd name="connsiteY17" fmla="*/ 3189 h 82223"/>
              <a:gd name="connsiteX18" fmla="*/ 14036 w 43256"/>
              <a:gd name="connsiteY18" fmla="*/ 5051 h 82223"/>
              <a:gd name="connsiteX19" fmla="*/ 15336 w 43256"/>
              <a:gd name="connsiteY19" fmla="*/ 6399 h 82223"/>
              <a:gd name="connsiteX20" fmla="*/ 4163 w 43256"/>
              <a:gd name="connsiteY20" fmla="*/ 15648 h 82223"/>
              <a:gd name="connsiteX21" fmla="*/ 3936 w 43256"/>
              <a:gd name="connsiteY21" fmla="*/ 14229 h 82223"/>
              <a:gd name="connsiteX0" fmla="*/ 3936 w 43256"/>
              <a:gd name="connsiteY0" fmla="*/ 14229 h 82142"/>
              <a:gd name="connsiteX1" fmla="*/ 5659 w 43256"/>
              <a:gd name="connsiteY1" fmla="*/ 6766 h 82142"/>
              <a:gd name="connsiteX2" fmla="*/ 14041 w 43256"/>
              <a:gd name="connsiteY2" fmla="*/ 5061 h 82142"/>
              <a:gd name="connsiteX3" fmla="*/ 22492 w 43256"/>
              <a:gd name="connsiteY3" fmla="*/ 3291 h 82142"/>
              <a:gd name="connsiteX4" fmla="*/ 25785 w 43256"/>
              <a:gd name="connsiteY4" fmla="*/ 59 h 82142"/>
              <a:gd name="connsiteX5" fmla="*/ 29869 w 43256"/>
              <a:gd name="connsiteY5" fmla="*/ 2340 h 82142"/>
              <a:gd name="connsiteX6" fmla="*/ 35499 w 43256"/>
              <a:gd name="connsiteY6" fmla="*/ 549 h 82142"/>
              <a:gd name="connsiteX7" fmla="*/ 38354 w 43256"/>
              <a:gd name="connsiteY7" fmla="*/ 5435 h 82142"/>
              <a:gd name="connsiteX8" fmla="*/ 42018 w 43256"/>
              <a:gd name="connsiteY8" fmla="*/ 10177 h 82142"/>
              <a:gd name="connsiteX9" fmla="*/ 41854 w 43256"/>
              <a:gd name="connsiteY9" fmla="*/ 15319 h 82142"/>
              <a:gd name="connsiteX10" fmla="*/ 43052 w 43256"/>
              <a:gd name="connsiteY10" fmla="*/ 23181 h 82142"/>
              <a:gd name="connsiteX11" fmla="*/ 37440 w 43256"/>
              <a:gd name="connsiteY11" fmla="*/ 30063 h 82142"/>
              <a:gd name="connsiteX12" fmla="*/ 33607 w 43256"/>
              <a:gd name="connsiteY12" fmla="*/ 67944 h 82142"/>
              <a:gd name="connsiteX13" fmla="*/ 28540 w 43256"/>
              <a:gd name="connsiteY13" fmla="*/ 53744 h 82142"/>
              <a:gd name="connsiteX14" fmla="*/ 23804 w 43256"/>
              <a:gd name="connsiteY14" fmla="*/ 82137 h 82142"/>
              <a:gd name="connsiteX15" fmla="*/ 17276 w 43256"/>
              <a:gd name="connsiteY15" fmla="*/ 51164 h 82142"/>
              <a:gd name="connsiteX16" fmla="*/ 5840 w 43256"/>
              <a:gd name="connsiteY16" fmla="*/ 35331 h 82142"/>
              <a:gd name="connsiteX17" fmla="*/ 1146 w 43256"/>
              <a:gd name="connsiteY17" fmla="*/ 31109 h 82142"/>
              <a:gd name="connsiteX18" fmla="*/ 2149 w 43256"/>
              <a:gd name="connsiteY18" fmla="*/ 25410 h 82142"/>
              <a:gd name="connsiteX19" fmla="*/ 31 w 43256"/>
              <a:gd name="connsiteY19" fmla="*/ 19563 h 82142"/>
              <a:gd name="connsiteX20" fmla="*/ 3899 w 43256"/>
              <a:gd name="connsiteY20" fmla="*/ 14366 h 82142"/>
              <a:gd name="connsiteX21" fmla="*/ 3936 w 43256"/>
              <a:gd name="connsiteY21" fmla="*/ 14229 h 82142"/>
              <a:gd name="connsiteX0" fmla="*/ 4729 w 43256"/>
              <a:gd name="connsiteY0" fmla="*/ 26036 h 82142"/>
              <a:gd name="connsiteX1" fmla="*/ 2196 w 43256"/>
              <a:gd name="connsiteY1" fmla="*/ 25239 h 82142"/>
              <a:gd name="connsiteX2" fmla="*/ 6964 w 43256"/>
              <a:gd name="connsiteY2" fmla="*/ 34758 h 82142"/>
              <a:gd name="connsiteX3" fmla="*/ 5856 w 43256"/>
              <a:gd name="connsiteY3" fmla="*/ 35139 h 82142"/>
              <a:gd name="connsiteX4" fmla="*/ 15450 w 43256"/>
              <a:gd name="connsiteY4" fmla="*/ 38949 h 82142"/>
              <a:gd name="connsiteX5" fmla="*/ 12957 w 43256"/>
              <a:gd name="connsiteY5" fmla="*/ 40982 h 82142"/>
              <a:gd name="connsiteX6" fmla="*/ 29015 w 43256"/>
              <a:gd name="connsiteY6" fmla="*/ 46829 h 82142"/>
              <a:gd name="connsiteX7" fmla="*/ 28495 w 43256"/>
              <a:gd name="connsiteY7" fmla="*/ 54308 h 82142"/>
              <a:gd name="connsiteX8" fmla="*/ 34165 w 43256"/>
              <a:gd name="connsiteY8" fmla="*/ 22813 h 82142"/>
              <a:gd name="connsiteX9" fmla="*/ 37416 w 43256"/>
              <a:gd name="connsiteY9" fmla="*/ 29949 h 82142"/>
              <a:gd name="connsiteX10" fmla="*/ 41834 w 43256"/>
              <a:gd name="connsiteY10" fmla="*/ 15213 h 82142"/>
              <a:gd name="connsiteX11" fmla="*/ 40386 w 43256"/>
              <a:gd name="connsiteY11" fmla="*/ 17889 h 82142"/>
              <a:gd name="connsiteX12" fmla="*/ 38360 w 43256"/>
              <a:gd name="connsiteY12" fmla="*/ 5285 h 82142"/>
              <a:gd name="connsiteX13" fmla="*/ 38436 w 43256"/>
              <a:gd name="connsiteY13" fmla="*/ 6549 h 82142"/>
              <a:gd name="connsiteX14" fmla="*/ 29114 w 43256"/>
              <a:gd name="connsiteY14" fmla="*/ 3811 h 82142"/>
              <a:gd name="connsiteX15" fmla="*/ 29856 w 43256"/>
              <a:gd name="connsiteY15" fmla="*/ 2199 h 82142"/>
              <a:gd name="connsiteX16" fmla="*/ 22177 w 43256"/>
              <a:gd name="connsiteY16" fmla="*/ 4579 h 82142"/>
              <a:gd name="connsiteX17" fmla="*/ 22536 w 43256"/>
              <a:gd name="connsiteY17" fmla="*/ 3189 h 82142"/>
              <a:gd name="connsiteX18" fmla="*/ 14036 w 43256"/>
              <a:gd name="connsiteY18" fmla="*/ 5051 h 82142"/>
              <a:gd name="connsiteX19" fmla="*/ 15336 w 43256"/>
              <a:gd name="connsiteY19" fmla="*/ 6399 h 82142"/>
              <a:gd name="connsiteX20" fmla="*/ 4163 w 43256"/>
              <a:gd name="connsiteY20" fmla="*/ 15648 h 82142"/>
              <a:gd name="connsiteX21" fmla="*/ 3936 w 43256"/>
              <a:gd name="connsiteY21" fmla="*/ 14229 h 82142"/>
              <a:gd name="connsiteX0" fmla="*/ 3936 w 43256"/>
              <a:gd name="connsiteY0" fmla="*/ 14229 h 82142"/>
              <a:gd name="connsiteX1" fmla="*/ 5659 w 43256"/>
              <a:gd name="connsiteY1" fmla="*/ 6766 h 82142"/>
              <a:gd name="connsiteX2" fmla="*/ 14041 w 43256"/>
              <a:gd name="connsiteY2" fmla="*/ 5061 h 82142"/>
              <a:gd name="connsiteX3" fmla="*/ 22492 w 43256"/>
              <a:gd name="connsiteY3" fmla="*/ 3291 h 82142"/>
              <a:gd name="connsiteX4" fmla="*/ 25785 w 43256"/>
              <a:gd name="connsiteY4" fmla="*/ 59 h 82142"/>
              <a:gd name="connsiteX5" fmla="*/ 29869 w 43256"/>
              <a:gd name="connsiteY5" fmla="*/ 2340 h 82142"/>
              <a:gd name="connsiteX6" fmla="*/ 35499 w 43256"/>
              <a:gd name="connsiteY6" fmla="*/ 549 h 82142"/>
              <a:gd name="connsiteX7" fmla="*/ 38354 w 43256"/>
              <a:gd name="connsiteY7" fmla="*/ 5435 h 82142"/>
              <a:gd name="connsiteX8" fmla="*/ 42018 w 43256"/>
              <a:gd name="connsiteY8" fmla="*/ 10177 h 82142"/>
              <a:gd name="connsiteX9" fmla="*/ 41854 w 43256"/>
              <a:gd name="connsiteY9" fmla="*/ 15319 h 82142"/>
              <a:gd name="connsiteX10" fmla="*/ 43052 w 43256"/>
              <a:gd name="connsiteY10" fmla="*/ 23181 h 82142"/>
              <a:gd name="connsiteX11" fmla="*/ 37440 w 43256"/>
              <a:gd name="connsiteY11" fmla="*/ 30063 h 82142"/>
              <a:gd name="connsiteX12" fmla="*/ 33607 w 43256"/>
              <a:gd name="connsiteY12" fmla="*/ 67944 h 82142"/>
              <a:gd name="connsiteX13" fmla="*/ 28540 w 43256"/>
              <a:gd name="connsiteY13" fmla="*/ 53744 h 82142"/>
              <a:gd name="connsiteX14" fmla="*/ 23804 w 43256"/>
              <a:gd name="connsiteY14" fmla="*/ 82137 h 82142"/>
              <a:gd name="connsiteX15" fmla="*/ 17276 w 43256"/>
              <a:gd name="connsiteY15" fmla="*/ 51164 h 82142"/>
              <a:gd name="connsiteX16" fmla="*/ 5840 w 43256"/>
              <a:gd name="connsiteY16" fmla="*/ 35331 h 82142"/>
              <a:gd name="connsiteX17" fmla="*/ 1146 w 43256"/>
              <a:gd name="connsiteY17" fmla="*/ 31109 h 82142"/>
              <a:gd name="connsiteX18" fmla="*/ 2149 w 43256"/>
              <a:gd name="connsiteY18" fmla="*/ 25410 h 82142"/>
              <a:gd name="connsiteX19" fmla="*/ 31 w 43256"/>
              <a:gd name="connsiteY19" fmla="*/ 19563 h 82142"/>
              <a:gd name="connsiteX20" fmla="*/ 3899 w 43256"/>
              <a:gd name="connsiteY20" fmla="*/ 14366 h 82142"/>
              <a:gd name="connsiteX21" fmla="*/ 3936 w 43256"/>
              <a:gd name="connsiteY21" fmla="*/ 14229 h 82142"/>
              <a:gd name="connsiteX0" fmla="*/ 4729 w 43256"/>
              <a:gd name="connsiteY0" fmla="*/ 26036 h 82142"/>
              <a:gd name="connsiteX1" fmla="*/ 2196 w 43256"/>
              <a:gd name="connsiteY1" fmla="*/ 25239 h 82142"/>
              <a:gd name="connsiteX2" fmla="*/ 6964 w 43256"/>
              <a:gd name="connsiteY2" fmla="*/ 34758 h 82142"/>
              <a:gd name="connsiteX3" fmla="*/ 5856 w 43256"/>
              <a:gd name="connsiteY3" fmla="*/ 35139 h 82142"/>
              <a:gd name="connsiteX4" fmla="*/ 15450 w 43256"/>
              <a:gd name="connsiteY4" fmla="*/ 38949 h 82142"/>
              <a:gd name="connsiteX5" fmla="*/ 12957 w 43256"/>
              <a:gd name="connsiteY5" fmla="*/ 40982 h 82142"/>
              <a:gd name="connsiteX6" fmla="*/ 29015 w 43256"/>
              <a:gd name="connsiteY6" fmla="*/ 46829 h 82142"/>
              <a:gd name="connsiteX7" fmla="*/ 28495 w 43256"/>
              <a:gd name="connsiteY7" fmla="*/ 54308 h 82142"/>
              <a:gd name="connsiteX8" fmla="*/ 34165 w 43256"/>
              <a:gd name="connsiteY8" fmla="*/ 22813 h 82142"/>
              <a:gd name="connsiteX9" fmla="*/ 37416 w 43256"/>
              <a:gd name="connsiteY9" fmla="*/ 29949 h 82142"/>
              <a:gd name="connsiteX10" fmla="*/ 41834 w 43256"/>
              <a:gd name="connsiteY10" fmla="*/ 15213 h 82142"/>
              <a:gd name="connsiteX11" fmla="*/ 40386 w 43256"/>
              <a:gd name="connsiteY11" fmla="*/ 17889 h 82142"/>
              <a:gd name="connsiteX12" fmla="*/ 38360 w 43256"/>
              <a:gd name="connsiteY12" fmla="*/ 5285 h 82142"/>
              <a:gd name="connsiteX13" fmla="*/ 38436 w 43256"/>
              <a:gd name="connsiteY13" fmla="*/ 6549 h 82142"/>
              <a:gd name="connsiteX14" fmla="*/ 29114 w 43256"/>
              <a:gd name="connsiteY14" fmla="*/ 3811 h 82142"/>
              <a:gd name="connsiteX15" fmla="*/ 29856 w 43256"/>
              <a:gd name="connsiteY15" fmla="*/ 2199 h 82142"/>
              <a:gd name="connsiteX16" fmla="*/ 22177 w 43256"/>
              <a:gd name="connsiteY16" fmla="*/ 4579 h 82142"/>
              <a:gd name="connsiteX17" fmla="*/ 22536 w 43256"/>
              <a:gd name="connsiteY17" fmla="*/ 3189 h 82142"/>
              <a:gd name="connsiteX18" fmla="*/ 14036 w 43256"/>
              <a:gd name="connsiteY18" fmla="*/ 5051 h 82142"/>
              <a:gd name="connsiteX19" fmla="*/ 15336 w 43256"/>
              <a:gd name="connsiteY19" fmla="*/ 6399 h 82142"/>
              <a:gd name="connsiteX20" fmla="*/ 4163 w 43256"/>
              <a:gd name="connsiteY20" fmla="*/ 15648 h 82142"/>
              <a:gd name="connsiteX21" fmla="*/ 3936 w 43256"/>
              <a:gd name="connsiteY21" fmla="*/ 14229 h 82142"/>
              <a:gd name="connsiteX0" fmla="*/ 3936 w 43256"/>
              <a:gd name="connsiteY0" fmla="*/ 14229 h 82142"/>
              <a:gd name="connsiteX1" fmla="*/ 5659 w 43256"/>
              <a:gd name="connsiteY1" fmla="*/ 6766 h 82142"/>
              <a:gd name="connsiteX2" fmla="*/ 14041 w 43256"/>
              <a:gd name="connsiteY2" fmla="*/ 5061 h 82142"/>
              <a:gd name="connsiteX3" fmla="*/ 22492 w 43256"/>
              <a:gd name="connsiteY3" fmla="*/ 3291 h 82142"/>
              <a:gd name="connsiteX4" fmla="*/ 25785 w 43256"/>
              <a:gd name="connsiteY4" fmla="*/ 59 h 82142"/>
              <a:gd name="connsiteX5" fmla="*/ 29869 w 43256"/>
              <a:gd name="connsiteY5" fmla="*/ 2340 h 82142"/>
              <a:gd name="connsiteX6" fmla="*/ 35499 w 43256"/>
              <a:gd name="connsiteY6" fmla="*/ 549 h 82142"/>
              <a:gd name="connsiteX7" fmla="*/ 38354 w 43256"/>
              <a:gd name="connsiteY7" fmla="*/ 5435 h 82142"/>
              <a:gd name="connsiteX8" fmla="*/ 42018 w 43256"/>
              <a:gd name="connsiteY8" fmla="*/ 10177 h 82142"/>
              <a:gd name="connsiteX9" fmla="*/ 41854 w 43256"/>
              <a:gd name="connsiteY9" fmla="*/ 15319 h 82142"/>
              <a:gd name="connsiteX10" fmla="*/ 43052 w 43256"/>
              <a:gd name="connsiteY10" fmla="*/ 23181 h 82142"/>
              <a:gd name="connsiteX11" fmla="*/ 37440 w 43256"/>
              <a:gd name="connsiteY11" fmla="*/ 30063 h 82142"/>
              <a:gd name="connsiteX12" fmla="*/ 33607 w 43256"/>
              <a:gd name="connsiteY12" fmla="*/ 67944 h 82142"/>
              <a:gd name="connsiteX13" fmla="*/ 28540 w 43256"/>
              <a:gd name="connsiteY13" fmla="*/ 53744 h 82142"/>
              <a:gd name="connsiteX14" fmla="*/ 23804 w 43256"/>
              <a:gd name="connsiteY14" fmla="*/ 82137 h 82142"/>
              <a:gd name="connsiteX15" fmla="*/ 17276 w 43256"/>
              <a:gd name="connsiteY15" fmla="*/ 51164 h 82142"/>
              <a:gd name="connsiteX16" fmla="*/ 5840 w 43256"/>
              <a:gd name="connsiteY16" fmla="*/ 35331 h 82142"/>
              <a:gd name="connsiteX17" fmla="*/ 1146 w 43256"/>
              <a:gd name="connsiteY17" fmla="*/ 31109 h 82142"/>
              <a:gd name="connsiteX18" fmla="*/ 2149 w 43256"/>
              <a:gd name="connsiteY18" fmla="*/ 25410 h 82142"/>
              <a:gd name="connsiteX19" fmla="*/ 31 w 43256"/>
              <a:gd name="connsiteY19" fmla="*/ 19563 h 82142"/>
              <a:gd name="connsiteX20" fmla="*/ 3899 w 43256"/>
              <a:gd name="connsiteY20" fmla="*/ 14366 h 82142"/>
              <a:gd name="connsiteX21" fmla="*/ 3936 w 43256"/>
              <a:gd name="connsiteY21" fmla="*/ 14229 h 82142"/>
              <a:gd name="connsiteX0" fmla="*/ 4729 w 43256"/>
              <a:gd name="connsiteY0" fmla="*/ 26036 h 82142"/>
              <a:gd name="connsiteX1" fmla="*/ 2196 w 43256"/>
              <a:gd name="connsiteY1" fmla="*/ 25239 h 82142"/>
              <a:gd name="connsiteX2" fmla="*/ 6964 w 43256"/>
              <a:gd name="connsiteY2" fmla="*/ 34758 h 82142"/>
              <a:gd name="connsiteX3" fmla="*/ 5856 w 43256"/>
              <a:gd name="connsiteY3" fmla="*/ 35139 h 82142"/>
              <a:gd name="connsiteX4" fmla="*/ 15450 w 43256"/>
              <a:gd name="connsiteY4" fmla="*/ 38949 h 82142"/>
              <a:gd name="connsiteX5" fmla="*/ 12957 w 43256"/>
              <a:gd name="connsiteY5" fmla="*/ 40982 h 82142"/>
              <a:gd name="connsiteX6" fmla="*/ 29015 w 43256"/>
              <a:gd name="connsiteY6" fmla="*/ 46829 h 82142"/>
              <a:gd name="connsiteX7" fmla="*/ 30117 w 43256"/>
              <a:gd name="connsiteY7" fmla="*/ 35261 h 82142"/>
              <a:gd name="connsiteX8" fmla="*/ 34165 w 43256"/>
              <a:gd name="connsiteY8" fmla="*/ 22813 h 82142"/>
              <a:gd name="connsiteX9" fmla="*/ 37416 w 43256"/>
              <a:gd name="connsiteY9" fmla="*/ 29949 h 82142"/>
              <a:gd name="connsiteX10" fmla="*/ 41834 w 43256"/>
              <a:gd name="connsiteY10" fmla="*/ 15213 h 82142"/>
              <a:gd name="connsiteX11" fmla="*/ 40386 w 43256"/>
              <a:gd name="connsiteY11" fmla="*/ 17889 h 82142"/>
              <a:gd name="connsiteX12" fmla="*/ 38360 w 43256"/>
              <a:gd name="connsiteY12" fmla="*/ 5285 h 82142"/>
              <a:gd name="connsiteX13" fmla="*/ 38436 w 43256"/>
              <a:gd name="connsiteY13" fmla="*/ 6549 h 82142"/>
              <a:gd name="connsiteX14" fmla="*/ 29114 w 43256"/>
              <a:gd name="connsiteY14" fmla="*/ 3811 h 82142"/>
              <a:gd name="connsiteX15" fmla="*/ 29856 w 43256"/>
              <a:gd name="connsiteY15" fmla="*/ 2199 h 82142"/>
              <a:gd name="connsiteX16" fmla="*/ 22177 w 43256"/>
              <a:gd name="connsiteY16" fmla="*/ 4579 h 82142"/>
              <a:gd name="connsiteX17" fmla="*/ 22536 w 43256"/>
              <a:gd name="connsiteY17" fmla="*/ 3189 h 82142"/>
              <a:gd name="connsiteX18" fmla="*/ 14036 w 43256"/>
              <a:gd name="connsiteY18" fmla="*/ 5051 h 82142"/>
              <a:gd name="connsiteX19" fmla="*/ 15336 w 43256"/>
              <a:gd name="connsiteY19" fmla="*/ 6399 h 82142"/>
              <a:gd name="connsiteX20" fmla="*/ 4163 w 43256"/>
              <a:gd name="connsiteY20" fmla="*/ 15648 h 82142"/>
              <a:gd name="connsiteX21" fmla="*/ 3936 w 43256"/>
              <a:gd name="connsiteY21" fmla="*/ 14229 h 82142"/>
              <a:gd name="connsiteX0" fmla="*/ 3936 w 43256"/>
              <a:gd name="connsiteY0" fmla="*/ 14229 h 82144"/>
              <a:gd name="connsiteX1" fmla="*/ 5659 w 43256"/>
              <a:gd name="connsiteY1" fmla="*/ 6766 h 82144"/>
              <a:gd name="connsiteX2" fmla="*/ 14041 w 43256"/>
              <a:gd name="connsiteY2" fmla="*/ 5061 h 82144"/>
              <a:gd name="connsiteX3" fmla="*/ 22492 w 43256"/>
              <a:gd name="connsiteY3" fmla="*/ 3291 h 82144"/>
              <a:gd name="connsiteX4" fmla="*/ 25785 w 43256"/>
              <a:gd name="connsiteY4" fmla="*/ 59 h 82144"/>
              <a:gd name="connsiteX5" fmla="*/ 29869 w 43256"/>
              <a:gd name="connsiteY5" fmla="*/ 2340 h 82144"/>
              <a:gd name="connsiteX6" fmla="*/ 35499 w 43256"/>
              <a:gd name="connsiteY6" fmla="*/ 549 h 82144"/>
              <a:gd name="connsiteX7" fmla="*/ 38354 w 43256"/>
              <a:gd name="connsiteY7" fmla="*/ 5435 h 82144"/>
              <a:gd name="connsiteX8" fmla="*/ 42018 w 43256"/>
              <a:gd name="connsiteY8" fmla="*/ 10177 h 82144"/>
              <a:gd name="connsiteX9" fmla="*/ 41854 w 43256"/>
              <a:gd name="connsiteY9" fmla="*/ 15319 h 82144"/>
              <a:gd name="connsiteX10" fmla="*/ 43052 w 43256"/>
              <a:gd name="connsiteY10" fmla="*/ 23181 h 82144"/>
              <a:gd name="connsiteX11" fmla="*/ 37440 w 43256"/>
              <a:gd name="connsiteY11" fmla="*/ 30063 h 82144"/>
              <a:gd name="connsiteX12" fmla="*/ 33607 w 43256"/>
              <a:gd name="connsiteY12" fmla="*/ 67944 h 82144"/>
              <a:gd name="connsiteX13" fmla="*/ 28540 w 43256"/>
              <a:gd name="connsiteY13" fmla="*/ 53744 h 82144"/>
              <a:gd name="connsiteX14" fmla="*/ 23804 w 43256"/>
              <a:gd name="connsiteY14" fmla="*/ 82137 h 82144"/>
              <a:gd name="connsiteX15" fmla="*/ 17276 w 43256"/>
              <a:gd name="connsiteY15" fmla="*/ 51164 h 82144"/>
              <a:gd name="connsiteX16" fmla="*/ 5840 w 43256"/>
              <a:gd name="connsiteY16" fmla="*/ 35331 h 82144"/>
              <a:gd name="connsiteX17" fmla="*/ 1146 w 43256"/>
              <a:gd name="connsiteY17" fmla="*/ 31109 h 82144"/>
              <a:gd name="connsiteX18" fmla="*/ 2149 w 43256"/>
              <a:gd name="connsiteY18" fmla="*/ 25410 h 82144"/>
              <a:gd name="connsiteX19" fmla="*/ 31 w 43256"/>
              <a:gd name="connsiteY19" fmla="*/ 19563 h 82144"/>
              <a:gd name="connsiteX20" fmla="*/ 3899 w 43256"/>
              <a:gd name="connsiteY20" fmla="*/ 14366 h 82144"/>
              <a:gd name="connsiteX21" fmla="*/ 3936 w 43256"/>
              <a:gd name="connsiteY21" fmla="*/ 14229 h 82144"/>
              <a:gd name="connsiteX0" fmla="*/ 4729 w 43256"/>
              <a:gd name="connsiteY0" fmla="*/ 26036 h 82144"/>
              <a:gd name="connsiteX1" fmla="*/ 2196 w 43256"/>
              <a:gd name="connsiteY1" fmla="*/ 25239 h 82144"/>
              <a:gd name="connsiteX2" fmla="*/ 6964 w 43256"/>
              <a:gd name="connsiteY2" fmla="*/ 34758 h 82144"/>
              <a:gd name="connsiteX3" fmla="*/ 5856 w 43256"/>
              <a:gd name="connsiteY3" fmla="*/ 35139 h 82144"/>
              <a:gd name="connsiteX4" fmla="*/ 15450 w 43256"/>
              <a:gd name="connsiteY4" fmla="*/ 38949 h 82144"/>
              <a:gd name="connsiteX5" fmla="*/ 12957 w 43256"/>
              <a:gd name="connsiteY5" fmla="*/ 40982 h 82144"/>
              <a:gd name="connsiteX6" fmla="*/ 29015 w 43256"/>
              <a:gd name="connsiteY6" fmla="*/ 46829 h 82144"/>
              <a:gd name="connsiteX7" fmla="*/ 30117 w 43256"/>
              <a:gd name="connsiteY7" fmla="*/ 35261 h 82144"/>
              <a:gd name="connsiteX8" fmla="*/ 34165 w 43256"/>
              <a:gd name="connsiteY8" fmla="*/ 22813 h 82144"/>
              <a:gd name="connsiteX9" fmla="*/ 37416 w 43256"/>
              <a:gd name="connsiteY9" fmla="*/ 29949 h 82144"/>
              <a:gd name="connsiteX10" fmla="*/ 41834 w 43256"/>
              <a:gd name="connsiteY10" fmla="*/ 15213 h 82144"/>
              <a:gd name="connsiteX11" fmla="*/ 40386 w 43256"/>
              <a:gd name="connsiteY11" fmla="*/ 17889 h 82144"/>
              <a:gd name="connsiteX12" fmla="*/ 38360 w 43256"/>
              <a:gd name="connsiteY12" fmla="*/ 5285 h 82144"/>
              <a:gd name="connsiteX13" fmla="*/ 38436 w 43256"/>
              <a:gd name="connsiteY13" fmla="*/ 6549 h 82144"/>
              <a:gd name="connsiteX14" fmla="*/ 29114 w 43256"/>
              <a:gd name="connsiteY14" fmla="*/ 3811 h 82144"/>
              <a:gd name="connsiteX15" fmla="*/ 29856 w 43256"/>
              <a:gd name="connsiteY15" fmla="*/ 2199 h 82144"/>
              <a:gd name="connsiteX16" fmla="*/ 22177 w 43256"/>
              <a:gd name="connsiteY16" fmla="*/ 4579 h 82144"/>
              <a:gd name="connsiteX17" fmla="*/ 22536 w 43256"/>
              <a:gd name="connsiteY17" fmla="*/ 3189 h 82144"/>
              <a:gd name="connsiteX18" fmla="*/ 14036 w 43256"/>
              <a:gd name="connsiteY18" fmla="*/ 5051 h 82144"/>
              <a:gd name="connsiteX19" fmla="*/ 15336 w 43256"/>
              <a:gd name="connsiteY19" fmla="*/ 6399 h 82144"/>
              <a:gd name="connsiteX20" fmla="*/ 4163 w 43256"/>
              <a:gd name="connsiteY20" fmla="*/ 15648 h 82144"/>
              <a:gd name="connsiteX21" fmla="*/ 3936 w 43256"/>
              <a:gd name="connsiteY21" fmla="*/ 14229 h 82144"/>
              <a:gd name="connsiteX0" fmla="*/ 3936 w 43256"/>
              <a:gd name="connsiteY0" fmla="*/ 14229 h 82144"/>
              <a:gd name="connsiteX1" fmla="*/ 5659 w 43256"/>
              <a:gd name="connsiteY1" fmla="*/ 6766 h 82144"/>
              <a:gd name="connsiteX2" fmla="*/ 14041 w 43256"/>
              <a:gd name="connsiteY2" fmla="*/ 5061 h 82144"/>
              <a:gd name="connsiteX3" fmla="*/ 22492 w 43256"/>
              <a:gd name="connsiteY3" fmla="*/ 3291 h 82144"/>
              <a:gd name="connsiteX4" fmla="*/ 25785 w 43256"/>
              <a:gd name="connsiteY4" fmla="*/ 59 h 82144"/>
              <a:gd name="connsiteX5" fmla="*/ 29869 w 43256"/>
              <a:gd name="connsiteY5" fmla="*/ 2340 h 82144"/>
              <a:gd name="connsiteX6" fmla="*/ 35499 w 43256"/>
              <a:gd name="connsiteY6" fmla="*/ 549 h 82144"/>
              <a:gd name="connsiteX7" fmla="*/ 38354 w 43256"/>
              <a:gd name="connsiteY7" fmla="*/ 5435 h 82144"/>
              <a:gd name="connsiteX8" fmla="*/ 42018 w 43256"/>
              <a:gd name="connsiteY8" fmla="*/ 10177 h 82144"/>
              <a:gd name="connsiteX9" fmla="*/ 41854 w 43256"/>
              <a:gd name="connsiteY9" fmla="*/ 15319 h 82144"/>
              <a:gd name="connsiteX10" fmla="*/ 43052 w 43256"/>
              <a:gd name="connsiteY10" fmla="*/ 23181 h 82144"/>
              <a:gd name="connsiteX11" fmla="*/ 37440 w 43256"/>
              <a:gd name="connsiteY11" fmla="*/ 30063 h 82144"/>
              <a:gd name="connsiteX12" fmla="*/ 33607 w 43256"/>
              <a:gd name="connsiteY12" fmla="*/ 67944 h 82144"/>
              <a:gd name="connsiteX13" fmla="*/ 28540 w 43256"/>
              <a:gd name="connsiteY13" fmla="*/ 53744 h 82144"/>
              <a:gd name="connsiteX14" fmla="*/ 23804 w 43256"/>
              <a:gd name="connsiteY14" fmla="*/ 82137 h 82144"/>
              <a:gd name="connsiteX15" fmla="*/ 17276 w 43256"/>
              <a:gd name="connsiteY15" fmla="*/ 51164 h 82144"/>
              <a:gd name="connsiteX16" fmla="*/ 5840 w 43256"/>
              <a:gd name="connsiteY16" fmla="*/ 35331 h 82144"/>
              <a:gd name="connsiteX17" fmla="*/ 1146 w 43256"/>
              <a:gd name="connsiteY17" fmla="*/ 31109 h 82144"/>
              <a:gd name="connsiteX18" fmla="*/ 2149 w 43256"/>
              <a:gd name="connsiteY18" fmla="*/ 25410 h 82144"/>
              <a:gd name="connsiteX19" fmla="*/ 31 w 43256"/>
              <a:gd name="connsiteY19" fmla="*/ 19563 h 82144"/>
              <a:gd name="connsiteX20" fmla="*/ 3899 w 43256"/>
              <a:gd name="connsiteY20" fmla="*/ 14366 h 82144"/>
              <a:gd name="connsiteX21" fmla="*/ 3936 w 43256"/>
              <a:gd name="connsiteY21" fmla="*/ 14229 h 82144"/>
              <a:gd name="connsiteX0" fmla="*/ 4729 w 43256"/>
              <a:gd name="connsiteY0" fmla="*/ 26036 h 82144"/>
              <a:gd name="connsiteX1" fmla="*/ 2196 w 43256"/>
              <a:gd name="connsiteY1" fmla="*/ 25239 h 82144"/>
              <a:gd name="connsiteX2" fmla="*/ 6964 w 43256"/>
              <a:gd name="connsiteY2" fmla="*/ 34758 h 82144"/>
              <a:gd name="connsiteX3" fmla="*/ 5856 w 43256"/>
              <a:gd name="connsiteY3" fmla="*/ 35139 h 82144"/>
              <a:gd name="connsiteX4" fmla="*/ 15450 w 43256"/>
              <a:gd name="connsiteY4" fmla="*/ 38949 h 82144"/>
              <a:gd name="connsiteX5" fmla="*/ 12957 w 43256"/>
              <a:gd name="connsiteY5" fmla="*/ 40982 h 82144"/>
              <a:gd name="connsiteX6" fmla="*/ 29015 w 43256"/>
              <a:gd name="connsiteY6" fmla="*/ 46829 h 82144"/>
              <a:gd name="connsiteX7" fmla="*/ 30117 w 43256"/>
              <a:gd name="connsiteY7" fmla="*/ 35261 h 82144"/>
              <a:gd name="connsiteX8" fmla="*/ 34165 w 43256"/>
              <a:gd name="connsiteY8" fmla="*/ 22813 h 82144"/>
              <a:gd name="connsiteX9" fmla="*/ 37416 w 43256"/>
              <a:gd name="connsiteY9" fmla="*/ 29949 h 82144"/>
              <a:gd name="connsiteX10" fmla="*/ 41834 w 43256"/>
              <a:gd name="connsiteY10" fmla="*/ 15213 h 82144"/>
              <a:gd name="connsiteX11" fmla="*/ 40386 w 43256"/>
              <a:gd name="connsiteY11" fmla="*/ 17889 h 82144"/>
              <a:gd name="connsiteX12" fmla="*/ 38360 w 43256"/>
              <a:gd name="connsiteY12" fmla="*/ 5285 h 82144"/>
              <a:gd name="connsiteX13" fmla="*/ 38436 w 43256"/>
              <a:gd name="connsiteY13" fmla="*/ 6549 h 82144"/>
              <a:gd name="connsiteX14" fmla="*/ 29114 w 43256"/>
              <a:gd name="connsiteY14" fmla="*/ 3811 h 82144"/>
              <a:gd name="connsiteX15" fmla="*/ 29856 w 43256"/>
              <a:gd name="connsiteY15" fmla="*/ 2199 h 82144"/>
              <a:gd name="connsiteX16" fmla="*/ 22177 w 43256"/>
              <a:gd name="connsiteY16" fmla="*/ 4579 h 82144"/>
              <a:gd name="connsiteX17" fmla="*/ 22536 w 43256"/>
              <a:gd name="connsiteY17" fmla="*/ 3189 h 82144"/>
              <a:gd name="connsiteX18" fmla="*/ 14036 w 43256"/>
              <a:gd name="connsiteY18" fmla="*/ 5051 h 82144"/>
              <a:gd name="connsiteX19" fmla="*/ 15336 w 43256"/>
              <a:gd name="connsiteY19" fmla="*/ 6399 h 82144"/>
              <a:gd name="connsiteX20" fmla="*/ 4163 w 43256"/>
              <a:gd name="connsiteY20" fmla="*/ 15648 h 82144"/>
              <a:gd name="connsiteX21" fmla="*/ 3936 w 43256"/>
              <a:gd name="connsiteY21" fmla="*/ 14229 h 82144"/>
              <a:gd name="connsiteX0" fmla="*/ 3936 w 43256"/>
              <a:gd name="connsiteY0" fmla="*/ 14229 h 93821"/>
              <a:gd name="connsiteX1" fmla="*/ 5659 w 43256"/>
              <a:gd name="connsiteY1" fmla="*/ 6766 h 93821"/>
              <a:gd name="connsiteX2" fmla="*/ 14041 w 43256"/>
              <a:gd name="connsiteY2" fmla="*/ 5061 h 93821"/>
              <a:gd name="connsiteX3" fmla="*/ 22492 w 43256"/>
              <a:gd name="connsiteY3" fmla="*/ 3291 h 93821"/>
              <a:gd name="connsiteX4" fmla="*/ 25785 w 43256"/>
              <a:gd name="connsiteY4" fmla="*/ 59 h 93821"/>
              <a:gd name="connsiteX5" fmla="*/ 29869 w 43256"/>
              <a:gd name="connsiteY5" fmla="*/ 2340 h 93821"/>
              <a:gd name="connsiteX6" fmla="*/ 35499 w 43256"/>
              <a:gd name="connsiteY6" fmla="*/ 549 h 93821"/>
              <a:gd name="connsiteX7" fmla="*/ 38354 w 43256"/>
              <a:gd name="connsiteY7" fmla="*/ 5435 h 93821"/>
              <a:gd name="connsiteX8" fmla="*/ 42018 w 43256"/>
              <a:gd name="connsiteY8" fmla="*/ 10177 h 93821"/>
              <a:gd name="connsiteX9" fmla="*/ 41854 w 43256"/>
              <a:gd name="connsiteY9" fmla="*/ 15319 h 93821"/>
              <a:gd name="connsiteX10" fmla="*/ 43052 w 43256"/>
              <a:gd name="connsiteY10" fmla="*/ 23181 h 93821"/>
              <a:gd name="connsiteX11" fmla="*/ 37440 w 43256"/>
              <a:gd name="connsiteY11" fmla="*/ 30063 h 93821"/>
              <a:gd name="connsiteX12" fmla="*/ 33607 w 43256"/>
              <a:gd name="connsiteY12" fmla="*/ 67944 h 93821"/>
              <a:gd name="connsiteX13" fmla="*/ 28540 w 43256"/>
              <a:gd name="connsiteY13" fmla="*/ 53744 h 93821"/>
              <a:gd name="connsiteX14" fmla="*/ 23956 w 43256"/>
              <a:gd name="connsiteY14" fmla="*/ 93817 h 93821"/>
              <a:gd name="connsiteX15" fmla="*/ 17276 w 43256"/>
              <a:gd name="connsiteY15" fmla="*/ 51164 h 93821"/>
              <a:gd name="connsiteX16" fmla="*/ 5840 w 43256"/>
              <a:gd name="connsiteY16" fmla="*/ 35331 h 93821"/>
              <a:gd name="connsiteX17" fmla="*/ 1146 w 43256"/>
              <a:gd name="connsiteY17" fmla="*/ 31109 h 93821"/>
              <a:gd name="connsiteX18" fmla="*/ 2149 w 43256"/>
              <a:gd name="connsiteY18" fmla="*/ 25410 h 93821"/>
              <a:gd name="connsiteX19" fmla="*/ 31 w 43256"/>
              <a:gd name="connsiteY19" fmla="*/ 19563 h 93821"/>
              <a:gd name="connsiteX20" fmla="*/ 3899 w 43256"/>
              <a:gd name="connsiteY20" fmla="*/ 14366 h 93821"/>
              <a:gd name="connsiteX21" fmla="*/ 3936 w 43256"/>
              <a:gd name="connsiteY21" fmla="*/ 14229 h 93821"/>
              <a:gd name="connsiteX0" fmla="*/ 4729 w 43256"/>
              <a:gd name="connsiteY0" fmla="*/ 26036 h 93821"/>
              <a:gd name="connsiteX1" fmla="*/ 2196 w 43256"/>
              <a:gd name="connsiteY1" fmla="*/ 25239 h 93821"/>
              <a:gd name="connsiteX2" fmla="*/ 6964 w 43256"/>
              <a:gd name="connsiteY2" fmla="*/ 34758 h 93821"/>
              <a:gd name="connsiteX3" fmla="*/ 5856 w 43256"/>
              <a:gd name="connsiteY3" fmla="*/ 35139 h 93821"/>
              <a:gd name="connsiteX4" fmla="*/ 15450 w 43256"/>
              <a:gd name="connsiteY4" fmla="*/ 38949 h 93821"/>
              <a:gd name="connsiteX5" fmla="*/ 12957 w 43256"/>
              <a:gd name="connsiteY5" fmla="*/ 40982 h 93821"/>
              <a:gd name="connsiteX6" fmla="*/ 29015 w 43256"/>
              <a:gd name="connsiteY6" fmla="*/ 46829 h 93821"/>
              <a:gd name="connsiteX7" fmla="*/ 30117 w 43256"/>
              <a:gd name="connsiteY7" fmla="*/ 35261 h 93821"/>
              <a:gd name="connsiteX8" fmla="*/ 34165 w 43256"/>
              <a:gd name="connsiteY8" fmla="*/ 22813 h 93821"/>
              <a:gd name="connsiteX9" fmla="*/ 37416 w 43256"/>
              <a:gd name="connsiteY9" fmla="*/ 29949 h 93821"/>
              <a:gd name="connsiteX10" fmla="*/ 41834 w 43256"/>
              <a:gd name="connsiteY10" fmla="*/ 15213 h 93821"/>
              <a:gd name="connsiteX11" fmla="*/ 40386 w 43256"/>
              <a:gd name="connsiteY11" fmla="*/ 17889 h 93821"/>
              <a:gd name="connsiteX12" fmla="*/ 38360 w 43256"/>
              <a:gd name="connsiteY12" fmla="*/ 5285 h 93821"/>
              <a:gd name="connsiteX13" fmla="*/ 38436 w 43256"/>
              <a:gd name="connsiteY13" fmla="*/ 6549 h 93821"/>
              <a:gd name="connsiteX14" fmla="*/ 29114 w 43256"/>
              <a:gd name="connsiteY14" fmla="*/ 3811 h 93821"/>
              <a:gd name="connsiteX15" fmla="*/ 29856 w 43256"/>
              <a:gd name="connsiteY15" fmla="*/ 2199 h 93821"/>
              <a:gd name="connsiteX16" fmla="*/ 22177 w 43256"/>
              <a:gd name="connsiteY16" fmla="*/ 4579 h 93821"/>
              <a:gd name="connsiteX17" fmla="*/ 22536 w 43256"/>
              <a:gd name="connsiteY17" fmla="*/ 3189 h 93821"/>
              <a:gd name="connsiteX18" fmla="*/ 14036 w 43256"/>
              <a:gd name="connsiteY18" fmla="*/ 5051 h 93821"/>
              <a:gd name="connsiteX19" fmla="*/ 15336 w 43256"/>
              <a:gd name="connsiteY19" fmla="*/ 6399 h 93821"/>
              <a:gd name="connsiteX20" fmla="*/ 4163 w 43256"/>
              <a:gd name="connsiteY20" fmla="*/ 15648 h 93821"/>
              <a:gd name="connsiteX21" fmla="*/ 3936 w 43256"/>
              <a:gd name="connsiteY21" fmla="*/ 14229 h 93821"/>
              <a:gd name="connsiteX0" fmla="*/ 3936 w 43256"/>
              <a:gd name="connsiteY0" fmla="*/ 14229 h 93821"/>
              <a:gd name="connsiteX1" fmla="*/ 5659 w 43256"/>
              <a:gd name="connsiteY1" fmla="*/ 6766 h 93821"/>
              <a:gd name="connsiteX2" fmla="*/ 14041 w 43256"/>
              <a:gd name="connsiteY2" fmla="*/ 5061 h 93821"/>
              <a:gd name="connsiteX3" fmla="*/ 22492 w 43256"/>
              <a:gd name="connsiteY3" fmla="*/ 3291 h 93821"/>
              <a:gd name="connsiteX4" fmla="*/ 25785 w 43256"/>
              <a:gd name="connsiteY4" fmla="*/ 59 h 93821"/>
              <a:gd name="connsiteX5" fmla="*/ 29869 w 43256"/>
              <a:gd name="connsiteY5" fmla="*/ 2340 h 93821"/>
              <a:gd name="connsiteX6" fmla="*/ 35499 w 43256"/>
              <a:gd name="connsiteY6" fmla="*/ 549 h 93821"/>
              <a:gd name="connsiteX7" fmla="*/ 38354 w 43256"/>
              <a:gd name="connsiteY7" fmla="*/ 5435 h 93821"/>
              <a:gd name="connsiteX8" fmla="*/ 42018 w 43256"/>
              <a:gd name="connsiteY8" fmla="*/ 10177 h 93821"/>
              <a:gd name="connsiteX9" fmla="*/ 41854 w 43256"/>
              <a:gd name="connsiteY9" fmla="*/ 15319 h 93821"/>
              <a:gd name="connsiteX10" fmla="*/ 43052 w 43256"/>
              <a:gd name="connsiteY10" fmla="*/ 23181 h 93821"/>
              <a:gd name="connsiteX11" fmla="*/ 37440 w 43256"/>
              <a:gd name="connsiteY11" fmla="*/ 30063 h 93821"/>
              <a:gd name="connsiteX12" fmla="*/ 33607 w 43256"/>
              <a:gd name="connsiteY12" fmla="*/ 67944 h 93821"/>
              <a:gd name="connsiteX13" fmla="*/ 28540 w 43256"/>
              <a:gd name="connsiteY13" fmla="*/ 53744 h 93821"/>
              <a:gd name="connsiteX14" fmla="*/ 23956 w 43256"/>
              <a:gd name="connsiteY14" fmla="*/ 93817 h 93821"/>
              <a:gd name="connsiteX15" fmla="*/ 17276 w 43256"/>
              <a:gd name="connsiteY15" fmla="*/ 51164 h 93821"/>
              <a:gd name="connsiteX16" fmla="*/ 5840 w 43256"/>
              <a:gd name="connsiteY16" fmla="*/ 35331 h 93821"/>
              <a:gd name="connsiteX17" fmla="*/ 1146 w 43256"/>
              <a:gd name="connsiteY17" fmla="*/ 31109 h 93821"/>
              <a:gd name="connsiteX18" fmla="*/ 2149 w 43256"/>
              <a:gd name="connsiteY18" fmla="*/ 25410 h 93821"/>
              <a:gd name="connsiteX19" fmla="*/ 31 w 43256"/>
              <a:gd name="connsiteY19" fmla="*/ 19563 h 93821"/>
              <a:gd name="connsiteX20" fmla="*/ 3899 w 43256"/>
              <a:gd name="connsiteY20" fmla="*/ 14366 h 93821"/>
              <a:gd name="connsiteX21" fmla="*/ 3936 w 43256"/>
              <a:gd name="connsiteY21" fmla="*/ 14229 h 93821"/>
              <a:gd name="connsiteX0" fmla="*/ 4729 w 43256"/>
              <a:gd name="connsiteY0" fmla="*/ 26036 h 93821"/>
              <a:gd name="connsiteX1" fmla="*/ 2196 w 43256"/>
              <a:gd name="connsiteY1" fmla="*/ 25239 h 93821"/>
              <a:gd name="connsiteX2" fmla="*/ 6964 w 43256"/>
              <a:gd name="connsiteY2" fmla="*/ 34758 h 93821"/>
              <a:gd name="connsiteX3" fmla="*/ 5856 w 43256"/>
              <a:gd name="connsiteY3" fmla="*/ 35139 h 93821"/>
              <a:gd name="connsiteX4" fmla="*/ 15450 w 43256"/>
              <a:gd name="connsiteY4" fmla="*/ 38949 h 93821"/>
              <a:gd name="connsiteX5" fmla="*/ 17112 w 43256"/>
              <a:gd name="connsiteY5" fmla="*/ 51044 h 93821"/>
              <a:gd name="connsiteX6" fmla="*/ 29015 w 43256"/>
              <a:gd name="connsiteY6" fmla="*/ 46829 h 93821"/>
              <a:gd name="connsiteX7" fmla="*/ 30117 w 43256"/>
              <a:gd name="connsiteY7" fmla="*/ 35261 h 93821"/>
              <a:gd name="connsiteX8" fmla="*/ 34165 w 43256"/>
              <a:gd name="connsiteY8" fmla="*/ 22813 h 93821"/>
              <a:gd name="connsiteX9" fmla="*/ 37416 w 43256"/>
              <a:gd name="connsiteY9" fmla="*/ 29949 h 93821"/>
              <a:gd name="connsiteX10" fmla="*/ 41834 w 43256"/>
              <a:gd name="connsiteY10" fmla="*/ 15213 h 93821"/>
              <a:gd name="connsiteX11" fmla="*/ 40386 w 43256"/>
              <a:gd name="connsiteY11" fmla="*/ 17889 h 93821"/>
              <a:gd name="connsiteX12" fmla="*/ 38360 w 43256"/>
              <a:gd name="connsiteY12" fmla="*/ 5285 h 93821"/>
              <a:gd name="connsiteX13" fmla="*/ 38436 w 43256"/>
              <a:gd name="connsiteY13" fmla="*/ 6549 h 93821"/>
              <a:gd name="connsiteX14" fmla="*/ 29114 w 43256"/>
              <a:gd name="connsiteY14" fmla="*/ 3811 h 93821"/>
              <a:gd name="connsiteX15" fmla="*/ 29856 w 43256"/>
              <a:gd name="connsiteY15" fmla="*/ 2199 h 93821"/>
              <a:gd name="connsiteX16" fmla="*/ 22177 w 43256"/>
              <a:gd name="connsiteY16" fmla="*/ 4579 h 93821"/>
              <a:gd name="connsiteX17" fmla="*/ 22536 w 43256"/>
              <a:gd name="connsiteY17" fmla="*/ 3189 h 93821"/>
              <a:gd name="connsiteX18" fmla="*/ 14036 w 43256"/>
              <a:gd name="connsiteY18" fmla="*/ 5051 h 93821"/>
              <a:gd name="connsiteX19" fmla="*/ 15336 w 43256"/>
              <a:gd name="connsiteY19" fmla="*/ 6399 h 93821"/>
              <a:gd name="connsiteX20" fmla="*/ 4163 w 43256"/>
              <a:gd name="connsiteY20" fmla="*/ 15648 h 93821"/>
              <a:gd name="connsiteX21" fmla="*/ 3936 w 43256"/>
              <a:gd name="connsiteY21" fmla="*/ 14229 h 93821"/>
              <a:gd name="connsiteX0" fmla="*/ 3936 w 43256"/>
              <a:gd name="connsiteY0" fmla="*/ 14229 h 93821"/>
              <a:gd name="connsiteX1" fmla="*/ 5659 w 43256"/>
              <a:gd name="connsiteY1" fmla="*/ 6766 h 93821"/>
              <a:gd name="connsiteX2" fmla="*/ 14041 w 43256"/>
              <a:gd name="connsiteY2" fmla="*/ 5061 h 93821"/>
              <a:gd name="connsiteX3" fmla="*/ 22492 w 43256"/>
              <a:gd name="connsiteY3" fmla="*/ 3291 h 93821"/>
              <a:gd name="connsiteX4" fmla="*/ 25785 w 43256"/>
              <a:gd name="connsiteY4" fmla="*/ 59 h 93821"/>
              <a:gd name="connsiteX5" fmla="*/ 29869 w 43256"/>
              <a:gd name="connsiteY5" fmla="*/ 2340 h 93821"/>
              <a:gd name="connsiteX6" fmla="*/ 35499 w 43256"/>
              <a:gd name="connsiteY6" fmla="*/ 549 h 93821"/>
              <a:gd name="connsiteX7" fmla="*/ 38354 w 43256"/>
              <a:gd name="connsiteY7" fmla="*/ 5435 h 93821"/>
              <a:gd name="connsiteX8" fmla="*/ 42018 w 43256"/>
              <a:gd name="connsiteY8" fmla="*/ 10177 h 93821"/>
              <a:gd name="connsiteX9" fmla="*/ 41854 w 43256"/>
              <a:gd name="connsiteY9" fmla="*/ 15319 h 93821"/>
              <a:gd name="connsiteX10" fmla="*/ 43052 w 43256"/>
              <a:gd name="connsiteY10" fmla="*/ 23181 h 93821"/>
              <a:gd name="connsiteX11" fmla="*/ 37440 w 43256"/>
              <a:gd name="connsiteY11" fmla="*/ 30063 h 93821"/>
              <a:gd name="connsiteX12" fmla="*/ 33607 w 43256"/>
              <a:gd name="connsiteY12" fmla="*/ 67944 h 93821"/>
              <a:gd name="connsiteX13" fmla="*/ 28540 w 43256"/>
              <a:gd name="connsiteY13" fmla="*/ 53744 h 93821"/>
              <a:gd name="connsiteX14" fmla="*/ 23956 w 43256"/>
              <a:gd name="connsiteY14" fmla="*/ 93817 h 93821"/>
              <a:gd name="connsiteX15" fmla="*/ 17276 w 43256"/>
              <a:gd name="connsiteY15" fmla="*/ 51164 h 93821"/>
              <a:gd name="connsiteX16" fmla="*/ 5840 w 43256"/>
              <a:gd name="connsiteY16" fmla="*/ 35331 h 93821"/>
              <a:gd name="connsiteX17" fmla="*/ 1146 w 43256"/>
              <a:gd name="connsiteY17" fmla="*/ 31109 h 93821"/>
              <a:gd name="connsiteX18" fmla="*/ 2149 w 43256"/>
              <a:gd name="connsiteY18" fmla="*/ 25410 h 93821"/>
              <a:gd name="connsiteX19" fmla="*/ 31 w 43256"/>
              <a:gd name="connsiteY19" fmla="*/ 19563 h 93821"/>
              <a:gd name="connsiteX20" fmla="*/ 3899 w 43256"/>
              <a:gd name="connsiteY20" fmla="*/ 14366 h 93821"/>
              <a:gd name="connsiteX21" fmla="*/ 3936 w 43256"/>
              <a:gd name="connsiteY21" fmla="*/ 14229 h 93821"/>
              <a:gd name="connsiteX0" fmla="*/ 4729 w 43256"/>
              <a:gd name="connsiteY0" fmla="*/ 26036 h 93821"/>
              <a:gd name="connsiteX1" fmla="*/ 2196 w 43256"/>
              <a:gd name="connsiteY1" fmla="*/ 25239 h 93821"/>
              <a:gd name="connsiteX2" fmla="*/ 6964 w 43256"/>
              <a:gd name="connsiteY2" fmla="*/ 34758 h 93821"/>
              <a:gd name="connsiteX3" fmla="*/ 5856 w 43256"/>
              <a:gd name="connsiteY3" fmla="*/ 35139 h 93821"/>
              <a:gd name="connsiteX4" fmla="*/ 17629 w 43256"/>
              <a:gd name="connsiteY4" fmla="*/ 43801 h 93821"/>
              <a:gd name="connsiteX5" fmla="*/ 17112 w 43256"/>
              <a:gd name="connsiteY5" fmla="*/ 51044 h 93821"/>
              <a:gd name="connsiteX6" fmla="*/ 29015 w 43256"/>
              <a:gd name="connsiteY6" fmla="*/ 46829 h 93821"/>
              <a:gd name="connsiteX7" fmla="*/ 30117 w 43256"/>
              <a:gd name="connsiteY7" fmla="*/ 35261 h 93821"/>
              <a:gd name="connsiteX8" fmla="*/ 34165 w 43256"/>
              <a:gd name="connsiteY8" fmla="*/ 22813 h 93821"/>
              <a:gd name="connsiteX9" fmla="*/ 37416 w 43256"/>
              <a:gd name="connsiteY9" fmla="*/ 29949 h 93821"/>
              <a:gd name="connsiteX10" fmla="*/ 41834 w 43256"/>
              <a:gd name="connsiteY10" fmla="*/ 15213 h 93821"/>
              <a:gd name="connsiteX11" fmla="*/ 40386 w 43256"/>
              <a:gd name="connsiteY11" fmla="*/ 17889 h 93821"/>
              <a:gd name="connsiteX12" fmla="*/ 38360 w 43256"/>
              <a:gd name="connsiteY12" fmla="*/ 5285 h 93821"/>
              <a:gd name="connsiteX13" fmla="*/ 38436 w 43256"/>
              <a:gd name="connsiteY13" fmla="*/ 6549 h 93821"/>
              <a:gd name="connsiteX14" fmla="*/ 29114 w 43256"/>
              <a:gd name="connsiteY14" fmla="*/ 3811 h 93821"/>
              <a:gd name="connsiteX15" fmla="*/ 29856 w 43256"/>
              <a:gd name="connsiteY15" fmla="*/ 2199 h 93821"/>
              <a:gd name="connsiteX16" fmla="*/ 22177 w 43256"/>
              <a:gd name="connsiteY16" fmla="*/ 4579 h 93821"/>
              <a:gd name="connsiteX17" fmla="*/ 22536 w 43256"/>
              <a:gd name="connsiteY17" fmla="*/ 3189 h 93821"/>
              <a:gd name="connsiteX18" fmla="*/ 14036 w 43256"/>
              <a:gd name="connsiteY18" fmla="*/ 5051 h 93821"/>
              <a:gd name="connsiteX19" fmla="*/ 15336 w 43256"/>
              <a:gd name="connsiteY19" fmla="*/ 6399 h 93821"/>
              <a:gd name="connsiteX20" fmla="*/ 4163 w 43256"/>
              <a:gd name="connsiteY20" fmla="*/ 15648 h 93821"/>
              <a:gd name="connsiteX21" fmla="*/ 3936 w 43256"/>
              <a:gd name="connsiteY21" fmla="*/ 14229 h 93821"/>
              <a:gd name="connsiteX0" fmla="*/ 3936 w 43256"/>
              <a:gd name="connsiteY0" fmla="*/ 14229 h 93821"/>
              <a:gd name="connsiteX1" fmla="*/ 5659 w 43256"/>
              <a:gd name="connsiteY1" fmla="*/ 6766 h 93821"/>
              <a:gd name="connsiteX2" fmla="*/ 14041 w 43256"/>
              <a:gd name="connsiteY2" fmla="*/ 5061 h 93821"/>
              <a:gd name="connsiteX3" fmla="*/ 22492 w 43256"/>
              <a:gd name="connsiteY3" fmla="*/ 3291 h 93821"/>
              <a:gd name="connsiteX4" fmla="*/ 25785 w 43256"/>
              <a:gd name="connsiteY4" fmla="*/ 59 h 93821"/>
              <a:gd name="connsiteX5" fmla="*/ 29869 w 43256"/>
              <a:gd name="connsiteY5" fmla="*/ 2340 h 93821"/>
              <a:gd name="connsiteX6" fmla="*/ 35499 w 43256"/>
              <a:gd name="connsiteY6" fmla="*/ 549 h 93821"/>
              <a:gd name="connsiteX7" fmla="*/ 38354 w 43256"/>
              <a:gd name="connsiteY7" fmla="*/ 5435 h 93821"/>
              <a:gd name="connsiteX8" fmla="*/ 42018 w 43256"/>
              <a:gd name="connsiteY8" fmla="*/ 10177 h 93821"/>
              <a:gd name="connsiteX9" fmla="*/ 41854 w 43256"/>
              <a:gd name="connsiteY9" fmla="*/ 15319 h 93821"/>
              <a:gd name="connsiteX10" fmla="*/ 43052 w 43256"/>
              <a:gd name="connsiteY10" fmla="*/ 23181 h 93821"/>
              <a:gd name="connsiteX11" fmla="*/ 37440 w 43256"/>
              <a:gd name="connsiteY11" fmla="*/ 30063 h 93821"/>
              <a:gd name="connsiteX12" fmla="*/ 33607 w 43256"/>
              <a:gd name="connsiteY12" fmla="*/ 67944 h 93821"/>
              <a:gd name="connsiteX13" fmla="*/ 28540 w 43256"/>
              <a:gd name="connsiteY13" fmla="*/ 53744 h 93821"/>
              <a:gd name="connsiteX14" fmla="*/ 23956 w 43256"/>
              <a:gd name="connsiteY14" fmla="*/ 93817 h 93821"/>
              <a:gd name="connsiteX15" fmla="*/ 17276 w 43256"/>
              <a:gd name="connsiteY15" fmla="*/ 51164 h 93821"/>
              <a:gd name="connsiteX16" fmla="*/ 5840 w 43256"/>
              <a:gd name="connsiteY16" fmla="*/ 35331 h 93821"/>
              <a:gd name="connsiteX17" fmla="*/ 1146 w 43256"/>
              <a:gd name="connsiteY17" fmla="*/ 31109 h 93821"/>
              <a:gd name="connsiteX18" fmla="*/ 2149 w 43256"/>
              <a:gd name="connsiteY18" fmla="*/ 25410 h 93821"/>
              <a:gd name="connsiteX19" fmla="*/ 31 w 43256"/>
              <a:gd name="connsiteY19" fmla="*/ 19563 h 93821"/>
              <a:gd name="connsiteX20" fmla="*/ 3899 w 43256"/>
              <a:gd name="connsiteY20" fmla="*/ 14366 h 93821"/>
              <a:gd name="connsiteX21" fmla="*/ 3936 w 43256"/>
              <a:gd name="connsiteY21" fmla="*/ 14229 h 93821"/>
              <a:gd name="connsiteX0" fmla="*/ 4729 w 43256"/>
              <a:gd name="connsiteY0" fmla="*/ 26036 h 93821"/>
              <a:gd name="connsiteX1" fmla="*/ 2196 w 43256"/>
              <a:gd name="connsiteY1" fmla="*/ 25239 h 93821"/>
              <a:gd name="connsiteX2" fmla="*/ 6964 w 43256"/>
              <a:gd name="connsiteY2" fmla="*/ 34758 h 93821"/>
              <a:gd name="connsiteX3" fmla="*/ 5856 w 43256"/>
              <a:gd name="connsiteY3" fmla="*/ 35139 h 93821"/>
              <a:gd name="connsiteX4" fmla="*/ 17629 w 43256"/>
              <a:gd name="connsiteY4" fmla="*/ 43801 h 93821"/>
              <a:gd name="connsiteX5" fmla="*/ 17112 w 43256"/>
              <a:gd name="connsiteY5" fmla="*/ 51044 h 93821"/>
              <a:gd name="connsiteX6" fmla="*/ 29015 w 43256"/>
              <a:gd name="connsiteY6" fmla="*/ 46829 h 93821"/>
              <a:gd name="connsiteX7" fmla="*/ 28293 w 43256"/>
              <a:gd name="connsiteY7" fmla="*/ 54667 h 93821"/>
              <a:gd name="connsiteX8" fmla="*/ 34165 w 43256"/>
              <a:gd name="connsiteY8" fmla="*/ 22813 h 93821"/>
              <a:gd name="connsiteX9" fmla="*/ 37416 w 43256"/>
              <a:gd name="connsiteY9" fmla="*/ 29949 h 93821"/>
              <a:gd name="connsiteX10" fmla="*/ 41834 w 43256"/>
              <a:gd name="connsiteY10" fmla="*/ 15213 h 93821"/>
              <a:gd name="connsiteX11" fmla="*/ 40386 w 43256"/>
              <a:gd name="connsiteY11" fmla="*/ 17889 h 93821"/>
              <a:gd name="connsiteX12" fmla="*/ 38360 w 43256"/>
              <a:gd name="connsiteY12" fmla="*/ 5285 h 93821"/>
              <a:gd name="connsiteX13" fmla="*/ 38436 w 43256"/>
              <a:gd name="connsiteY13" fmla="*/ 6549 h 93821"/>
              <a:gd name="connsiteX14" fmla="*/ 29114 w 43256"/>
              <a:gd name="connsiteY14" fmla="*/ 3811 h 93821"/>
              <a:gd name="connsiteX15" fmla="*/ 29856 w 43256"/>
              <a:gd name="connsiteY15" fmla="*/ 2199 h 93821"/>
              <a:gd name="connsiteX16" fmla="*/ 22177 w 43256"/>
              <a:gd name="connsiteY16" fmla="*/ 4579 h 93821"/>
              <a:gd name="connsiteX17" fmla="*/ 22536 w 43256"/>
              <a:gd name="connsiteY17" fmla="*/ 3189 h 93821"/>
              <a:gd name="connsiteX18" fmla="*/ 14036 w 43256"/>
              <a:gd name="connsiteY18" fmla="*/ 5051 h 93821"/>
              <a:gd name="connsiteX19" fmla="*/ 15336 w 43256"/>
              <a:gd name="connsiteY19" fmla="*/ 6399 h 93821"/>
              <a:gd name="connsiteX20" fmla="*/ 4163 w 43256"/>
              <a:gd name="connsiteY20" fmla="*/ 15648 h 93821"/>
              <a:gd name="connsiteX21" fmla="*/ 3936 w 43256"/>
              <a:gd name="connsiteY21" fmla="*/ 14229 h 93821"/>
              <a:gd name="connsiteX0" fmla="*/ 3936 w 43256"/>
              <a:gd name="connsiteY0" fmla="*/ 14229 h 93821"/>
              <a:gd name="connsiteX1" fmla="*/ 5659 w 43256"/>
              <a:gd name="connsiteY1" fmla="*/ 6766 h 93821"/>
              <a:gd name="connsiteX2" fmla="*/ 14041 w 43256"/>
              <a:gd name="connsiteY2" fmla="*/ 5061 h 93821"/>
              <a:gd name="connsiteX3" fmla="*/ 22492 w 43256"/>
              <a:gd name="connsiteY3" fmla="*/ 3291 h 93821"/>
              <a:gd name="connsiteX4" fmla="*/ 25785 w 43256"/>
              <a:gd name="connsiteY4" fmla="*/ 59 h 93821"/>
              <a:gd name="connsiteX5" fmla="*/ 29869 w 43256"/>
              <a:gd name="connsiteY5" fmla="*/ 2340 h 93821"/>
              <a:gd name="connsiteX6" fmla="*/ 35499 w 43256"/>
              <a:gd name="connsiteY6" fmla="*/ 549 h 93821"/>
              <a:gd name="connsiteX7" fmla="*/ 38354 w 43256"/>
              <a:gd name="connsiteY7" fmla="*/ 5435 h 93821"/>
              <a:gd name="connsiteX8" fmla="*/ 42018 w 43256"/>
              <a:gd name="connsiteY8" fmla="*/ 10177 h 93821"/>
              <a:gd name="connsiteX9" fmla="*/ 41854 w 43256"/>
              <a:gd name="connsiteY9" fmla="*/ 15319 h 93821"/>
              <a:gd name="connsiteX10" fmla="*/ 43052 w 43256"/>
              <a:gd name="connsiteY10" fmla="*/ 23181 h 93821"/>
              <a:gd name="connsiteX11" fmla="*/ 37440 w 43256"/>
              <a:gd name="connsiteY11" fmla="*/ 30063 h 93821"/>
              <a:gd name="connsiteX12" fmla="*/ 33607 w 43256"/>
              <a:gd name="connsiteY12" fmla="*/ 67944 h 93821"/>
              <a:gd name="connsiteX13" fmla="*/ 28540 w 43256"/>
              <a:gd name="connsiteY13" fmla="*/ 53744 h 93821"/>
              <a:gd name="connsiteX14" fmla="*/ 23956 w 43256"/>
              <a:gd name="connsiteY14" fmla="*/ 93817 h 93821"/>
              <a:gd name="connsiteX15" fmla="*/ 17276 w 43256"/>
              <a:gd name="connsiteY15" fmla="*/ 51164 h 93821"/>
              <a:gd name="connsiteX16" fmla="*/ 5840 w 43256"/>
              <a:gd name="connsiteY16" fmla="*/ 35331 h 93821"/>
              <a:gd name="connsiteX17" fmla="*/ 1146 w 43256"/>
              <a:gd name="connsiteY17" fmla="*/ 31109 h 93821"/>
              <a:gd name="connsiteX18" fmla="*/ 2149 w 43256"/>
              <a:gd name="connsiteY18" fmla="*/ 25410 h 93821"/>
              <a:gd name="connsiteX19" fmla="*/ 31 w 43256"/>
              <a:gd name="connsiteY19" fmla="*/ 19563 h 93821"/>
              <a:gd name="connsiteX20" fmla="*/ 3899 w 43256"/>
              <a:gd name="connsiteY20" fmla="*/ 14366 h 93821"/>
              <a:gd name="connsiteX21" fmla="*/ 3936 w 43256"/>
              <a:gd name="connsiteY21" fmla="*/ 14229 h 93821"/>
              <a:gd name="connsiteX0" fmla="*/ 4729 w 43256"/>
              <a:gd name="connsiteY0" fmla="*/ 26036 h 93821"/>
              <a:gd name="connsiteX1" fmla="*/ 2196 w 43256"/>
              <a:gd name="connsiteY1" fmla="*/ 25239 h 93821"/>
              <a:gd name="connsiteX2" fmla="*/ 6964 w 43256"/>
              <a:gd name="connsiteY2" fmla="*/ 34758 h 93821"/>
              <a:gd name="connsiteX3" fmla="*/ 5856 w 43256"/>
              <a:gd name="connsiteY3" fmla="*/ 35139 h 93821"/>
              <a:gd name="connsiteX4" fmla="*/ 17629 w 43256"/>
              <a:gd name="connsiteY4" fmla="*/ 43801 h 93821"/>
              <a:gd name="connsiteX5" fmla="*/ 17112 w 43256"/>
              <a:gd name="connsiteY5" fmla="*/ 51044 h 93821"/>
              <a:gd name="connsiteX6" fmla="*/ 29015 w 43256"/>
              <a:gd name="connsiteY6" fmla="*/ 46829 h 93821"/>
              <a:gd name="connsiteX7" fmla="*/ 28445 w 43256"/>
              <a:gd name="connsiteY7" fmla="*/ 54308 h 93821"/>
              <a:gd name="connsiteX8" fmla="*/ 34165 w 43256"/>
              <a:gd name="connsiteY8" fmla="*/ 22813 h 93821"/>
              <a:gd name="connsiteX9" fmla="*/ 37416 w 43256"/>
              <a:gd name="connsiteY9" fmla="*/ 29949 h 93821"/>
              <a:gd name="connsiteX10" fmla="*/ 41834 w 43256"/>
              <a:gd name="connsiteY10" fmla="*/ 15213 h 93821"/>
              <a:gd name="connsiteX11" fmla="*/ 40386 w 43256"/>
              <a:gd name="connsiteY11" fmla="*/ 17889 h 93821"/>
              <a:gd name="connsiteX12" fmla="*/ 38360 w 43256"/>
              <a:gd name="connsiteY12" fmla="*/ 5285 h 93821"/>
              <a:gd name="connsiteX13" fmla="*/ 38436 w 43256"/>
              <a:gd name="connsiteY13" fmla="*/ 6549 h 93821"/>
              <a:gd name="connsiteX14" fmla="*/ 29114 w 43256"/>
              <a:gd name="connsiteY14" fmla="*/ 3811 h 93821"/>
              <a:gd name="connsiteX15" fmla="*/ 29856 w 43256"/>
              <a:gd name="connsiteY15" fmla="*/ 2199 h 93821"/>
              <a:gd name="connsiteX16" fmla="*/ 22177 w 43256"/>
              <a:gd name="connsiteY16" fmla="*/ 4579 h 93821"/>
              <a:gd name="connsiteX17" fmla="*/ 22536 w 43256"/>
              <a:gd name="connsiteY17" fmla="*/ 3189 h 93821"/>
              <a:gd name="connsiteX18" fmla="*/ 14036 w 43256"/>
              <a:gd name="connsiteY18" fmla="*/ 5051 h 93821"/>
              <a:gd name="connsiteX19" fmla="*/ 15336 w 43256"/>
              <a:gd name="connsiteY19" fmla="*/ 6399 h 93821"/>
              <a:gd name="connsiteX20" fmla="*/ 4163 w 43256"/>
              <a:gd name="connsiteY20" fmla="*/ 15648 h 93821"/>
              <a:gd name="connsiteX21" fmla="*/ 3936 w 43256"/>
              <a:gd name="connsiteY21" fmla="*/ 14229 h 93821"/>
              <a:gd name="connsiteX0" fmla="*/ 3936 w 43256"/>
              <a:gd name="connsiteY0" fmla="*/ 41206 h 120798"/>
              <a:gd name="connsiteX1" fmla="*/ 5659 w 43256"/>
              <a:gd name="connsiteY1" fmla="*/ 33743 h 120798"/>
              <a:gd name="connsiteX2" fmla="*/ 14041 w 43256"/>
              <a:gd name="connsiteY2" fmla="*/ 32038 h 120798"/>
              <a:gd name="connsiteX3" fmla="*/ 22492 w 43256"/>
              <a:gd name="connsiteY3" fmla="*/ 30268 h 120798"/>
              <a:gd name="connsiteX4" fmla="*/ 25785 w 43256"/>
              <a:gd name="connsiteY4" fmla="*/ 27036 h 120798"/>
              <a:gd name="connsiteX5" fmla="*/ 29869 w 43256"/>
              <a:gd name="connsiteY5" fmla="*/ 29317 h 120798"/>
              <a:gd name="connsiteX6" fmla="*/ 32712 w 43256"/>
              <a:gd name="connsiteY6" fmla="*/ 34 h 120798"/>
              <a:gd name="connsiteX7" fmla="*/ 38354 w 43256"/>
              <a:gd name="connsiteY7" fmla="*/ 32412 h 120798"/>
              <a:gd name="connsiteX8" fmla="*/ 42018 w 43256"/>
              <a:gd name="connsiteY8" fmla="*/ 37154 h 120798"/>
              <a:gd name="connsiteX9" fmla="*/ 41854 w 43256"/>
              <a:gd name="connsiteY9" fmla="*/ 42296 h 120798"/>
              <a:gd name="connsiteX10" fmla="*/ 43052 w 43256"/>
              <a:gd name="connsiteY10" fmla="*/ 50158 h 120798"/>
              <a:gd name="connsiteX11" fmla="*/ 37440 w 43256"/>
              <a:gd name="connsiteY11" fmla="*/ 57040 h 120798"/>
              <a:gd name="connsiteX12" fmla="*/ 33607 w 43256"/>
              <a:gd name="connsiteY12" fmla="*/ 94921 h 120798"/>
              <a:gd name="connsiteX13" fmla="*/ 28540 w 43256"/>
              <a:gd name="connsiteY13" fmla="*/ 80721 h 120798"/>
              <a:gd name="connsiteX14" fmla="*/ 23956 w 43256"/>
              <a:gd name="connsiteY14" fmla="*/ 120794 h 120798"/>
              <a:gd name="connsiteX15" fmla="*/ 17276 w 43256"/>
              <a:gd name="connsiteY15" fmla="*/ 78141 h 120798"/>
              <a:gd name="connsiteX16" fmla="*/ 5840 w 43256"/>
              <a:gd name="connsiteY16" fmla="*/ 62308 h 120798"/>
              <a:gd name="connsiteX17" fmla="*/ 1146 w 43256"/>
              <a:gd name="connsiteY17" fmla="*/ 58086 h 120798"/>
              <a:gd name="connsiteX18" fmla="*/ 2149 w 43256"/>
              <a:gd name="connsiteY18" fmla="*/ 52387 h 120798"/>
              <a:gd name="connsiteX19" fmla="*/ 31 w 43256"/>
              <a:gd name="connsiteY19" fmla="*/ 46540 h 120798"/>
              <a:gd name="connsiteX20" fmla="*/ 3899 w 43256"/>
              <a:gd name="connsiteY20" fmla="*/ 41343 h 120798"/>
              <a:gd name="connsiteX21" fmla="*/ 3936 w 43256"/>
              <a:gd name="connsiteY21" fmla="*/ 41206 h 120798"/>
              <a:gd name="connsiteX0" fmla="*/ 4729 w 43256"/>
              <a:gd name="connsiteY0" fmla="*/ 53013 h 120798"/>
              <a:gd name="connsiteX1" fmla="*/ 2196 w 43256"/>
              <a:gd name="connsiteY1" fmla="*/ 52216 h 120798"/>
              <a:gd name="connsiteX2" fmla="*/ 6964 w 43256"/>
              <a:gd name="connsiteY2" fmla="*/ 61735 h 120798"/>
              <a:gd name="connsiteX3" fmla="*/ 5856 w 43256"/>
              <a:gd name="connsiteY3" fmla="*/ 62116 h 120798"/>
              <a:gd name="connsiteX4" fmla="*/ 17629 w 43256"/>
              <a:gd name="connsiteY4" fmla="*/ 70778 h 120798"/>
              <a:gd name="connsiteX5" fmla="*/ 17112 w 43256"/>
              <a:gd name="connsiteY5" fmla="*/ 78021 h 120798"/>
              <a:gd name="connsiteX6" fmla="*/ 29015 w 43256"/>
              <a:gd name="connsiteY6" fmla="*/ 73806 h 120798"/>
              <a:gd name="connsiteX7" fmla="*/ 28445 w 43256"/>
              <a:gd name="connsiteY7" fmla="*/ 81285 h 120798"/>
              <a:gd name="connsiteX8" fmla="*/ 34165 w 43256"/>
              <a:gd name="connsiteY8" fmla="*/ 49790 h 120798"/>
              <a:gd name="connsiteX9" fmla="*/ 37416 w 43256"/>
              <a:gd name="connsiteY9" fmla="*/ 56926 h 120798"/>
              <a:gd name="connsiteX10" fmla="*/ 41834 w 43256"/>
              <a:gd name="connsiteY10" fmla="*/ 42190 h 120798"/>
              <a:gd name="connsiteX11" fmla="*/ 40386 w 43256"/>
              <a:gd name="connsiteY11" fmla="*/ 44866 h 120798"/>
              <a:gd name="connsiteX12" fmla="*/ 38360 w 43256"/>
              <a:gd name="connsiteY12" fmla="*/ 32262 h 120798"/>
              <a:gd name="connsiteX13" fmla="*/ 38436 w 43256"/>
              <a:gd name="connsiteY13" fmla="*/ 33526 h 120798"/>
              <a:gd name="connsiteX14" fmla="*/ 29114 w 43256"/>
              <a:gd name="connsiteY14" fmla="*/ 30788 h 120798"/>
              <a:gd name="connsiteX15" fmla="*/ 29856 w 43256"/>
              <a:gd name="connsiteY15" fmla="*/ 29176 h 120798"/>
              <a:gd name="connsiteX16" fmla="*/ 22177 w 43256"/>
              <a:gd name="connsiteY16" fmla="*/ 31556 h 120798"/>
              <a:gd name="connsiteX17" fmla="*/ 22536 w 43256"/>
              <a:gd name="connsiteY17" fmla="*/ 30166 h 120798"/>
              <a:gd name="connsiteX18" fmla="*/ 14036 w 43256"/>
              <a:gd name="connsiteY18" fmla="*/ 32028 h 120798"/>
              <a:gd name="connsiteX19" fmla="*/ 15336 w 43256"/>
              <a:gd name="connsiteY19" fmla="*/ 33376 h 120798"/>
              <a:gd name="connsiteX20" fmla="*/ 4163 w 43256"/>
              <a:gd name="connsiteY20" fmla="*/ 42625 h 120798"/>
              <a:gd name="connsiteX21" fmla="*/ 3936 w 43256"/>
              <a:gd name="connsiteY21" fmla="*/ 41206 h 120798"/>
              <a:gd name="connsiteX0" fmla="*/ 3936 w 43256"/>
              <a:gd name="connsiteY0" fmla="*/ 71132 h 150724"/>
              <a:gd name="connsiteX1" fmla="*/ 5659 w 43256"/>
              <a:gd name="connsiteY1" fmla="*/ 63669 h 150724"/>
              <a:gd name="connsiteX2" fmla="*/ 14041 w 43256"/>
              <a:gd name="connsiteY2" fmla="*/ 61964 h 150724"/>
              <a:gd name="connsiteX3" fmla="*/ 22492 w 43256"/>
              <a:gd name="connsiteY3" fmla="*/ 60194 h 150724"/>
              <a:gd name="connsiteX4" fmla="*/ 24822 w 43256"/>
              <a:gd name="connsiteY4" fmla="*/ 1 h 150724"/>
              <a:gd name="connsiteX5" fmla="*/ 29869 w 43256"/>
              <a:gd name="connsiteY5" fmla="*/ 59243 h 150724"/>
              <a:gd name="connsiteX6" fmla="*/ 32712 w 43256"/>
              <a:gd name="connsiteY6" fmla="*/ 29960 h 150724"/>
              <a:gd name="connsiteX7" fmla="*/ 38354 w 43256"/>
              <a:gd name="connsiteY7" fmla="*/ 62338 h 150724"/>
              <a:gd name="connsiteX8" fmla="*/ 42018 w 43256"/>
              <a:gd name="connsiteY8" fmla="*/ 67080 h 150724"/>
              <a:gd name="connsiteX9" fmla="*/ 41854 w 43256"/>
              <a:gd name="connsiteY9" fmla="*/ 72222 h 150724"/>
              <a:gd name="connsiteX10" fmla="*/ 43052 w 43256"/>
              <a:gd name="connsiteY10" fmla="*/ 80084 h 150724"/>
              <a:gd name="connsiteX11" fmla="*/ 37440 w 43256"/>
              <a:gd name="connsiteY11" fmla="*/ 86966 h 150724"/>
              <a:gd name="connsiteX12" fmla="*/ 33607 w 43256"/>
              <a:gd name="connsiteY12" fmla="*/ 124847 h 150724"/>
              <a:gd name="connsiteX13" fmla="*/ 28540 w 43256"/>
              <a:gd name="connsiteY13" fmla="*/ 110647 h 150724"/>
              <a:gd name="connsiteX14" fmla="*/ 23956 w 43256"/>
              <a:gd name="connsiteY14" fmla="*/ 150720 h 150724"/>
              <a:gd name="connsiteX15" fmla="*/ 17276 w 43256"/>
              <a:gd name="connsiteY15" fmla="*/ 108067 h 150724"/>
              <a:gd name="connsiteX16" fmla="*/ 5840 w 43256"/>
              <a:gd name="connsiteY16" fmla="*/ 92234 h 150724"/>
              <a:gd name="connsiteX17" fmla="*/ 1146 w 43256"/>
              <a:gd name="connsiteY17" fmla="*/ 88012 h 150724"/>
              <a:gd name="connsiteX18" fmla="*/ 2149 w 43256"/>
              <a:gd name="connsiteY18" fmla="*/ 82313 h 150724"/>
              <a:gd name="connsiteX19" fmla="*/ 31 w 43256"/>
              <a:gd name="connsiteY19" fmla="*/ 76466 h 150724"/>
              <a:gd name="connsiteX20" fmla="*/ 3899 w 43256"/>
              <a:gd name="connsiteY20" fmla="*/ 71269 h 150724"/>
              <a:gd name="connsiteX21" fmla="*/ 3936 w 43256"/>
              <a:gd name="connsiteY21" fmla="*/ 71132 h 150724"/>
              <a:gd name="connsiteX0" fmla="*/ 4729 w 43256"/>
              <a:gd name="connsiteY0" fmla="*/ 82939 h 150724"/>
              <a:gd name="connsiteX1" fmla="*/ 2196 w 43256"/>
              <a:gd name="connsiteY1" fmla="*/ 82142 h 150724"/>
              <a:gd name="connsiteX2" fmla="*/ 6964 w 43256"/>
              <a:gd name="connsiteY2" fmla="*/ 91661 h 150724"/>
              <a:gd name="connsiteX3" fmla="*/ 5856 w 43256"/>
              <a:gd name="connsiteY3" fmla="*/ 92042 h 150724"/>
              <a:gd name="connsiteX4" fmla="*/ 17629 w 43256"/>
              <a:gd name="connsiteY4" fmla="*/ 100704 h 150724"/>
              <a:gd name="connsiteX5" fmla="*/ 17112 w 43256"/>
              <a:gd name="connsiteY5" fmla="*/ 107947 h 150724"/>
              <a:gd name="connsiteX6" fmla="*/ 29015 w 43256"/>
              <a:gd name="connsiteY6" fmla="*/ 103732 h 150724"/>
              <a:gd name="connsiteX7" fmla="*/ 28445 w 43256"/>
              <a:gd name="connsiteY7" fmla="*/ 111211 h 150724"/>
              <a:gd name="connsiteX8" fmla="*/ 34165 w 43256"/>
              <a:gd name="connsiteY8" fmla="*/ 79716 h 150724"/>
              <a:gd name="connsiteX9" fmla="*/ 37416 w 43256"/>
              <a:gd name="connsiteY9" fmla="*/ 86852 h 150724"/>
              <a:gd name="connsiteX10" fmla="*/ 41834 w 43256"/>
              <a:gd name="connsiteY10" fmla="*/ 72116 h 150724"/>
              <a:gd name="connsiteX11" fmla="*/ 40386 w 43256"/>
              <a:gd name="connsiteY11" fmla="*/ 74792 h 150724"/>
              <a:gd name="connsiteX12" fmla="*/ 38360 w 43256"/>
              <a:gd name="connsiteY12" fmla="*/ 62188 h 150724"/>
              <a:gd name="connsiteX13" fmla="*/ 38436 w 43256"/>
              <a:gd name="connsiteY13" fmla="*/ 63452 h 150724"/>
              <a:gd name="connsiteX14" fmla="*/ 29114 w 43256"/>
              <a:gd name="connsiteY14" fmla="*/ 60714 h 150724"/>
              <a:gd name="connsiteX15" fmla="*/ 29856 w 43256"/>
              <a:gd name="connsiteY15" fmla="*/ 59102 h 150724"/>
              <a:gd name="connsiteX16" fmla="*/ 22177 w 43256"/>
              <a:gd name="connsiteY16" fmla="*/ 61482 h 150724"/>
              <a:gd name="connsiteX17" fmla="*/ 22536 w 43256"/>
              <a:gd name="connsiteY17" fmla="*/ 60092 h 150724"/>
              <a:gd name="connsiteX18" fmla="*/ 14036 w 43256"/>
              <a:gd name="connsiteY18" fmla="*/ 61954 h 150724"/>
              <a:gd name="connsiteX19" fmla="*/ 15336 w 43256"/>
              <a:gd name="connsiteY19" fmla="*/ 63302 h 150724"/>
              <a:gd name="connsiteX20" fmla="*/ 4163 w 43256"/>
              <a:gd name="connsiteY20" fmla="*/ 72551 h 150724"/>
              <a:gd name="connsiteX21" fmla="*/ 3936 w 43256"/>
              <a:gd name="connsiteY21" fmla="*/ 71132 h 150724"/>
              <a:gd name="connsiteX0" fmla="*/ 3936 w 43256"/>
              <a:gd name="connsiteY0" fmla="*/ 71132 h 150724"/>
              <a:gd name="connsiteX1" fmla="*/ 5659 w 43256"/>
              <a:gd name="connsiteY1" fmla="*/ 63669 h 150724"/>
              <a:gd name="connsiteX2" fmla="*/ 14041 w 43256"/>
              <a:gd name="connsiteY2" fmla="*/ 61964 h 150724"/>
              <a:gd name="connsiteX3" fmla="*/ 22492 w 43256"/>
              <a:gd name="connsiteY3" fmla="*/ 60194 h 150724"/>
              <a:gd name="connsiteX4" fmla="*/ 24822 w 43256"/>
              <a:gd name="connsiteY4" fmla="*/ 1 h 150724"/>
              <a:gd name="connsiteX5" fmla="*/ 29869 w 43256"/>
              <a:gd name="connsiteY5" fmla="*/ 59243 h 150724"/>
              <a:gd name="connsiteX6" fmla="*/ 32712 w 43256"/>
              <a:gd name="connsiteY6" fmla="*/ 29960 h 150724"/>
              <a:gd name="connsiteX7" fmla="*/ 38354 w 43256"/>
              <a:gd name="connsiteY7" fmla="*/ 62338 h 150724"/>
              <a:gd name="connsiteX8" fmla="*/ 42018 w 43256"/>
              <a:gd name="connsiteY8" fmla="*/ 67080 h 150724"/>
              <a:gd name="connsiteX9" fmla="*/ 41854 w 43256"/>
              <a:gd name="connsiteY9" fmla="*/ 72222 h 150724"/>
              <a:gd name="connsiteX10" fmla="*/ 43052 w 43256"/>
              <a:gd name="connsiteY10" fmla="*/ 80084 h 150724"/>
              <a:gd name="connsiteX11" fmla="*/ 37440 w 43256"/>
              <a:gd name="connsiteY11" fmla="*/ 86966 h 150724"/>
              <a:gd name="connsiteX12" fmla="*/ 33607 w 43256"/>
              <a:gd name="connsiteY12" fmla="*/ 124847 h 150724"/>
              <a:gd name="connsiteX13" fmla="*/ 28540 w 43256"/>
              <a:gd name="connsiteY13" fmla="*/ 110647 h 150724"/>
              <a:gd name="connsiteX14" fmla="*/ 23956 w 43256"/>
              <a:gd name="connsiteY14" fmla="*/ 150720 h 150724"/>
              <a:gd name="connsiteX15" fmla="*/ 17276 w 43256"/>
              <a:gd name="connsiteY15" fmla="*/ 108067 h 150724"/>
              <a:gd name="connsiteX16" fmla="*/ 5840 w 43256"/>
              <a:gd name="connsiteY16" fmla="*/ 92234 h 150724"/>
              <a:gd name="connsiteX17" fmla="*/ 1146 w 43256"/>
              <a:gd name="connsiteY17" fmla="*/ 88012 h 150724"/>
              <a:gd name="connsiteX18" fmla="*/ 2149 w 43256"/>
              <a:gd name="connsiteY18" fmla="*/ 82313 h 150724"/>
              <a:gd name="connsiteX19" fmla="*/ 31 w 43256"/>
              <a:gd name="connsiteY19" fmla="*/ 76466 h 150724"/>
              <a:gd name="connsiteX20" fmla="*/ 3899 w 43256"/>
              <a:gd name="connsiteY20" fmla="*/ 71269 h 150724"/>
              <a:gd name="connsiteX21" fmla="*/ 3936 w 43256"/>
              <a:gd name="connsiteY21" fmla="*/ 71132 h 150724"/>
              <a:gd name="connsiteX0" fmla="*/ 4729 w 43256"/>
              <a:gd name="connsiteY0" fmla="*/ 82939 h 150724"/>
              <a:gd name="connsiteX1" fmla="*/ 2196 w 43256"/>
              <a:gd name="connsiteY1" fmla="*/ 82142 h 150724"/>
              <a:gd name="connsiteX2" fmla="*/ 6964 w 43256"/>
              <a:gd name="connsiteY2" fmla="*/ 91661 h 150724"/>
              <a:gd name="connsiteX3" fmla="*/ 5856 w 43256"/>
              <a:gd name="connsiteY3" fmla="*/ 92042 h 150724"/>
              <a:gd name="connsiteX4" fmla="*/ 17629 w 43256"/>
              <a:gd name="connsiteY4" fmla="*/ 100704 h 150724"/>
              <a:gd name="connsiteX5" fmla="*/ 17112 w 43256"/>
              <a:gd name="connsiteY5" fmla="*/ 107947 h 150724"/>
              <a:gd name="connsiteX6" fmla="*/ 29015 w 43256"/>
              <a:gd name="connsiteY6" fmla="*/ 103732 h 150724"/>
              <a:gd name="connsiteX7" fmla="*/ 28445 w 43256"/>
              <a:gd name="connsiteY7" fmla="*/ 111211 h 150724"/>
              <a:gd name="connsiteX8" fmla="*/ 34165 w 43256"/>
              <a:gd name="connsiteY8" fmla="*/ 79716 h 150724"/>
              <a:gd name="connsiteX9" fmla="*/ 37416 w 43256"/>
              <a:gd name="connsiteY9" fmla="*/ 86852 h 150724"/>
              <a:gd name="connsiteX10" fmla="*/ 41834 w 43256"/>
              <a:gd name="connsiteY10" fmla="*/ 72116 h 150724"/>
              <a:gd name="connsiteX11" fmla="*/ 40386 w 43256"/>
              <a:gd name="connsiteY11" fmla="*/ 74792 h 150724"/>
              <a:gd name="connsiteX12" fmla="*/ 38360 w 43256"/>
              <a:gd name="connsiteY12" fmla="*/ 62188 h 150724"/>
              <a:gd name="connsiteX13" fmla="*/ 38436 w 43256"/>
              <a:gd name="connsiteY13" fmla="*/ 63452 h 150724"/>
              <a:gd name="connsiteX14" fmla="*/ 29114 w 43256"/>
              <a:gd name="connsiteY14" fmla="*/ 60714 h 150724"/>
              <a:gd name="connsiteX15" fmla="*/ 29856 w 43256"/>
              <a:gd name="connsiteY15" fmla="*/ 59102 h 150724"/>
              <a:gd name="connsiteX16" fmla="*/ 22177 w 43256"/>
              <a:gd name="connsiteY16" fmla="*/ 61482 h 150724"/>
              <a:gd name="connsiteX17" fmla="*/ 21371 w 43256"/>
              <a:gd name="connsiteY17" fmla="*/ 47873 h 150724"/>
              <a:gd name="connsiteX18" fmla="*/ 14036 w 43256"/>
              <a:gd name="connsiteY18" fmla="*/ 61954 h 150724"/>
              <a:gd name="connsiteX19" fmla="*/ 15336 w 43256"/>
              <a:gd name="connsiteY19" fmla="*/ 63302 h 150724"/>
              <a:gd name="connsiteX20" fmla="*/ 4163 w 43256"/>
              <a:gd name="connsiteY20" fmla="*/ 72551 h 150724"/>
              <a:gd name="connsiteX21" fmla="*/ 3936 w 43256"/>
              <a:gd name="connsiteY21" fmla="*/ 71132 h 150724"/>
              <a:gd name="connsiteX0" fmla="*/ 3936 w 43256"/>
              <a:gd name="connsiteY0" fmla="*/ 71132 h 150724"/>
              <a:gd name="connsiteX1" fmla="*/ 5659 w 43256"/>
              <a:gd name="connsiteY1" fmla="*/ 63669 h 150724"/>
              <a:gd name="connsiteX2" fmla="*/ 14041 w 43256"/>
              <a:gd name="connsiteY2" fmla="*/ 61964 h 150724"/>
              <a:gd name="connsiteX3" fmla="*/ 22492 w 43256"/>
              <a:gd name="connsiteY3" fmla="*/ 60194 h 150724"/>
              <a:gd name="connsiteX4" fmla="*/ 24822 w 43256"/>
              <a:gd name="connsiteY4" fmla="*/ 1 h 150724"/>
              <a:gd name="connsiteX5" fmla="*/ 29869 w 43256"/>
              <a:gd name="connsiteY5" fmla="*/ 59243 h 150724"/>
              <a:gd name="connsiteX6" fmla="*/ 32712 w 43256"/>
              <a:gd name="connsiteY6" fmla="*/ 29960 h 150724"/>
              <a:gd name="connsiteX7" fmla="*/ 38354 w 43256"/>
              <a:gd name="connsiteY7" fmla="*/ 62338 h 150724"/>
              <a:gd name="connsiteX8" fmla="*/ 42018 w 43256"/>
              <a:gd name="connsiteY8" fmla="*/ 67080 h 150724"/>
              <a:gd name="connsiteX9" fmla="*/ 41854 w 43256"/>
              <a:gd name="connsiteY9" fmla="*/ 72222 h 150724"/>
              <a:gd name="connsiteX10" fmla="*/ 43052 w 43256"/>
              <a:gd name="connsiteY10" fmla="*/ 80084 h 150724"/>
              <a:gd name="connsiteX11" fmla="*/ 37440 w 43256"/>
              <a:gd name="connsiteY11" fmla="*/ 86966 h 150724"/>
              <a:gd name="connsiteX12" fmla="*/ 33607 w 43256"/>
              <a:gd name="connsiteY12" fmla="*/ 124847 h 150724"/>
              <a:gd name="connsiteX13" fmla="*/ 28540 w 43256"/>
              <a:gd name="connsiteY13" fmla="*/ 110647 h 150724"/>
              <a:gd name="connsiteX14" fmla="*/ 23956 w 43256"/>
              <a:gd name="connsiteY14" fmla="*/ 150720 h 150724"/>
              <a:gd name="connsiteX15" fmla="*/ 17276 w 43256"/>
              <a:gd name="connsiteY15" fmla="*/ 108067 h 150724"/>
              <a:gd name="connsiteX16" fmla="*/ 5840 w 43256"/>
              <a:gd name="connsiteY16" fmla="*/ 92234 h 150724"/>
              <a:gd name="connsiteX17" fmla="*/ 1146 w 43256"/>
              <a:gd name="connsiteY17" fmla="*/ 88012 h 150724"/>
              <a:gd name="connsiteX18" fmla="*/ 2149 w 43256"/>
              <a:gd name="connsiteY18" fmla="*/ 82313 h 150724"/>
              <a:gd name="connsiteX19" fmla="*/ 31 w 43256"/>
              <a:gd name="connsiteY19" fmla="*/ 76466 h 150724"/>
              <a:gd name="connsiteX20" fmla="*/ 3899 w 43256"/>
              <a:gd name="connsiteY20" fmla="*/ 71269 h 150724"/>
              <a:gd name="connsiteX21" fmla="*/ 3936 w 43256"/>
              <a:gd name="connsiteY21" fmla="*/ 71132 h 150724"/>
              <a:gd name="connsiteX0" fmla="*/ 4729 w 43256"/>
              <a:gd name="connsiteY0" fmla="*/ 82939 h 150724"/>
              <a:gd name="connsiteX1" fmla="*/ 2196 w 43256"/>
              <a:gd name="connsiteY1" fmla="*/ 82142 h 150724"/>
              <a:gd name="connsiteX2" fmla="*/ 6964 w 43256"/>
              <a:gd name="connsiteY2" fmla="*/ 91661 h 150724"/>
              <a:gd name="connsiteX3" fmla="*/ 5856 w 43256"/>
              <a:gd name="connsiteY3" fmla="*/ 92042 h 150724"/>
              <a:gd name="connsiteX4" fmla="*/ 17629 w 43256"/>
              <a:gd name="connsiteY4" fmla="*/ 100704 h 150724"/>
              <a:gd name="connsiteX5" fmla="*/ 17112 w 43256"/>
              <a:gd name="connsiteY5" fmla="*/ 107947 h 150724"/>
              <a:gd name="connsiteX6" fmla="*/ 29015 w 43256"/>
              <a:gd name="connsiteY6" fmla="*/ 103732 h 150724"/>
              <a:gd name="connsiteX7" fmla="*/ 28445 w 43256"/>
              <a:gd name="connsiteY7" fmla="*/ 111211 h 150724"/>
              <a:gd name="connsiteX8" fmla="*/ 34165 w 43256"/>
              <a:gd name="connsiteY8" fmla="*/ 79716 h 150724"/>
              <a:gd name="connsiteX9" fmla="*/ 37416 w 43256"/>
              <a:gd name="connsiteY9" fmla="*/ 86852 h 150724"/>
              <a:gd name="connsiteX10" fmla="*/ 41834 w 43256"/>
              <a:gd name="connsiteY10" fmla="*/ 72116 h 150724"/>
              <a:gd name="connsiteX11" fmla="*/ 40386 w 43256"/>
              <a:gd name="connsiteY11" fmla="*/ 74792 h 150724"/>
              <a:gd name="connsiteX12" fmla="*/ 38360 w 43256"/>
              <a:gd name="connsiteY12" fmla="*/ 62188 h 150724"/>
              <a:gd name="connsiteX13" fmla="*/ 38436 w 43256"/>
              <a:gd name="connsiteY13" fmla="*/ 63452 h 150724"/>
              <a:gd name="connsiteX14" fmla="*/ 29114 w 43256"/>
              <a:gd name="connsiteY14" fmla="*/ 60714 h 150724"/>
              <a:gd name="connsiteX15" fmla="*/ 29856 w 43256"/>
              <a:gd name="connsiteY15" fmla="*/ 59102 h 150724"/>
              <a:gd name="connsiteX16" fmla="*/ 22177 w 43256"/>
              <a:gd name="connsiteY16" fmla="*/ 61482 h 150724"/>
              <a:gd name="connsiteX17" fmla="*/ 22232 w 43256"/>
              <a:gd name="connsiteY17" fmla="*/ 75545 h 150724"/>
              <a:gd name="connsiteX18" fmla="*/ 14036 w 43256"/>
              <a:gd name="connsiteY18" fmla="*/ 61954 h 150724"/>
              <a:gd name="connsiteX19" fmla="*/ 15336 w 43256"/>
              <a:gd name="connsiteY19" fmla="*/ 63302 h 150724"/>
              <a:gd name="connsiteX20" fmla="*/ 4163 w 43256"/>
              <a:gd name="connsiteY20" fmla="*/ 72551 h 150724"/>
              <a:gd name="connsiteX21" fmla="*/ 3936 w 43256"/>
              <a:gd name="connsiteY21" fmla="*/ 71132 h 150724"/>
              <a:gd name="connsiteX0" fmla="*/ 3936 w 43256"/>
              <a:gd name="connsiteY0" fmla="*/ 71132 h 150724"/>
              <a:gd name="connsiteX1" fmla="*/ 5659 w 43256"/>
              <a:gd name="connsiteY1" fmla="*/ 63669 h 150724"/>
              <a:gd name="connsiteX2" fmla="*/ 14041 w 43256"/>
              <a:gd name="connsiteY2" fmla="*/ 61964 h 150724"/>
              <a:gd name="connsiteX3" fmla="*/ 22492 w 43256"/>
              <a:gd name="connsiteY3" fmla="*/ 60194 h 150724"/>
              <a:gd name="connsiteX4" fmla="*/ 24822 w 43256"/>
              <a:gd name="connsiteY4" fmla="*/ 1 h 150724"/>
              <a:gd name="connsiteX5" fmla="*/ 29869 w 43256"/>
              <a:gd name="connsiteY5" fmla="*/ 59243 h 150724"/>
              <a:gd name="connsiteX6" fmla="*/ 32712 w 43256"/>
              <a:gd name="connsiteY6" fmla="*/ 29960 h 150724"/>
              <a:gd name="connsiteX7" fmla="*/ 38354 w 43256"/>
              <a:gd name="connsiteY7" fmla="*/ 62338 h 150724"/>
              <a:gd name="connsiteX8" fmla="*/ 42018 w 43256"/>
              <a:gd name="connsiteY8" fmla="*/ 67080 h 150724"/>
              <a:gd name="connsiteX9" fmla="*/ 41854 w 43256"/>
              <a:gd name="connsiteY9" fmla="*/ 72222 h 150724"/>
              <a:gd name="connsiteX10" fmla="*/ 43052 w 43256"/>
              <a:gd name="connsiteY10" fmla="*/ 80084 h 150724"/>
              <a:gd name="connsiteX11" fmla="*/ 37440 w 43256"/>
              <a:gd name="connsiteY11" fmla="*/ 86966 h 150724"/>
              <a:gd name="connsiteX12" fmla="*/ 33607 w 43256"/>
              <a:gd name="connsiteY12" fmla="*/ 124847 h 150724"/>
              <a:gd name="connsiteX13" fmla="*/ 28540 w 43256"/>
              <a:gd name="connsiteY13" fmla="*/ 110647 h 150724"/>
              <a:gd name="connsiteX14" fmla="*/ 23956 w 43256"/>
              <a:gd name="connsiteY14" fmla="*/ 150720 h 150724"/>
              <a:gd name="connsiteX15" fmla="*/ 17276 w 43256"/>
              <a:gd name="connsiteY15" fmla="*/ 108067 h 150724"/>
              <a:gd name="connsiteX16" fmla="*/ 5840 w 43256"/>
              <a:gd name="connsiteY16" fmla="*/ 92234 h 150724"/>
              <a:gd name="connsiteX17" fmla="*/ 1146 w 43256"/>
              <a:gd name="connsiteY17" fmla="*/ 88012 h 150724"/>
              <a:gd name="connsiteX18" fmla="*/ 2149 w 43256"/>
              <a:gd name="connsiteY18" fmla="*/ 82313 h 150724"/>
              <a:gd name="connsiteX19" fmla="*/ 31 w 43256"/>
              <a:gd name="connsiteY19" fmla="*/ 76466 h 150724"/>
              <a:gd name="connsiteX20" fmla="*/ 3899 w 43256"/>
              <a:gd name="connsiteY20" fmla="*/ 71269 h 150724"/>
              <a:gd name="connsiteX21" fmla="*/ 3936 w 43256"/>
              <a:gd name="connsiteY21" fmla="*/ 71132 h 150724"/>
              <a:gd name="connsiteX0" fmla="*/ 4729 w 43256"/>
              <a:gd name="connsiteY0" fmla="*/ 82939 h 150724"/>
              <a:gd name="connsiteX1" fmla="*/ 2196 w 43256"/>
              <a:gd name="connsiteY1" fmla="*/ 82142 h 150724"/>
              <a:gd name="connsiteX2" fmla="*/ 6964 w 43256"/>
              <a:gd name="connsiteY2" fmla="*/ 91661 h 150724"/>
              <a:gd name="connsiteX3" fmla="*/ 5856 w 43256"/>
              <a:gd name="connsiteY3" fmla="*/ 92042 h 150724"/>
              <a:gd name="connsiteX4" fmla="*/ 17629 w 43256"/>
              <a:gd name="connsiteY4" fmla="*/ 100704 h 150724"/>
              <a:gd name="connsiteX5" fmla="*/ 17112 w 43256"/>
              <a:gd name="connsiteY5" fmla="*/ 107947 h 150724"/>
              <a:gd name="connsiteX6" fmla="*/ 29015 w 43256"/>
              <a:gd name="connsiteY6" fmla="*/ 103732 h 150724"/>
              <a:gd name="connsiteX7" fmla="*/ 28445 w 43256"/>
              <a:gd name="connsiteY7" fmla="*/ 111211 h 150724"/>
              <a:gd name="connsiteX8" fmla="*/ 34165 w 43256"/>
              <a:gd name="connsiteY8" fmla="*/ 79716 h 150724"/>
              <a:gd name="connsiteX9" fmla="*/ 37416 w 43256"/>
              <a:gd name="connsiteY9" fmla="*/ 86852 h 150724"/>
              <a:gd name="connsiteX10" fmla="*/ 41834 w 43256"/>
              <a:gd name="connsiteY10" fmla="*/ 72116 h 150724"/>
              <a:gd name="connsiteX11" fmla="*/ 40386 w 43256"/>
              <a:gd name="connsiteY11" fmla="*/ 74792 h 150724"/>
              <a:gd name="connsiteX12" fmla="*/ 38360 w 43256"/>
              <a:gd name="connsiteY12" fmla="*/ 62188 h 150724"/>
              <a:gd name="connsiteX13" fmla="*/ 38436 w 43256"/>
              <a:gd name="connsiteY13" fmla="*/ 63452 h 150724"/>
              <a:gd name="connsiteX14" fmla="*/ 29114 w 43256"/>
              <a:gd name="connsiteY14" fmla="*/ 60714 h 150724"/>
              <a:gd name="connsiteX15" fmla="*/ 29856 w 43256"/>
              <a:gd name="connsiteY15" fmla="*/ 59102 h 150724"/>
              <a:gd name="connsiteX16" fmla="*/ 22177 w 43256"/>
              <a:gd name="connsiteY16" fmla="*/ 61482 h 150724"/>
              <a:gd name="connsiteX17" fmla="*/ 22232 w 43256"/>
              <a:gd name="connsiteY17" fmla="*/ 75545 h 150724"/>
              <a:gd name="connsiteX18" fmla="*/ 14036 w 43256"/>
              <a:gd name="connsiteY18" fmla="*/ 61954 h 150724"/>
              <a:gd name="connsiteX19" fmla="*/ 15336 w 43256"/>
              <a:gd name="connsiteY19" fmla="*/ 63302 h 150724"/>
              <a:gd name="connsiteX20" fmla="*/ 4163 w 43256"/>
              <a:gd name="connsiteY20" fmla="*/ 72551 h 150724"/>
              <a:gd name="connsiteX21" fmla="*/ 3936 w 43256"/>
              <a:gd name="connsiteY21" fmla="*/ 71132 h 150724"/>
              <a:gd name="connsiteX0" fmla="*/ 3936 w 43256"/>
              <a:gd name="connsiteY0" fmla="*/ 71132 h 150724"/>
              <a:gd name="connsiteX1" fmla="*/ 5659 w 43256"/>
              <a:gd name="connsiteY1" fmla="*/ 63669 h 150724"/>
              <a:gd name="connsiteX2" fmla="*/ 14041 w 43256"/>
              <a:gd name="connsiteY2" fmla="*/ 61964 h 150724"/>
              <a:gd name="connsiteX3" fmla="*/ 22492 w 43256"/>
              <a:gd name="connsiteY3" fmla="*/ 60194 h 150724"/>
              <a:gd name="connsiteX4" fmla="*/ 24822 w 43256"/>
              <a:gd name="connsiteY4" fmla="*/ 1 h 150724"/>
              <a:gd name="connsiteX5" fmla="*/ 29869 w 43256"/>
              <a:gd name="connsiteY5" fmla="*/ 59243 h 150724"/>
              <a:gd name="connsiteX6" fmla="*/ 32712 w 43256"/>
              <a:gd name="connsiteY6" fmla="*/ 29960 h 150724"/>
              <a:gd name="connsiteX7" fmla="*/ 38354 w 43256"/>
              <a:gd name="connsiteY7" fmla="*/ 62338 h 150724"/>
              <a:gd name="connsiteX8" fmla="*/ 42018 w 43256"/>
              <a:gd name="connsiteY8" fmla="*/ 67080 h 150724"/>
              <a:gd name="connsiteX9" fmla="*/ 41854 w 43256"/>
              <a:gd name="connsiteY9" fmla="*/ 72222 h 150724"/>
              <a:gd name="connsiteX10" fmla="*/ 43052 w 43256"/>
              <a:gd name="connsiteY10" fmla="*/ 80084 h 150724"/>
              <a:gd name="connsiteX11" fmla="*/ 37440 w 43256"/>
              <a:gd name="connsiteY11" fmla="*/ 86966 h 150724"/>
              <a:gd name="connsiteX12" fmla="*/ 33607 w 43256"/>
              <a:gd name="connsiteY12" fmla="*/ 124847 h 150724"/>
              <a:gd name="connsiteX13" fmla="*/ 28540 w 43256"/>
              <a:gd name="connsiteY13" fmla="*/ 110647 h 150724"/>
              <a:gd name="connsiteX14" fmla="*/ 23956 w 43256"/>
              <a:gd name="connsiteY14" fmla="*/ 150720 h 150724"/>
              <a:gd name="connsiteX15" fmla="*/ 17276 w 43256"/>
              <a:gd name="connsiteY15" fmla="*/ 108067 h 150724"/>
              <a:gd name="connsiteX16" fmla="*/ 5840 w 43256"/>
              <a:gd name="connsiteY16" fmla="*/ 92234 h 150724"/>
              <a:gd name="connsiteX17" fmla="*/ 1146 w 43256"/>
              <a:gd name="connsiteY17" fmla="*/ 88012 h 150724"/>
              <a:gd name="connsiteX18" fmla="*/ 2149 w 43256"/>
              <a:gd name="connsiteY18" fmla="*/ 82313 h 150724"/>
              <a:gd name="connsiteX19" fmla="*/ 31 w 43256"/>
              <a:gd name="connsiteY19" fmla="*/ 76466 h 150724"/>
              <a:gd name="connsiteX20" fmla="*/ 3899 w 43256"/>
              <a:gd name="connsiteY20" fmla="*/ 71269 h 150724"/>
              <a:gd name="connsiteX21" fmla="*/ 3936 w 43256"/>
              <a:gd name="connsiteY21" fmla="*/ 71132 h 150724"/>
              <a:gd name="connsiteX0" fmla="*/ 4729 w 43256"/>
              <a:gd name="connsiteY0" fmla="*/ 82939 h 150724"/>
              <a:gd name="connsiteX1" fmla="*/ 2196 w 43256"/>
              <a:gd name="connsiteY1" fmla="*/ 82142 h 150724"/>
              <a:gd name="connsiteX2" fmla="*/ 6964 w 43256"/>
              <a:gd name="connsiteY2" fmla="*/ 91661 h 150724"/>
              <a:gd name="connsiteX3" fmla="*/ 5856 w 43256"/>
              <a:gd name="connsiteY3" fmla="*/ 92042 h 150724"/>
              <a:gd name="connsiteX4" fmla="*/ 17629 w 43256"/>
              <a:gd name="connsiteY4" fmla="*/ 100704 h 150724"/>
              <a:gd name="connsiteX5" fmla="*/ 17112 w 43256"/>
              <a:gd name="connsiteY5" fmla="*/ 107947 h 150724"/>
              <a:gd name="connsiteX6" fmla="*/ 29015 w 43256"/>
              <a:gd name="connsiteY6" fmla="*/ 103732 h 150724"/>
              <a:gd name="connsiteX7" fmla="*/ 28445 w 43256"/>
              <a:gd name="connsiteY7" fmla="*/ 111211 h 150724"/>
              <a:gd name="connsiteX8" fmla="*/ 34165 w 43256"/>
              <a:gd name="connsiteY8" fmla="*/ 79716 h 150724"/>
              <a:gd name="connsiteX9" fmla="*/ 37416 w 43256"/>
              <a:gd name="connsiteY9" fmla="*/ 86852 h 150724"/>
              <a:gd name="connsiteX10" fmla="*/ 41834 w 43256"/>
              <a:gd name="connsiteY10" fmla="*/ 72116 h 150724"/>
              <a:gd name="connsiteX11" fmla="*/ 40386 w 43256"/>
              <a:gd name="connsiteY11" fmla="*/ 74792 h 150724"/>
              <a:gd name="connsiteX12" fmla="*/ 38360 w 43256"/>
              <a:gd name="connsiteY12" fmla="*/ 62188 h 150724"/>
              <a:gd name="connsiteX13" fmla="*/ 38436 w 43256"/>
              <a:gd name="connsiteY13" fmla="*/ 63452 h 150724"/>
              <a:gd name="connsiteX14" fmla="*/ 29114 w 43256"/>
              <a:gd name="connsiteY14" fmla="*/ 60714 h 150724"/>
              <a:gd name="connsiteX15" fmla="*/ 29856 w 43256"/>
              <a:gd name="connsiteY15" fmla="*/ 59102 h 150724"/>
              <a:gd name="connsiteX16" fmla="*/ 22177 w 43256"/>
              <a:gd name="connsiteY16" fmla="*/ 61482 h 150724"/>
              <a:gd name="connsiteX17" fmla="*/ 22232 w 43256"/>
              <a:gd name="connsiteY17" fmla="*/ 75545 h 150724"/>
              <a:gd name="connsiteX18" fmla="*/ 14036 w 43256"/>
              <a:gd name="connsiteY18" fmla="*/ 61954 h 150724"/>
              <a:gd name="connsiteX19" fmla="*/ 15336 w 43256"/>
              <a:gd name="connsiteY19" fmla="*/ 63302 h 150724"/>
              <a:gd name="connsiteX20" fmla="*/ 4163 w 43256"/>
              <a:gd name="connsiteY20" fmla="*/ 72551 h 150724"/>
              <a:gd name="connsiteX21" fmla="*/ 3936 w 43256"/>
              <a:gd name="connsiteY21" fmla="*/ 71132 h 150724"/>
              <a:gd name="connsiteX0" fmla="*/ 3936 w 43256"/>
              <a:gd name="connsiteY0" fmla="*/ 71132 h 150724"/>
              <a:gd name="connsiteX1" fmla="*/ 5659 w 43256"/>
              <a:gd name="connsiteY1" fmla="*/ 63669 h 150724"/>
              <a:gd name="connsiteX2" fmla="*/ 14041 w 43256"/>
              <a:gd name="connsiteY2" fmla="*/ 61964 h 150724"/>
              <a:gd name="connsiteX3" fmla="*/ 22492 w 43256"/>
              <a:gd name="connsiteY3" fmla="*/ 60194 h 150724"/>
              <a:gd name="connsiteX4" fmla="*/ 24822 w 43256"/>
              <a:gd name="connsiteY4" fmla="*/ 1 h 150724"/>
              <a:gd name="connsiteX5" fmla="*/ 29869 w 43256"/>
              <a:gd name="connsiteY5" fmla="*/ 59243 h 150724"/>
              <a:gd name="connsiteX6" fmla="*/ 32712 w 43256"/>
              <a:gd name="connsiteY6" fmla="*/ 29960 h 150724"/>
              <a:gd name="connsiteX7" fmla="*/ 38354 w 43256"/>
              <a:gd name="connsiteY7" fmla="*/ 62338 h 150724"/>
              <a:gd name="connsiteX8" fmla="*/ 42018 w 43256"/>
              <a:gd name="connsiteY8" fmla="*/ 67080 h 150724"/>
              <a:gd name="connsiteX9" fmla="*/ 41854 w 43256"/>
              <a:gd name="connsiteY9" fmla="*/ 72222 h 150724"/>
              <a:gd name="connsiteX10" fmla="*/ 43052 w 43256"/>
              <a:gd name="connsiteY10" fmla="*/ 80084 h 150724"/>
              <a:gd name="connsiteX11" fmla="*/ 37440 w 43256"/>
              <a:gd name="connsiteY11" fmla="*/ 86966 h 150724"/>
              <a:gd name="connsiteX12" fmla="*/ 33607 w 43256"/>
              <a:gd name="connsiteY12" fmla="*/ 124847 h 150724"/>
              <a:gd name="connsiteX13" fmla="*/ 28540 w 43256"/>
              <a:gd name="connsiteY13" fmla="*/ 110647 h 150724"/>
              <a:gd name="connsiteX14" fmla="*/ 23956 w 43256"/>
              <a:gd name="connsiteY14" fmla="*/ 150720 h 150724"/>
              <a:gd name="connsiteX15" fmla="*/ 17276 w 43256"/>
              <a:gd name="connsiteY15" fmla="*/ 108067 h 150724"/>
              <a:gd name="connsiteX16" fmla="*/ 5840 w 43256"/>
              <a:gd name="connsiteY16" fmla="*/ 92234 h 150724"/>
              <a:gd name="connsiteX17" fmla="*/ 1146 w 43256"/>
              <a:gd name="connsiteY17" fmla="*/ 88012 h 150724"/>
              <a:gd name="connsiteX18" fmla="*/ 2149 w 43256"/>
              <a:gd name="connsiteY18" fmla="*/ 82313 h 150724"/>
              <a:gd name="connsiteX19" fmla="*/ 31 w 43256"/>
              <a:gd name="connsiteY19" fmla="*/ 76466 h 150724"/>
              <a:gd name="connsiteX20" fmla="*/ 3899 w 43256"/>
              <a:gd name="connsiteY20" fmla="*/ 71269 h 150724"/>
              <a:gd name="connsiteX21" fmla="*/ 3936 w 43256"/>
              <a:gd name="connsiteY21" fmla="*/ 71132 h 150724"/>
              <a:gd name="connsiteX0" fmla="*/ 4729 w 43256"/>
              <a:gd name="connsiteY0" fmla="*/ 82939 h 150724"/>
              <a:gd name="connsiteX1" fmla="*/ 2196 w 43256"/>
              <a:gd name="connsiteY1" fmla="*/ 82142 h 150724"/>
              <a:gd name="connsiteX2" fmla="*/ 6964 w 43256"/>
              <a:gd name="connsiteY2" fmla="*/ 91661 h 150724"/>
              <a:gd name="connsiteX3" fmla="*/ 5856 w 43256"/>
              <a:gd name="connsiteY3" fmla="*/ 92042 h 150724"/>
              <a:gd name="connsiteX4" fmla="*/ 17629 w 43256"/>
              <a:gd name="connsiteY4" fmla="*/ 100704 h 150724"/>
              <a:gd name="connsiteX5" fmla="*/ 17112 w 43256"/>
              <a:gd name="connsiteY5" fmla="*/ 107947 h 150724"/>
              <a:gd name="connsiteX6" fmla="*/ 29015 w 43256"/>
              <a:gd name="connsiteY6" fmla="*/ 103732 h 150724"/>
              <a:gd name="connsiteX7" fmla="*/ 28445 w 43256"/>
              <a:gd name="connsiteY7" fmla="*/ 111211 h 150724"/>
              <a:gd name="connsiteX8" fmla="*/ 34165 w 43256"/>
              <a:gd name="connsiteY8" fmla="*/ 79716 h 150724"/>
              <a:gd name="connsiteX9" fmla="*/ 37416 w 43256"/>
              <a:gd name="connsiteY9" fmla="*/ 86852 h 150724"/>
              <a:gd name="connsiteX10" fmla="*/ 41834 w 43256"/>
              <a:gd name="connsiteY10" fmla="*/ 72116 h 150724"/>
              <a:gd name="connsiteX11" fmla="*/ 40386 w 43256"/>
              <a:gd name="connsiteY11" fmla="*/ 74792 h 150724"/>
              <a:gd name="connsiteX12" fmla="*/ 38360 w 43256"/>
              <a:gd name="connsiteY12" fmla="*/ 62188 h 150724"/>
              <a:gd name="connsiteX13" fmla="*/ 38436 w 43256"/>
              <a:gd name="connsiteY13" fmla="*/ 63452 h 150724"/>
              <a:gd name="connsiteX14" fmla="*/ 29114 w 43256"/>
              <a:gd name="connsiteY14" fmla="*/ 60714 h 150724"/>
              <a:gd name="connsiteX15" fmla="*/ 29856 w 43256"/>
              <a:gd name="connsiteY15" fmla="*/ 59102 h 150724"/>
              <a:gd name="connsiteX16" fmla="*/ 22177 w 43256"/>
              <a:gd name="connsiteY16" fmla="*/ 61482 h 150724"/>
              <a:gd name="connsiteX17" fmla="*/ 22232 w 43256"/>
              <a:gd name="connsiteY17" fmla="*/ 75545 h 150724"/>
              <a:gd name="connsiteX18" fmla="*/ 14036 w 43256"/>
              <a:gd name="connsiteY18" fmla="*/ 61954 h 150724"/>
              <a:gd name="connsiteX19" fmla="*/ 15336 w 43256"/>
              <a:gd name="connsiteY19" fmla="*/ 63302 h 150724"/>
              <a:gd name="connsiteX20" fmla="*/ 4163 w 43256"/>
              <a:gd name="connsiteY20" fmla="*/ 72551 h 150724"/>
              <a:gd name="connsiteX21" fmla="*/ 3936 w 43256"/>
              <a:gd name="connsiteY21" fmla="*/ 71132 h 150724"/>
              <a:gd name="connsiteX0" fmla="*/ 3936 w 43256"/>
              <a:gd name="connsiteY0" fmla="*/ 71132 h 150724"/>
              <a:gd name="connsiteX1" fmla="*/ 5659 w 43256"/>
              <a:gd name="connsiteY1" fmla="*/ 63669 h 150724"/>
              <a:gd name="connsiteX2" fmla="*/ 14041 w 43256"/>
              <a:gd name="connsiteY2" fmla="*/ 61964 h 150724"/>
              <a:gd name="connsiteX3" fmla="*/ 22492 w 43256"/>
              <a:gd name="connsiteY3" fmla="*/ 60194 h 150724"/>
              <a:gd name="connsiteX4" fmla="*/ 24822 w 43256"/>
              <a:gd name="connsiteY4" fmla="*/ 1 h 150724"/>
              <a:gd name="connsiteX5" fmla="*/ 29869 w 43256"/>
              <a:gd name="connsiteY5" fmla="*/ 59243 h 150724"/>
              <a:gd name="connsiteX6" fmla="*/ 32712 w 43256"/>
              <a:gd name="connsiteY6" fmla="*/ 29960 h 150724"/>
              <a:gd name="connsiteX7" fmla="*/ 38354 w 43256"/>
              <a:gd name="connsiteY7" fmla="*/ 62338 h 150724"/>
              <a:gd name="connsiteX8" fmla="*/ 42018 w 43256"/>
              <a:gd name="connsiteY8" fmla="*/ 67080 h 150724"/>
              <a:gd name="connsiteX9" fmla="*/ 41854 w 43256"/>
              <a:gd name="connsiteY9" fmla="*/ 72222 h 150724"/>
              <a:gd name="connsiteX10" fmla="*/ 43052 w 43256"/>
              <a:gd name="connsiteY10" fmla="*/ 80084 h 150724"/>
              <a:gd name="connsiteX11" fmla="*/ 37440 w 43256"/>
              <a:gd name="connsiteY11" fmla="*/ 86966 h 150724"/>
              <a:gd name="connsiteX12" fmla="*/ 33607 w 43256"/>
              <a:gd name="connsiteY12" fmla="*/ 124847 h 150724"/>
              <a:gd name="connsiteX13" fmla="*/ 28540 w 43256"/>
              <a:gd name="connsiteY13" fmla="*/ 110647 h 150724"/>
              <a:gd name="connsiteX14" fmla="*/ 23956 w 43256"/>
              <a:gd name="connsiteY14" fmla="*/ 150720 h 150724"/>
              <a:gd name="connsiteX15" fmla="*/ 17276 w 43256"/>
              <a:gd name="connsiteY15" fmla="*/ 108067 h 150724"/>
              <a:gd name="connsiteX16" fmla="*/ 5840 w 43256"/>
              <a:gd name="connsiteY16" fmla="*/ 92234 h 150724"/>
              <a:gd name="connsiteX17" fmla="*/ 1146 w 43256"/>
              <a:gd name="connsiteY17" fmla="*/ 88012 h 150724"/>
              <a:gd name="connsiteX18" fmla="*/ 2149 w 43256"/>
              <a:gd name="connsiteY18" fmla="*/ 82313 h 150724"/>
              <a:gd name="connsiteX19" fmla="*/ 31 w 43256"/>
              <a:gd name="connsiteY19" fmla="*/ 76466 h 150724"/>
              <a:gd name="connsiteX20" fmla="*/ 3899 w 43256"/>
              <a:gd name="connsiteY20" fmla="*/ 71269 h 150724"/>
              <a:gd name="connsiteX21" fmla="*/ 3936 w 43256"/>
              <a:gd name="connsiteY21" fmla="*/ 71132 h 150724"/>
              <a:gd name="connsiteX0" fmla="*/ 4729 w 43256"/>
              <a:gd name="connsiteY0" fmla="*/ 82939 h 150724"/>
              <a:gd name="connsiteX1" fmla="*/ 2196 w 43256"/>
              <a:gd name="connsiteY1" fmla="*/ 82142 h 150724"/>
              <a:gd name="connsiteX2" fmla="*/ 6964 w 43256"/>
              <a:gd name="connsiteY2" fmla="*/ 91661 h 150724"/>
              <a:gd name="connsiteX3" fmla="*/ 5856 w 43256"/>
              <a:gd name="connsiteY3" fmla="*/ 92042 h 150724"/>
              <a:gd name="connsiteX4" fmla="*/ 17629 w 43256"/>
              <a:gd name="connsiteY4" fmla="*/ 100704 h 150724"/>
              <a:gd name="connsiteX5" fmla="*/ 17112 w 43256"/>
              <a:gd name="connsiteY5" fmla="*/ 107947 h 150724"/>
              <a:gd name="connsiteX6" fmla="*/ 29015 w 43256"/>
              <a:gd name="connsiteY6" fmla="*/ 103732 h 150724"/>
              <a:gd name="connsiteX7" fmla="*/ 28445 w 43256"/>
              <a:gd name="connsiteY7" fmla="*/ 111211 h 150724"/>
              <a:gd name="connsiteX8" fmla="*/ 34165 w 43256"/>
              <a:gd name="connsiteY8" fmla="*/ 79716 h 150724"/>
              <a:gd name="connsiteX9" fmla="*/ 37416 w 43256"/>
              <a:gd name="connsiteY9" fmla="*/ 86852 h 150724"/>
              <a:gd name="connsiteX10" fmla="*/ 41834 w 43256"/>
              <a:gd name="connsiteY10" fmla="*/ 72116 h 150724"/>
              <a:gd name="connsiteX11" fmla="*/ 40386 w 43256"/>
              <a:gd name="connsiteY11" fmla="*/ 74792 h 150724"/>
              <a:gd name="connsiteX12" fmla="*/ 38360 w 43256"/>
              <a:gd name="connsiteY12" fmla="*/ 62188 h 150724"/>
              <a:gd name="connsiteX13" fmla="*/ 38436 w 43256"/>
              <a:gd name="connsiteY13" fmla="*/ 63452 h 150724"/>
              <a:gd name="connsiteX14" fmla="*/ 29114 w 43256"/>
              <a:gd name="connsiteY14" fmla="*/ 60714 h 150724"/>
              <a:gd name="connsiteX15" fmla="*/ 29856 w 43256"/>
              <a:gd name="connsiteY15" fmla="*/ 59102 h 150724"/>
              <a:gd name="connsiteX16" fmla="*/ 22177 w 43256"/>
              <a:gd name="connsiteY16" fmla="*/ 61482 h 150724"/>
              <a:gd name="connsiteX17" fmla="*/ 22232 w 43256"/>
              <a:gd name="connsiteY17" fmla="*/ 75545 h 150724"/>
              <a:gd name="connsiteX18" fmla="*/ 14036 w 43256"/>
              <a:gd name="connsiteY18" fmla="*/ 61954 h 150724"/>
              <a:gd name="connsiteX19" fmla="*/ 15336 w 43256"/>
              <a:gd name="connsiteY19" fmla="*/ 63302 h 150724"/>
              <a:gd name="connsiteX20" fmla="*/ 4163 w 43256"/>
              <a:gd name="connsiteY20" fmla="*/ 72551 h 150724"/>
              <a:gd name="connsiteX21" fmla="*/ 3936 w 43256"/>
              <a:gd name="connsiteY21" fmla="*/ 71132 h 150724"/>
              <a:gd name="connsiteX0" fmla="*/ 3936 w 43256"/>
              <a:gd name="connsiteY0" fmla="*/ 71132 h 150724"/>
              <a:gd name="connsiteX1" fmla="*/ 5659 w 43256"/>
              <a:gd name="connsiteY1" fmla="*/ 63669 h 150724"/>
              <a:gd name="connsiteX2" fmla="*/ 14041 w 43256"/>
              <a:gd name="connsiteY2" fmla="*/ 61964 h 150724"/>
              <a:gd name="connsiteX3" fmla="*/ 22492 w 43256"/>
              <a:gd name="connsiteY3" fmla="*/ 60194 h 150724"/>
              <a:gd name="connsiteX4" fmla="*/ 24822 w 43256"/>
              <a:gd name="connsiteY4" fmla="*/ 1 h 150724"/>
              <a:gd name="connsiteX5" fmla="*/ 29869 w 43256"/>
              <a:gd name="connsiteY5" fmla="*/ 59243 h 150724"/>
              <a:gd name="connsiteX6" fmla="*/ 32712 w 43256"/>
              <a:gd name="connsiteY6" fmla="*/ 29960 h 150724"/>
              <a:gd name="connsiteX7" fmla="*/ 38354 w 43256"/>
              <a:gd name="connsiteY7" fmla="*/ 62338 h 150724"/>
              <a:gd name="connsiteX8" fmla="*/ 42018 w 43256"/>
              <a:gd name="connsiteY8" fmla="*/ 67080 h 150724"/>
              <a:gd name="connsiteX9" fmla="*/ 41854 w 43256"/>
              <a:gd name="connsiteY9" fmla="*/ 72222 h 150724"/>
              <a:gd name="connsiteX10" fmla="*/ 43052 w 43256"/>
              <a:gd name="connsiteY10" fmla="*/ 80084 h 150724"/>
              <a:gd name="connsiteX11" fmla="*/ 37440 w 43256"/>
              <a:gd name="connsiteY11" fmla="*/ 86966 h 150724"/>
              <a:gd name="connsiteX12" fmla="*/ 33607 w 43256"/>
              <a:gd name="connsiteY12" fmla="*/ 124847 h 150724"/>
              <a:gd name="connsiteX13" fmla="*/ 28540 w 43256"/>
              <a:gd name="connsiteY13" fmla="*/ 110647 h 150724"/>
              <a:gd name="connsiteX14" fmla="*/ 23956 w 43256"/>
              <a:gd name="connsiteY14" fmla="*/ 150720 h 150724"/>
              <a:gd name="connsiteX15" fmla="*/ 17276 w 43256"/>
              <a:gd name="connsiteY15" fmla="*/ 108067 h 150724"/>
              <a:gd name="connsiteX16" fmla="*/ 5840 w 43256"/>
              <a:gd name="connsiteY16" fmla="*/ 92234 h 150724"/>
              <a:gd name="connsiteX17" fmla="*/ 1146 w 43256"/>
              <a:gd name="connsiteY17" fmla="*/ 88012 h 150724"/>
              <a:gd name="connsiteX18" fmla="*/ 2149 w 43256"/>
              <a:gd name="connsiteY18" fmla="*/ 82313 h 150724"/>
              <a:gd name="connsiteX19" fmla="*/ 31 w 43256"/>
              <a:gd name="connsiteY19" fmla="*/ 76466 h 150724"/>
              <a:gd name="connsiteX20" fmla="*/ 3899 w 43256"/>
              <a:gd name="connsiteY20" fmla="*/ 71269 h 150724"/>
              <a:gd name="connsiteX21" fmla="*/ 3936 w 43256"/>
              <a:gd name="connsiteY21" fmla="*/ 71132 h 150724"/>
              <a:gd name="connsiteX0" fmla="*/ 4729 w 43256"/>
              <a:gd name="connsiteY0" fmla="*/ 82939 h 150724"/>
              <a:gd name="connsiteX1" fmla="*/ 2196 w 43256"/>
              <a:gd name="connsiteY1" fmla="*/ 82142 h 150724"/>
              <a:gd name="connsiteX2" fmla="*/ 6964 w 43256"/>
              <a:gd name="connsiteY2" fmla="*/ 91661 h 150724"/>
              <a:gd name="connsiteX3" fmla="*/ 5856 w 43256"/>
              <a:gd name="connsiteY3" fmla="*/ 92042 h 150724"/>
              <a:gd name="connsiteX4" fmla="*/ 17629 w 43256"/>
              <a:gd name="connsiteY4" fmla="*/ 100704 h 150724"/>
              <a:gd name="connsiteX5" fmla="*/ 17112 w 43256"/>
              <a:gd name="connsiteY5" fmla="*/ 107947 h 150724"/>
              <a:gd name="connsiteX6" fmla="*/ 29015 w 43256"/>
              <a:gd name="connsiteY6" fmla="*/ 103732 h 150724"/>
              <a:gd name="connsiteX7" fmla="*/ 28445 w 43256"/>
              <a:gd name="connsiteY7" fmla="*/ 111211 h 150724"/>
              <a:gd name="connsiteX8" fmla="*/ 34165 w 43256"/>
              <a:gd name="connsiteY8" fmla="*/ 79716 h 150724"/>
              <a:gd name="connsiteX9" fmla="*/ 37416 w 43256"/>
              <a:gd name="connsiteY9" fmla="*/ 86852 h 150724"/>
              <a:gd name="connsiteX10" fmla="*/ 41834 w 43256"/>
              <a:gd name="connsiteY10" fmla="*/ 72116 h 150724"/>
              <a:gd name="connsiteX11" fmla="*/ 40386 w 43256"/>
              <a:gd name="connsiteY11" fmla="*/ 74792 h 150724"/>
              <a:gd name="connsiteX12" fmla="*/ 38360 w 43256"/>
              <a:gd name="connsiteY12" fmla="*/ 62188 h 150724"/>
              <a:gd name="connsiteX13" fmla="*/ 38436 w 43256"/>
              <a:gd name="connsiteY13" fmla="*/ 63452 h 150724"/>
              <a:gd name="connsiteX14" fmla="*/ 29114 w 43256"/>
              <a:gd name="connsiteY14" fmla="*/ 60714 h 150724"/>
              <a:gd name="connsiteX15" fmla="*/ 29856 w 43256"/>
              <a:gd name="connsiteY15" fmla="*/ 59102 h 150724"/>
              <a:gd name="connsiteX16" fmla="*/ 22177 w 43256"/>
              <a:gd name="connsiteY16" fmla="*/ 61482 h 150724"/>
              <a:gd name="connsiteX17" fmla="*/ 22232 w 43256"/>
              <a:gd name="connsiteY17" fmla="*/ 75545 h 150724"/>
              <a:gd name="connsiteX18" fmla="*/ 16114 w 43256"/>
              <a:gd name="connsiteY18" fmla="*/ 73993 h 150724"/>
              <a:gd name="connsiteX19" fmla="*/ 15336 w 43256"/>
              <a:gd name="connsiteY19" fmla="*/ 63302 h 150724"/>
              <a:gd name="connsiteX20" fmla="*/ 4163 w 43256"/>
              <a:gd name="connsiteY20" fmla="*/ 72551 h 150724"/>
              <a:gd name="connsiteX21" fmla="*/ 3936 w 43256"/>
              <a:gd name="connsiteY21" fmla="*/ 71132 h 150724"/>
              <a:gd name="connsiteX0" fmla="*/ 3936 w 43256"/>
              <a:gd name="connsiteY0" fmla="*/ 71132 h 150724"/>
              <a:gd name="connsiteX1" fmla="*/ 5659 w 43256"/>
              <a:gd name="connsiteY1" fmla="*/ 63669 h 150724"/>
              <a:gd name="connsiteX2" fmla="*/ 14041 w 43256"/>
              <a:gd name="connsiteY2" fmla="*/ 61964 h 150724"/>
              <a:gd name="connsiteX3" fmla="*/ 22492 w 43256"/>
              <a:gd name="connsiteY3" fmla="*/ 60194 h 150724"/>
              <a:gd name="connsiteX4" fmla="*/ 24822 w 43256"/>
              <a:gd name="connsiteY4" fmla="*/ 1 h 150724"/>
              <a:gd name="connsiteX5" fmla="*/ 29869 w 43256"/>
              <a:gd name="connsiteY5" fmla="*/ 59243 h 150724"/>
              <a:gd name="connsiteX6" fmla="*/ 32712 w 43256"/>
              <a:gd name="connsiteY6" fmla="*/ 29960 h 150724"/>
              <a:gd name="connsiteX7" fmla="*/ 38354 w 43256"/>
              <a:gd name="connsiteY7" fmla="*/ 62338 h 150724"/>
              <a:gd name="connsiteX8" fmla="*/ 42018 w 43256"/>
              <a:gd name="connsiteY8" fmla="*/ 67080 h 150724"/>
              <a:gd name="connsiteX9" fmla="*/ 41854 w 43256"/>
              <a:gd name="connsiteY9" fmla="*/ 72222 h 150724"/>
              <a:gd name="connsiteX10" fmla="*/ 43052 w 43256"/>
              <a:gd name="connsiteY10" fmla="*/ 80084 h 150724"/>
              <a:gd name="connsiteX11" fmla="*/ 37440 w 43256"/>
              <a:gd name="connsiteY11" fmla="*/ 86966 h 150724"/>
              <a:gd name="connsiteX12" fmla="*/ 33607 w 43256"/>
              <a:gd name="connsiteY12" fmla="*/ 124847 h 150724"/>
              <a:gd name="connsiteX13" fmla="*/ 28540 w 43256"/>
              <a:gd name="connsiteY13" fmla="*/ 110647 h 150724"/>
              <a:gd name="connsiteX14" fmla="*/ 23956 w 43256"/>
              <a:gd name="connsiteY14" fmla="*/ 150720 h 150724"/>
              <a:gd name="connsiteX15" fmla="*/ 17276 w 43256"/>
              <a:gd name="connsiteY15" fmla="*/ 108067 h 150724"/>
              <a:gd name="connsiteX16" fmla="*/ 5840 w 43256"/>
              <a:gd name="connsiteY16" fmla="*/ 92234 h 150724"/>
              <a:gd name="connsiteX17" fmla="*/ 1146 w 43256"/>
              <a:gd name="connsiteY17" fmla="*/ 88012 h 150724"/>
              <a:gd name="connsiteX18" fmla="*/ 2149 w 43256"/>
              <a:gd name="connsiteY18" fmla="*/ 82313 h 150724"/>
              <a:gd name="connsiteX19" fmla="*/ 31 w 43256"/>
              <a:gd name="connsiteY19" fmla="*/ 76466 h 150724"/>
              <a:gd name="connsiteX20" fmla="*/ 3899 w 43256"/>
              <a:gd name="connsiteY20" fmla="*/ 71269 h 150724"/>
              <a:gd name="connsiteX21" fmla="*/ 3936 w 43256"/>
              <a:gd name="connsiteY21" fmla="*/ 71132 h 150724"/>
              <a:gd name="connsiteX0" fmla="*/ 4729 w 43256"/>
              <a:gd name="connsiteY0" fmla="*/ 82939 h 150724"/>
              <a:gd name="connsiteX1" fmla="*/ 2196 w 43256"/>
              <a:gd name="connsiteY1" fmla="*/ 82142 h 150724"/>
              <a:gd name="connsiteX2" fmla="*/ 6964 w 43256"/>
              <a:gd name="connsiteY2" fmla="*/ 91661 h 150724"/>
              <a:gd name="connsiteX3" fmla="*/ 5856 w 43256"/>
              <a:gd name="connsiteY3" fmla="*/ 92042 h 150724"/>
              <a:gd name="connsiteX4" fmla="*/ 17629 w 43256"/>
              <a:gd name="connsiteY4" fmla="*/ 100704 h 150724"/>
              <a:gd name="connsiteX5" fmla="*/ 17112 w 43256"/>
              <a:gd name="connsiteY5" fmla="*/ 107947 h 150724"/>
              <a:gd name="connsiteX6" fmla="*/ 29015 w 43256"/>
              <a:gd name="connsiteY6" fmla="*/ 103732 h 150724"/>
              <a:gd name="connsiteX7" fmla="*/ 28445 w 43256"/>
              <a:gd name="connsiteY7" fmla="*/ 111211 h 150724"/>
              <a:gd name="connsiteX8" fmla="*/ 34165 w 43256"/>
              <a:gd name="connsiteY8" fmla="*/ 79716 h 150724"/>
              <a:gd name="connsiteX9" fmla="*/ 37416 w 43256"/>
              <a:gd name="connsiteY9" fmla="*/ 86852 h 150724"/>
              <a:gd name="connsiteX10" fmla="*/ 41834 w 43256"/>
              <a:gd name="connsiteY10" fmla="*/ 72116 h 150724"/>
              <a:gd name="connsiteX11" fmla="*/ 40386 w 43256"/>
              <a:gd name="connsiteY11" fmla="*/ 74792 h 150724"/>
              <a:gd name="connsiteX12" fmla="*/ 38360 w 43256"/>
              <a:gd name="connsiteY12" fmla="*/ 62188 h 150724"/>
              <a:gd name="connsiteX13" fmla="*/ 38436 w 43256"/>
              <a:gd name="connsiteY13" fmla="*/ 63452 h 150724"/>
              <a:gd name="connsiteX14" fmla="*/ 29114 w 43256"/>
              <a:gd name="connsiteY14" fmla="*/ 60714 h 150724"/>
              <a:gd name="connsiteX15" fmla="*/ 29856 w 43256"/>
              <a:gd name="connsiteY15" fmla="*/ 59102 h 150724"/>
              <a:gd name="connsiteX16" fmla="*/ 22177 w 43256"/>
              <a:gd name="connsiteY16" fmla="*/ 61482 h 150724"/>
              <a:gd name="connsiteX17" fmla="*/ 22232 w 43256"/>
              <a:gd name="connsiteY17" fmla="*/ 75545 h 150724"/>
              <a:gd name="connsiteX18" fmla="*/ 16114 w 43256"/>
              <a:gd name="connsiteY18" fmla="*/ 73993 h 150724"/>
              <a:gd name="connsiteX19" fmla="*/ 15336 w 43256"/>
              <a:gd name="connsiteY19" fmla="*/ 63302 h 150724"/>
              <a:gd name="connsiteX20" fmla="*/ 4163 w 43256"/>
              <a:gd name="connsiteY20" fmla="*/ 72551 h 150724"/>
              <a:gd name="connsiteX21" fmla="*/ 3936 w 43256"/>
              <a:gd name="connsiteY21" fmla="*/ 71132 h 150724"/>
              <a:gd name="connsiteX0" fmla="*/ 3936 w 43256"/>
              <a:gd name="connsiteY0" fmla="*/ 71132 h 150724"/>
              <a:gd name="connsiteX1" fmla="*/ 5659 w 43256"/>
              <a:gd name="connsiteY1" fmla="*/ 63669 h 150724"/>
              <a:gd name="connsiteX2" fmla="*/ 14041 w 43256"/>
              <a:gd name="connsiteY2" fmla="*/ 61964 h 150724"/>
              <a:gd name="connsiteX3" fmla="*/ 22492 w 43256"/>
              <a:gd name="connsiteY3" fmla="*/ 60194 h 150724"/>
              <a:gd name="connsiteX4" fmla="*/ 24822 w 43256"/>
              <a:gd name="connsiteY4" fmla="*/ 1 h 150724"/>
              <a:gd name="connsiteX5" fmla="*/ 29869 w 43256"/>
              <a:gd name="connsiteY5" fmla="*/ 59243 h 150724"/>
              <a:gd name="connsiteX6" fmla="*/ 32712 w 43256"/>
              <a:gd name="connsiteY6" fmla="*/ 29960 h 150724"/>
              <a:gd name="connsiteX7" fmla="*/ 38354 w 43256"/>
              <a:gd name="connsiteY7" fmla="*/ 62338 h 150724"/>
              <a:gd name="connsiteX8" fmla="*/ 42018 w 43256"/>
              <a:gd name="connsiteY8" fmla="*/ 67080 h 150724"/>
              <a:gd name="connsiteX9" fmla="*/ 41854 w 43256"/>
              <a:gd name="connsiteY9" fmla="*/ 72222 h 150724"/>
              <a:gd name="connsiteX10" fmla="*/ 43052 w 43256"/>
              <a:gd name="connsiteY10" fmla="*/ 80084 h 150724"/>
              <a:gd name="connsiteX11" fmla="*/ 37440 w 43256"/>
              <a:gd name="connsiteY11" fmla="*/ 86966 h 150724"/>
              <a:gd name="connsiteX12" fmla="*/ 33607 w 43256"/>
              <a:gd name="connsiteY12" fmla="*/ 124847 h 150724"/>
              <a:gd name="connsiteX13" fmla="*/ 28540 w 43256"/>
              <a:gd name="connsiteY13" fmla="*/ 110647 h 150724"/>
              <a:gd name="connsiteX14" fmla="*/ 23956 w 43256"/>
              <a:gd name="connsiteY14" fmla="*/ 150720 h 150724"/>
              <a:gd name="connsiteX15" fmla="*/ 17276 w 43256"/>
              <a:gd name="connsiteY15" fmla="*/ 108067 h 150724"/>
              <a:gd name="connsiteX16" fmla="*/ 5840 w 43256"/>
              <a:gd name="connsiteY16" fmla="*/ 92234 h 150724"/>
              <a:gd name="connsiteX17" fmla="*/ 1146 w 43256"/>
              <a:gd name="connsiteY17" fmla="*/ 88012 h 150724"/>
              <a:gd name="connsiteX18" fmla="*/ 2149 w 43256"/>
              <a:gd name="connsiteY18" fmla="*/ 82313 h 150724"/>
              <a:gd name="connsiteX19" fmla="*/ 31 w 43256"/>
              <a:gd name="connsiteY19" fmla="*/ 76466 h 150724"/>
              <a:gd name="connsiteX20" fmla="*/ 3899 w 43256"/>
              <a:gd name="connsiteY20" fmla="*/ 71269 h 150724"/>
              <a:gd name="connsiteX21" fmla="*/ 3936 w 43256"/>
              <a:gd name="connsiteY21" fmla="*/ 71132 h 150724"/>
              <a:gd name="connsiteX0" fmla="*/ 4729 w 43256"/>
              <a:gd name="connsiteY0" fmla="*/ 82939 h 150724"/>
              <a:gd name="connsiteX1" fmla="*/ 2196 w 43256"/>
              <a:gd name="connsiteY1" fmla="*/ 82142 h 150724"/>
              <a:gd name="connsiteX2" fmla="*/ 6964 w 43256"/>
              <a:gd name="connsiteY2" fmla="*/ 91661 h 150724"/>
              <a:gd name="connsiteX3" fmla="*/ 5856 w 43256"/>
              <a:gd name="connsiteY3" fmla="*/ 92042 h 150724"/>
              <a:gd name="connsiteX4" fmla="*/ 17629 w 43256"/>
              <a:gd name="connsiteY4" fmla="*/ 100704 h 150724"/>
              <a:gd name="connsiteX5" fmla="*/ 17112 w 43256"/>
              <a:gd name="connsiteY5" fmla="*/ 107947 h 150724"/>
              <a:gd name="connsiteX6" fmla="*/ 29015 w 43256"/>
              <a:gd name="connsiteY6" fmla="*/ 103732 h 150724"/>
              <a:gd name="connsiteX7" fmla="*/ 28445 w 43256"/>
              <a:gd name="connsiteY7" fmla="*/ 111211 h 150724"/>
              <a:gd name="connsiteX8" fmla="*/ 34165 w 43256"/>
              <a:gd name="connsiteY8" fmla="*/ 79716 h 150724"/>
              <a:gd name="connsiteX9" fmla="*/ 37416 w 43256"/>
              <a:gd name="connsiteY9" fmla="*/ 86852 h 150724"/>
              <a:gd name="connsiteX10" fmla="*/ 41834 w 43256"/>
              <a:gd name="connsiteY10" fmla="*/ 72116 h 150724"/>
              <a:gd name="connsiteX11" fmla="*/ 40386 w 43256"/>
              <a:gd name="connsiteY11" fmla="*/ 74792 h 150724"/>
              <a:gd name="connsiteX12" fmla="*/ 38360 w 43256"/>
              <a:gd name="connsiteY12" fmla="*/ 62188 h 150724"/>
              <a:gd name="connsiteX13" fmla="*/ 38436 w 43256"/>
              <a:gd name="connsiteY13" fmla="*/ 63452 h 150724"/>
              <a:gd name="connsiteX14" fmla="*/ 29114 w 43256"/>
              <a:gd name="connsiteY14" fmla="*/ 60714 h 150724"/>
              <a:gd name="connsiteX15" fmla="*/ 29856 w 43256"/>
              <a:gd name="connsiteY15" fmla="*/ 59102 h 150724"/>
              <a:gd name="connsiteX16" fmla="*/ 22177 w 43256"/>
              <a:gd name="connsiteY16" fmla="*/ 61482 h 150724"/>
              <a:gd name="connsiteX17" fmla="*/ 22232 w 43256"/>
              <a:gd name="connsiteY17" fmla="*/ 75545 h 150724"/>
              <a:gd name="connsiteX18" fmla="*/ 16114 w 43256"/>
              <a:gd name="connsiteY18" fmla="*/ 73993 h 150724"/>
              <a:gd name="connsiteX19" fmla="*/ 15336 w 43256"/>
              <a:gd name="connsiteY19" fmla="*/ 63302 h 150724"/>
              <a:gd name="connsiteX20" fmla="*/ 4163 w 43256"/>
              <a:gd name="connsiteY20" fmla="*/ 72551 h 150724"/>
              <a:gd name="connsiteX21" fmla="*/ 3936 w 43256"/>
              <a:gd name="connsiteY21" fmla="*/ 71132 h 150724"/>
              <a:gd name="connsiteX0" fmla="*/ 3936 w 43256"/>
              <a:gd name="connsiteY0" fmla="*/ 71132 h 150724"/>
              <a:gd name="connsiteX1" fmla="*/ 5659 w 43256"/>
              <a:gd name="connsiteY1" fmla="*/ 63669 h 150724"/>
              <a:gd name="connsiteX2" fmla="*/ 14041 w 43256"/>
              <a:gd name="connsiteY2" fmla="*/ 61964 h 150724"/>
              <a:gd name="connsiteX3" fmla="*/ 22492 w 43256"/>
              <a:gd name="connsiteY3" fmla="*/ 60194 h 150724"/>
              <a:gd name="connsiteX4" fmla="*/ 24822 w 43256"/>
              <a:gd name="connsiteY4" fmla="*/ 1 h 150724"/>
              <a:gd name="connsiteX5" fmla="*/ 29869 w 43256"/>
              <a:gd name="connsiteY5" fmla="*/ 59243 h 150724"/>
              <a:gd name="connsiteX6" fmla="*/ 32712 w 43256"/>
              <a:gd name="connsiteY6" fmla="*/ 29960 h 150724"/>
              <a:gd name="connsiteX7" fmla="*/ 38354 w 43256"/>
              <a:gd name="connsiteY7" fmla="*/ 62338 h 150724"/>
              <a:gd name="connsiteX8" fmla="*/ 42018 w 43256"/>
              <a:gd name="connsiteY8" fmla="*/ 67080 h 150724"/>
              <a:gd name="connsiteX9" fmla="*/ 41854 w 43256"/>
              <a:gd name="connsiteY9" fmla="*/ 72222 h 150724"/>
              <a:gd name="connsiteX10" fmla="*/ 43052 w 43256"/>
              <a:gd name="connsiteY10" fmla="*/ 80084 h 150724"/>
              <a:gd name="connsiteX11" fmla="*/ 37440 w 43256"/>
              <a:gd name="connsiteY11" fmla="*/ 86966 h 150724"/>
              <a:gd name="connsiteX12" fmla="*/ 33607 w 43256"/>
              <a:gd name="connsiteY12" fmla="*/ 124847 h 150724"/>
              <a:gd name="connsiteX13" fmla="*/ 28540 w 43256"/>
              <a:gd name="connsiteY13" fmla="*/ 110647 h 150724"/>
              <a:gd name="connsiteX14" fmla="*/ 23956 w 43256"/>
              <a:gd name="connsiteY14" fmla="*/ 150720 h 150724"/>
              <a:gd name="connsiteX15" fmla="*/ 17276 w 43256"/>
              <a:gd name="connsiteY15" fmla="*/ 108067 h 150724"/>
              <a:gd name="connsiteX16" fmla="*/ 5840 w 43256"/>
              <a:gd name="connsiteY16" fmla="*/ 92234 h 150724"/>
              <a:gd name="connsiteX17" fmla="*/ 1146 w 43256"/>
              <a:gd name="connsiteY17" fmla="*/ 88012 h 150724"/>
              <a:gd name="connsiteX18" fmla="*/ 2149 w 43256"/>
              <a:gd name="connsiteY18" fmla="*/ 82313 h 150724"/>
              <a:gd name="connsiteX19" fmla="*/ 31 w 43256"/>
              <a:gd name="connsiteY19" fmla="*/ 76466 h 150724"/>
              <a:gd name="connsiteX20" fmla="*/ 3899 w 43256"/>
              <a:gd name="connsiteY20" fmla="*/ 71269 h 150724"/>
              <a:gd name="connsiteX21" fmla="*/ 3936 w 43256"/>
              <a:gd name="connsiteY21" fmla="*/ 71132 h 150724"/>
              <a:gd name="connsiteX0" fmla="*/ 4729 w 43256"/>
              <a:gd name="connsiteY0" fmla="*/ 82939 h 150724"/>
              <a:gd name="connsiteX1" fmla="*/ 2196 w 43256"/>
              <a:gd name="connsiteY1" fmla="*/ 82142 h 150724"/>
              <a:gd name="connsiteX2" fmla="*/ 6964 w 43256"/>
              <a:gd name="connsiteY2" fmla="*/ 91661 h 150724"/>
              <a:gd name="connsiteX3" fmla="*/ 5856 w 43256"/>
              <a:gd name="connsiteY3" fmla="*/ 92042 h 150724"/>
              <a:gd name="connsiteX4" fmla="*/ 17629 w 43256"/>
              <a:gd name="connsiteY4" fmla="*/ 100704 h 150724"/>
              <a:gd name="connsiteX5" fmla="*/ 17112 w 43256"/>
              <a:gd name="connsiteY5" fmla="*/ 107947 h 150724"/>
              <a:gd name="connsiteX6" fmla="*/ 29015 w 43256"/>
              <a:gd name="connsiteY6" fmla="*/ 103732 h 150724"/>
              <a:gd name="connsiteX7" fmla="*/ 28445 w 43256"/>
              <a:gd name="connsiteY7" fmla="*/ 111211 h 150724"/>
              <a:gd name="connsiteX8" fmla="*/ 34165 w 43256"/>
              <a:gd name="connsiteY8" fmla="*/ 79716 h 150724"/>
              <a:gd name="connsiteX9" fmla="*/ 37416 w 43256"/>
              <a:gd name="connsiteY9" fmla="*/ 86852 h 150724"/>
              <a:gd name="connsiteX10" fmla="*/ 41834 w 43256"/>
              <a:gd name="connsiteY10" fmla="*/ 72116 h 150724"/>
              <a:gd name="connsiteX11" fmla="*/ 40386 w 43256"/>
              <a:gd name="connsiteY11" fmla="*/ 74792 h 150724"/>
              <a:gd name="connsiteX12" fmla="*/ 38360 w 43256"/>
              <a:gd name="connsiteY12" fmla="*/ 62188 h 150724"/>
              <a:gd name="connsiteX13" fmla="*/ 38436 w 43256"/>
              <a:gd name="connsiteY13" fmla="*/ 63452 h 150724"/>
              <a:gd name="connsiteX14" fmla="*/ 29114 w 43256"/>
              <a:gd name="connsiteY14" fmla="*/ 60714 h 150724"/>
              <a:gd name="connsiteX15" fmla="*/ 29856 w 43256"/>
              <a:gd name="connsiteY15" fmla="*/ 59102 h 150724"/>
              <a:gd name="connsiteX16" fmla="*/ 22177 w 43256"/>
              <a:gd name="connsiteY16" fmla="*/ 61482 h 150724"/>
              <a:gd name="connsiteX17" fmla="*/ 22232 w 43256"/>
              <a:gd name="connsiteY17" fmla="*/ 75545 h 150724"/>
              <a:gd name="connsiteX18" fmla="*/ 16114 w 43256"/>
              <a:gd name="connsiteY18" fmla="*/ 73993 h 150724"/>
              <a:gd name="connsiteX19" fmla="*/ 15336 w 43256"/>
              <a:gd name="connsiteY19" fmla="*/ 63302 h 150724"/>
              <a:gd name="connsiteX20" fmla="*/ 4163 w 43256"/>
              <a:gd name="connsiteY20" fmla="*/ 72551 h 150724"/>
              <a:gd name="connsiteX21" fmla="*/ 3936 w 43256"/>
              <a:gd name="connsiteY21" fmla="*/ 71132 h 150724"/>
              <a:gd name="connsiteX0" fmla="*/ 3936 w 43256"/>
              <a:gd name="connsiteY0" fmla="*/ 71132 h 150724"/>
              <a:gd name="connsiteX1" fmla="*/ 5659 w 43256"/>
              <a:gd name="connsiteY1" fmla="*/ 63669 h 150724"/>
              <a:gd name="connsiteX2" fmla="*/ 14041 w 43256"/>
              <a:gd name="connsiteY2" fmla="*/ 61964 h 150724"/>
              <a:gd name="connsiteX3" fmla="*/ 22492 w 43256"/>
              <a:gd name="connsiteY3" fmla="*/ 60194 h 150724"/>
              <a:gd name="connsiteX4" fmla="*/ 24822 w 43256"/>
              <a:gd name="connsiteY4" fmla="*/ 1 h 150724"/>
              <a:gd name="connsiteX5" fmla="*/ 29869 w 43256"/>
              <a:gd name="connsiteY5" fmla="*/ 59243 h 150724"/>
              <a:gd name="connsiteX6" fmla="*/ 32712 w 43256"/>
              <a:gd name="connsiteY6" fmla="*/ 29960 h 150724"/>
              <a:gd name="connsiteX7" fmla="*/ 38354 w 43256"/>
              <a:gd name="connsiteY7" fmla="*/ 62338 h 150724"/>
              <a:gd name="connsiteX8" fmla="*/ 42018 w 43256"/>
              <a:gd name="connsiteY8" fmla="*/ 67080 h 150724"/>
              <a:gd name="connsiteX9" fmla="*/ 41854 w 43256"/>
              <a:gd name="connsiteY9" fmla="*/ 72222 h 150724"/>
              <a:gd name="connsiteX10" fmla="*/ 43052 w 43256"/>
              <a:gd name="connsiteY10" fmla="*/ 80084 h 150724"/>
              <a:gd name="connsiteX11" fmla="*/ 37440 w 43256"/>
              <a:gd name="connsiteY11" fmla="*/ 86966 h 150724"/>
              <a:gd name="connsiteX12" fmla="*/ 33607 w 43256"/>
              <a:gd name="connsiteY12" fmla="*/ 124847 h 150724"/>
              <a:gd name="connsiteX13" fmla="*/ 28540 w 43256"/>
              <a:gd name="connsiteY13" fmla="*/ 110647 h 150724"/>
              <a:gd name="connsiteX14" fmla="*/ 23956 w 43256"/>
              <a:gd name="connsiteY14" fmla="*/ 150720 h 150724"/>
              <a:gd name="connsiteX15" fmla="*/ 17276 w 43256"/>
              <a:gd name="connsiteY15" fmla="*/ 108067 h 150724"/>
              <a:gd name="connsiteX16" fmla="*/ 5840 w 43256"/>
              <a:gd name="connsiteY16" fmla="*/ 92234 h 150724"/>
              <a:gd name="connsiteX17" fmla="*/ 1146 w 43256"/>
              <a:gd name="connsiteY17" fmla="*/ 88012 h 150724"/>
              <a:gd name="connsiteX18" fmla="*/ 2149 w 43256"/>
              <a:gd name="connsiteY18" fmla="*/ 82313 h 150724"/>
              <a:gd name="connsiteX19" fmla="*/ 31 w 43256"/>
              <a:gd name="connsiteY19" fmla="*/ 76466 h 150724"/>
              <a:gd name="connsiteX20" fmla="*/ 3899 w 43256"/>
              <a:gd name="connsiteY20" fmla="*/ 71269 h 150724"/>
              <a:gd name="connsiteX21" fmla="*/ 3936 w 43256"/>
              <a:gd name="connsiteY21" fmla="*/ 71132 h 150724"/>
              <a:gd name="connsiteX0" fmla="*/ 4729 w 43256"/>
              <a:gd name="connsiteY0" fmla="*/ 82939 h 150724"/>
              <a:gd name="connsiteX1" fmla="*/ 2196 w 43256"/>
              <a:gd name="connsiteY1" fmla="*/ 82142 h 150724"/>
              <a:gd name="connsiteX2" fmla="*/ 6964 w 43256"/>
              <a:gd name="connsiteY2" fmla="*/ 91661 h 150724"/>
              <a:gd name="connsiteX3" fmla="*/ 5856 w 43256"/>
              <a:gd name="connsiteY3" fmla="*/ 92042 h 150724"/>
              <a:gd name="connsiteX4" fmla="*/ 17629 w 43256"/>
              <a:gd name="connsiteY4" fmla="*/ 100704 h 150724"/>
              <a:gd name="connsiteX5" fmla="*/ 17112 w 43256"/>
              <a:gd name="connsiteY5" fmla="*/ 107947 h 150724"/>
              <a:gd name="connsiteX6" fmla="*/ 29015 w 43256"/>
              <a:gd name="connsiteY6" fmla="*/ 103732 h 150724"/>
              <a:gd name="connsiteX7" fmla="*/ 28445 w 43256"/>
              <a:gd name="connsiteY7" fmla="*/ 111211 h 150724"/>
              <a:gd name="connsiteX8" fmla="*/ 34165 w 43256"/>
              <a:gd name="connsiteY8" fmla="*/ 79716 h 150724"/>
              <a:gd name="connsiteX9" fmla="*/ 37416 w 43256"/>
              <a:gd name="connsiteY9" fmla="*/ 86852 h 150724"/>
              <a:gd name="connsiteX10" fmla="*/ 41834 w 43256"/>
              <a:gd name="connsiteY10" fmla="*/ 72116 h 150724"/>
              <a:gd name="connsiteX11" fmla="*/ 40386 w 43256"/>
              <a:gd name="connsiteY11" fmla="*/ 74792 h 150724"/>
              <a:gd name="connsiteX12" fmla="*/ 38360 w 43256"/>
              <a:gd name="connsiteY12" fmla="*/ 62188 h 150724"/>
              <a:gd name="connsiteX13" fmla="*/ 38436 w 43256"/>
              <a:gd name="connsiteY13" fmla="*/ 63452 h 150724"/>
              <a:gd name="connsiteX14" fmla="*/ 29114 w 43256"/>
              <a:gd name="connsiteY14" fmla="*/ 60714 h 150724"/>
              <a:gd name="connsiteX15" fmla="*/ 29856 w 43256"/>
              <a:gd name="connsiteY15" fmla="*/ 59102 h 150724"/>
              <a:gd name="connsiteX16" fmla="*/ 22177 w 43256"/>
              <a:gd name="connsiteY16" fmla="*/ 61482 h 150724"/>
              <a:gd name="connsiteX17" fmla="*/ 22232 w 43256"/>
              <a:gd name="connsiteY17" fmla="*/ 75545 h 150724"/>
              <a:gd name="connsiteX18" fmla="*/ 16114 w 43256"/>
              <a:gd name="connsiteY18" fmla="*/ 73993 h 150724"/>
              <a:gd name="connsiteX19" fmla="*/ 15336 w 43256"/>
              <a:gd name="connsiteY19" fmla="*/ 63302 h 150724"/>
              <a:gd name="connsiteX20" fmla="*/ 4163 w 43256"/>
              <a:gd name="connsiteY20" fmla="*/ 72551 h 150724"/>
              <a:gd name="connsiteX21" fmla="*/ 3936 w 43256"/>
              <a:gd name="connsiteY21" fmla="*/ 71132 h 150724"/>
              <a:gd name="connsiteX0" fmla="*/ 3936 w 43256"/>
              <a:gd name="connsiteY0" fmla="*/ 71132 h 150724"/>
              <a:gd name="connsiteX1" fmla="*/ 5659 w 43256"/>
              <a:gd name="connsiteY1" fmla="*/ 63669 h 150724"/>
              <a:gd name="connsiteX2" fmla="*/ 14041 w 43256"/>
              <a:gd name="connsiteY2" fmla="*/ 61964 h 150724"/>
              <a:gd name="connsiteX3" fmla="*/ 22492 w 43256"/>
              <a:gd name="connsiteY3" fmla="*/ 60194 h 150724"/>
              <a:gd name="connsiteX4" fmla="*/ 24822 w 43256"/>
              <a:gd name="connsiteY4" fmla="*/ 1 h 150724"/>
              <a:gd name="connsiteX5" fmla="*/ 29869 w 43256"/>
              <a:gd name="connsiteY5" fmla="*/ 59243 h 150724"/>
              <a:gd name="connsiteX6" fmla="*/ 32712 w 43256"/>
              <a:gd name="connsiteY6" fmla="*/ 29960 h 150724"/>
              <a:gd name="connsiteX7" fmla="*/ 38354 w 43256"/>
              <a:gd name="connsiteY7" fmla="*/ 62338 h 150724"/>
              <a:gd name="connsiteX8" fmla="*/ 42018 w 43256"/>
              <a:gd name="connsiteY8" fmla="*/ 67080 h 150724"/>
              <a:gd name="connsiteX9" fmla="*/ 41854 w 43256"/>
              <a:gd name="connsiteY9" fmla="*/ 72222 h 150724"/>
              <a:gd name="connsiteX10" fmla="*/ 43052 w 43256"/>
              <a:gd name="connsiteY10" fmla="*/ 80084 h 150724"/>
              <a:gd name="connsiteX11" fmla="*/ 37440 w 43256"/>
              <a:gd name="connsiteY11" fmla="*/ 86966 h 150724"/>
              <a:gd name="connsiteX12" fmla="*/ 33607 w 43256"/>
              <a:gd name="connsiteY12" fmla="*/ 124847 h 150724"/>
              <a:gd name="connsiteX13" fmla="*/ 28540 w 43256"/>
              <a:gd name="connsiteY13" fmla="*/ 110647 h 150724"/>
              <a:gd name="connsiteX14" fmla="*/ 23956 w 43256"/>
              <a:gd name="connsiteY14" fmla="*/ 150720 h 150724"/>
              <a:gd name="connsiteX15" fmla="*/ 17276 w 43256"/>
              <a:gd name="connsiteY15" fmla="*/ 108067 h 150724"/>
              <a:gd name="connsiteX16" fmla="*/ 5840 w 43256"/>
              <a:gd name="connsiteY16" fmla="*/ 92234 h 150724"/>
              <a:gd name="connsiteX17" fmla="*/ 1146 w 43256"/>
              <a:gd name="connsiteY17" fmla="*/ 88012 h 150724"/>
              <a:gd name="connsiteX18" fmla="*/ 2149 w 43256"/>
              <a:gd name="connsiteY18" fmla="*/ 82313 h 150724"/>
              <a:gd name="connsiteX19" fmla="*/ 31 w 43256"/>
              <a:gd name="connsiteY19" fmla="*/ 76466 h 150724"/>
              <a:gd name="connsiteX20" fmla="*/ 3899 w 43256"/>
              <a:gd name="connsiteY20" fmla="*/ 71269 h 150724"/>
              <a:gd name="connsiteX21" fmla="*/ 3936 w 43256"/>
              <a:gd name="connsiteY21" fmla="*/ 71132 h 150724"/>
              <a:gd name="connsiteX0" fmla="*/ 4729 w 43256"/>
              <a:gd name="connsiteY0" fmla="*/ 82939 h 150724"/>
              <a:gd name="connsiteX1" fmla="*/ 2196 w 43256"/>
              <a:gd name="connsiteY1" fmla="*/ 82142 h 150724"/>
              <a:gd name="connsiteX2" fmla="*/ 6964 w 43256"/>
              <a:gd name="connsiteY2" fmla="*/ 91661 h 150724"/>
              <a:gd name="connsiteX3" fmla="*/ 5856 w 43256"/>
              <a:gd name="connsiteY3" fmla="*/ 92042 h 150724"/>
              <a:gd name="connsiteX4" fmla="*/ 17629 w 43256"/>
              <a:gd name="connsiteY4" fmla="*/ 100704 h 150724"/>
              <a:gd name="connsiteX5" fmla="*/ 17112 w 43256"/>
              <a:gd name="connsiteY5" fmla="*/ 107947 h 150724"/>
              <a:gd name="connsiteX6" fmla="*/ 29015 w 43256"/>
              <a:gd name="connsiteY6" fmla="*/ 103732 h 150724"/>
              <a:gd name="connsiteX7" fmla="*/ 28445 w 43256"/>
              <a:gd name="connsiteY7" fmla="*/ 111211 h 150724"/>
              <a:gd name="connsiteX8" fmla="*/ 34165 w 43256"/>
              <a:gd name="connsiteY8" fmla="*/ 79716 h 150724"/>
              <a:gd name="connsiteX9" fmla="*/ 37416 w 43256"/>
              <a:gd name="connsiteY9" fmla="*/ 86852 h 150724"/>
              <a:gd name="connsiteX10" fmla="*/ 41834 w 43256"/>
              <a:gd name="connsiteY10" fmla="*/ 72116 h 150724"/>
              <a:gd name="connsiteX11" fmla="*/ 40386 w 43256"/>
              <a:gd name="connsiteY11" fmla="*/ 74792 h 150724"/>
              <a:gd name="connsiteX12" fmla="*/ 38360 w 43256"/>
              <a:gd name="connsiteY12" fmla="*/ 62188 h 150724"/>
              <a:gd name="connsiteX13" fmla="*/ 38436 w 43256"/>
              <a:gd name="connsiteY13" fmla="*/ 63452 h 150724"/>
              <a:gd name="connsiteX14" fmla="*/ 29114 w 43256"/>
              <a:gd name="connsiteY14" fmla="*/ 60714 h 150724"/>
              <a:gd name="connsiteX15" fmla="*/ 29856 w 43256"/>
              <a:gd name="connsiteY15" fmla="*/ 59102 h 150724"/>
              <a:gd name="connsiteX16" fmla="*/ 22177 w 43256"/>
              <a:gd name="connsiteY16" fmla="*/ 61482 h 150724"/>
              <a:gd name="connsiteX17" fmla="*/ 22232 w 43256"/>
              <a:gd name="connsiteY17" fmla="*/ 75545 h 150724"/>
              <a:gd name="connsiteX18" fmla="*/ 16114 w 43256"/>
              <a:gd name="connsiteY18" fmla="*/ 73993 h 150724"/>
              <a:gd name="connsiteX19" fmla="*/ 15336 w 43256"/>
              <a:gd name="connsiteY19" fmla="*/ 63302 h 150724"/>
              <a:gd name="connsiteX20" fmla="*/ 4163 w 43256"/>
              <a:gd name="connsiteY20" fmla="*/ 72551 h 150724"/>
              <a:gd name="connsiteX21" fmla="*/ 3936 w 43256"/>
              <a:gd name="connsiteY21" fmla="*/ 71132 h 150724"/>
              <a:gd name="connsiteX0" fmla="*/ 3936 w 43256"/>
              <a:gd name="connsiteY0" fmla="*/ 71132 h 150724"/>
              <a:gd name="connsiteX1" fmla="*/ 5659 w 43256"/>
              <a:gd name="connsiteY1" fmla="*/ 63669 h 150724"/>
              <a:gd name="connsiteX2" fmla="*/ 14041 w 43256"/>
              <a:gd name="connsiteY2" fmla="*/ 61964 h 150724"/>
              <a:gd name="connsiteX3" fmla="*/ 22492 w 43256"/>
              <a:gd name="connsiteY3" fmla="*/ 60194 h 150724"/>
              <a:gd name="connsiteX4" fmla="*/ 24822 w 43256"/>
              <a:gd name="connsiteY4" fmla="*/ 1 h 150724"/>
              <a:gd name="connsiteX5" fmla="*/ 29869 w 43256"/>
              <a:gd name="connsiteY5" fmla="*/ 59243 h 150724"/>
              <a:gd name="connsiteX6" fmla="*/ 32712 w 43256"/>
              <a:gd name="connsiteY6" fmla="*/ 29960 h 150724"/>
              <a:gd name="connsiteX7" fmla="*/ 38354 w 43256"/>
              <a:gd name="connsiteY7" fmla="*/ 62338 h 150724"/>
              <a:gd name="connsiteX8" fmla="*/ 42018 w 43256"/>
              <a:gd name="connsiteY8" fmla="*/ 67080 h 150724"/>
              <a:gd name="connsiteX9" fmla="*/ 41854 w 43256"/>
              <a:gd name="connsiteY9" fmla="*/ 72222 h 150724"/>
              <a:gd name="connsiteX10" fmla="*/ 43052 w 43256"/>
              <a:gd name="connsiteY10" fmla="*/ 80084 h 150724"/>
              <a:gd name="connsiteX11" fmla="*/ 37440 w 43256"/>
              <a:gd name="connsiteY11" fmla="*/ 86966 h 150724"/>
              <a:gd name="connsiteX12" fmla="*/ 33607 w 43256"/>
              <a:gd name="connsiteY12" fmla="*/ 124847 h 150724"/>
              <a:gd name="connsiteX13" fmla="*/ 28540 w 43256"/>
              <a:gd name="connsiteY13" fmla="*/ 110647 h 150724"/>
              <a:gd name="connsiteX14" fmla="*/ 23956 w 43256"/>
              <a:gd name="connsiteY14" fmla="*/ 150720 h 150724"/>
              <a:gd name="connsiteX15" fmla="*/ 17276 w 43256"/>
              <a:gd name="connsiteY15" fmla="*/ 108067 h 150724"/>
              <a:gd name="connsiteX16" fmla="*/ 5840 w 43256"/>
              <a:gd name="connsiteY16" fmla="*/ 92234 h 150724"/>
              <a:gd name="connsiteX17" fmla="*/ 1146 w 43256"/>
              <a:gd name="connsiteY17" fmla="*/ 88012 h 150724"/>
              <a:gd name="connsiteX18" fmla="*/ 2149 w 43256"/>
              <a:gd name="connsiteY18" fmla="*/ 82313 h 150724"/>
              <a:gd name="connsiteX19" fmla="*/ 31 w 43256"/>
              <a:gd name="connsiteY19" fmla="*/ 76466 h 150724"/>
              <a:gd name="connsiteX20" fmla="*/ 3899 w 43256"/>
              <a:gd name="connsiteY20" fmla="*/ 71269 h 150724"/>
              <a:gd name="connsiteX21" fmla="*/ 3936 w 43256"/>
              <a:gd name="connsiteY21" fmla="*/ 71132 h 150724"/>
              <a:gd name="connsiteX0" fmla="*/ 4729 w 43256"/>
              <a:gd name="connsiteY0" fmla="*/ 82939 h 150724"/>
              <a:gd name="connsiteX1" fmla="*/ 2196 w 43256"/>
              <a:gd name="connsiteY1" fmla="*/ 82142 h 150724"/>
              <a:gd name="connsiteX2" fmla="*/ 6964 w 43256"/>
              <a:gd name="connsiteY2" fmla="*/ 91661 h 150724"/>
              <a:gd name="connsiteX3" fmla="*/ 5856 w 43256"/>
              <a:gd name="connsiteY3" fmla="*/ 92042 h 150724"/>
              <a:gd name="connsiteX4" fmla="*/ 17629 w 43256"/>
              <a:gd name="connsiteY4" fmla="*/ 100704 h 150724"/>
              <a:gd name="connsiteX5" fmla="*/ 17112 w 43256"/>
              <a:gd name="connsiteY5" fmla="*/ 107947 h 150724"/>
              <a:gd name="connsiteX6" fmla="*/ 29015 w 43256"/>
              <a:gd name="connsiteY6" fmla="*/ 103732 h 150724"/>
              <a:gd name="connsiteX7" fmla="*/ 28445 w 43256"/>
              <a:gd name="connsiteY7" fmla="*/ 111211 h 150724"/>
              <a:gd name="connsiteX8" fmla="*/ 34165 w 43256"/>
              <a:gd name="connsiteY8" fmla="*/ 79716 h 150724"/>
              <a:gd name="connsiteX9" fmla="*/ 37416 w 43256"/>
              <a:gd name="connsiteY9" fmla="*/ 86852 h 150724"/>
              <a:gd name="connsiteX10" fmla="*/ 41834 w 43256"/>
              <a:gd name="connsiteY10" fmla="*/ 72116 h 150724"/>
              <a:gd name="connsiteX11" fmla="*/ 40386 w 43256"/>
              <a:gd name="connsiteY11" fmla="*/ 74792 h 150724"/>
              <a:gd name="connsiteX12" fmla="*/ 38360 w 43256"/>
              <a:gd name="connsiteY12" fmla="*/ 62188 h 150724"/>
              <a:gd name="connsiteX13" fmla="*/ 38436 w 43256"/>
              <a:gd name="connsiteY13" fmla="*/ 63452 h 150724"/>
              <a:gd name="connsiteX14" fmla="*/ 29114 w 43256"/>
              <a:gd name="connsiteY14" fmla="*/ 60714 h 150724"/>
              <a:gd name="connsiteX15" fmla="*/ 31072 w 43256"/>
              <a:gd name="connsiteY15" fmla="*/ 64852 h 150724"/>
              <a:gd name="connsiteX16" fmla="*/ 22177 w 43256"/>
              <a:gd name="connsiteY16" fmla="*/ 61482 h 150724"/>
              <a:gd name="connsiteX17" fmla="*/ 22232 w 43256"/>
              <a:gd name="connsiteY17" fmla="*/ 75545 h 150724"/>
              <a:gd name="connsiteX18" fmla="*/ 16114 w 43256"/>
              <a:gd name="connsiteY18" fmla="*/ 73993 h 150724"/>
              <a:gd name="connsiteX19" fmla="*/ 15336 w 43256"/>
              <a:gd name="connsiteY19" fmla="*/ 63302 h 150724"/>
              <a:gd name="connsiteX20" fmla="*/ 4163 w 43256"/>
              <a:gd name="connsiteY20" fmla="*/ 72551 h 150724"/>
              <a:gd name="connsiteX21" fmla="*/ 3936 w 43256"/>
              <a:gd name="connsiteY21" fmla="*/ 71132 h 150724"/>
              <a:gd name="connsiteX0" fmla="*/ 3936 w 43256"/>
              <a:gd name="connsiteY0" fmla="*/ 71136 h 150728"/>
              <a:gd name="connsiteX1" fmla="*/ 5659 w 43256"/>
              <a:gd name="connsiteY1" fmla="*/ 63673 h 150728"/>
              <a:gd name="connsiteX2" fmla="*/ 14041 w 43256"/>
              <a:gd name="connsiteY2" fmla="*/ 61968 h 150728"/>
              <a:gd name="connsiteX3" fmla="*/ 22492 w 43256"/>
              <a:gd name="connsiteY3" fmla="*/ 60198 h 150728"/>
              <a:gd name="connsiteX4" fmla="*/ 24822 w 43256"/>
              <a:gd name="connsiteY4" fmla="*/ 5 h 150728"/>
              <a:gd name="connsiteX5" fmla="*/ 29869 w 43256"/>
              <a:gd name="connsiteY5" fmla="*/ 59247 h 150728"/>
              <a:gd name="connsiteX6" fmla="*/ 32712 w 43256"/>
              <a:gd name="connsiteY6" fmla="*/ 29964 h 150728"/>
              <a:gd name="connsiteX7" fmla="*/ 38354 w 43256"/>
              <a:gd name="connsiteY7" fmla="*/ 62342 h 150728"/>
              <a:gd name="connsiteX8" fmla="*/ 42018 w 43256"/>
              <a:gd name="connsiteY8" fmla="*/ 67084 h 150728"/>
              <a:gd name="connsiteX9" fmla="*/ 41854 w 43256"/>
              <a:gd name="connsiteY9" fmla="*/ 72226 h 150728"/>
              <a:gd name="connsiteX10" fmla="*/ 43052 w 43256"/>
              <a:gd name="connsiteY10" fmla="*/ 80088 h 150728"/>
              <a:gd name="connsiteX11" fmla="*/ 37440 w 43256"/>
              <a:gd name="connsiteY11" fmla="*/ 86970 h 150728"/>
              <a:gd name="connsiteX12" fmla="*/ 33607 w 43256"/>
              <a:gd name="connsiteY12" fmla="*/ 124851 h 150728"/>
              <a:gd name="connsiteX13" fmla="*/ 28540 w 43256"/>
              <a:gd name="connsiteY13" fmla="*/ 110651 h 150728"/>
              <a:gd name="connsiteX14" fmla="*/ 23956 w 43256"/>
              <a:gd name="connsiteY14" fmla="*/ 150724 h 150728"/>
              <a:gd name="connsiteX15" fmla="*/ 17276 w 43256"/>
              <a:gd name="connsiteY15" fmla="*/ 108071 h 150728"/>
              <a:gd name="connsiteX16" fmla="*/ 5840 w 43256"/>
              <a:gd name="connsiteY16" fmla="*/ 92238 h 150728"/>
              <a:gd name="connsiteX17" fmla="*/ 1146 w 43256"/>
              <a:gd name="connsiteY17" fmla="*/ 88016 h 150728"/>
              <a:gd name="connsiteX18" fmla="*/ 2149 w 43256"/>
              <a:gd name="connsiteY18" fmla="*/ 82317 h 150728"/>
              <a:gd name="connsiteX19" fmla="*/ 31 w 43256"/>
              <a:gd name="connsiteY19" fmla="*/ 76470 h 150728"/>
              <a:gd name="connsiteX20" fmla="*/ 3899 w 43256"/>
              <a:gd name="connsiteY20" fmla="*/ 71273 h 150728"/>
              <a:gd name="connsiteX21" fmla="*/ 3936 w 43256"/>
              <a:gd name="connsiteY21" fmla="*/ 71136 h 150728"/>
              <a:gd name="connsiteX0" fmla="*/ 4729 w 43256"/>
              <a:gd name="connsiteY0" fmla="*/ 82943 h 150728"/>
              <a:gd name="connsiteX1" fmla="*/ 2196 w 43256"/>
              <a:gd name="connsiteY1" fmla="*/ 82146 h 150728"/>
              <a:gd name="connsiteX2" fmla="*/ 6964 w 43256"/>
              <a:gd name="connsiteY2" fmla="*/ 91665 h 150728"/>
              <a:gd name="connsiteX3" fmla="*/ 5856 w 43256"/>
              <a:gd name="connsiteY3" fmla="*/ 92046 h 150728"/>
              <a:gd name="connsiteX4" fmla="*/ 17629 w 43256"/>
              <a:gd name="connsiteY4" fmla="*/ 100708 h 150728"/>
              <a:gd name="connsiteX5" fmla="*/ 17112 w 43256"/>
              <a:gd name="connsiteY5" fmla="*/ 107951 h 150728"/>
              <a:gd name="connsiteX6" fmla="*/ 29015 w 43256"/>
              <a:gd name="connsiteY6" fmla="*/ 103736 h 150728"/>
              <a:gd name="connsiteX7" fmla="*/ 28445 w 43256"/>
              <a:gd name="connsiteY7" fmla="*/ 111215 h 150728"/>
              <a:gd name="connsiteX8" fmla="*/ 34165 w 43256"/>
              <a:gd name="connsiteY8" fmla="*/ 79720 h 150728"/>
              <a:gd name="connsiteX9" fmla="*/ 37416 w 43256"/>
              <a:gd name="connsiteY9" fmla="*/ 86856 h 150728"/>
              <a:gd name="connsiteX10" fmla="*/ 41834 w 43256"/>
              <a:gd name="connsiteY10" fmla="*/ 72120 h 150728"/>
              <a:gd name="connsiteX11" fmla="*/ 40386 w 43256"/>
              <a:gd name="connsiteY11" fmla="*/ 74796 h 150728"/>
              <a:gd name="connsiteX12" fmla="*/ 38360 w 43256"/>
              <a:gd name="connsiteY12" fmla="*/ 62192 h 150728"/>
              <a:gd name="connsiteX13" fmla="*/ 38436 w 43256"/>
              <a:gd name="connsiteY13" fmla="*/ 63456 h 150728"/>
              <a:gd name="connsiteX14" fmla="*/ 29114 w 43256"/>
              <a:gd name="connsiteY14" fmla="*/ 60718 h 150728"/>
              <a:gd name="connsiteX15" fmla="*/ 31072 w 43256"/>
              <a:gd name="connsiteY15" fmla="*/ 64856 h 150728"/>
              <a:gd name="connsiteX16" fmla="*/ 22177 w 43256"/>
              <a:gd name="connsiteY16" fmla="*/ 61486 h 150728"/>
              <a:gd name="connsiteX17" fmla="*/ 22232 w 43256"/>
              <a:gd name="connsiteY17" fmla="*/ 75549 h 150728"/>
              <a:gd name="connsiteX18" fmla="*/ 16114 w 43256"/>
              <a:gd name="connsiteY18" fmla="*/ 73997 h 150728"/>
              <a:gd name="connsiteX19" fmla="*/ 15336 w 43256"/>
              <a:gd name="connsiteY19" fmla="*/ 63306 h 150728"/>
              <a:gd name="connsiteX20" fmla="*/ 4163 w 43256"/>
              <a:gd name="connsiteY20" fmla="*/ 72555 h 150728"/>
              <a:gd name="connsiteX21" fmla="*/ 3936 w 43256"/>
              <a:gd name="connsiteY21" fmla="*/ 71136 h 150728"/>
              <a:gd name="connsiteX0" fmla="*/ 3936 w 43256"/>
              <a:gd name="connsiteY0" fmla="*/ 71136 h 150728"/>
              <a:gd name="connsiteX1" fmla="*/ 5659 w 43256"/>
              <a:gd name="connsiteY1" fmla="*/ 63673 h 150728"/>
              <a:gd name="connsiteX2" fmla="*/ 14041 w 43256"/>
              <a:gd name="connsiteY2" fmla="*/ 61968 h 150728"/>
              <a:gd name="connsiteX3" fmla="*/ 22492 w 43256"/>
              <a:gd name="connsiteY3" fmla="*/ 60198 h 150728"/>
              <a:gd name="connsiteX4" fmla="*/ 24822 w 43256"/>
              <a:gd name="connsiteY4" fmla="*/ 5 h 150728"/>
              <a:gd name="connsiteX5" fmla="*/ 29869 w 43256"/>
              <a:gd name="connsiteY5" fmla="*/ 59247 h 150728"/>
              <a:gd name="connsiteX6" fmla="*/ 32712 w 43256"/>
              <a:gd name="connsiteY6" fmla="*/ 29964 h 150728"/>
              <a:gd name="connsiteX7" fmla="*/ 38354 w 43256"/>
              <a:gd name="connsiteY7" fmla="*/ 62342 h 150728"/>
              <a:gd name="connsiteX8" fmla="*/ 42018 w 43256"/>
              <a:gd name="connsiteY8" fmla="*/ 67084 h 150728"/>
              <a:gd name="connsiteX9" fmla="*/ 41854 w 43256"/>
              <a:gd name="connsiteY9" fmla="*/ 72226 h 150728"/>
              <a:gd name="connsiteX10" fmla="*/ 43052 w 43256"/>
              <a:gd name="connsiteY10" fmla="*/ 80088 h 150728"/>
              <a:gd name="connsiteX11" fmla="*/ 37440 w 43256"/>
              <a:gd name="connsiteY11" fmla="*/ 86970 h 150728"/>
              <a:gd name="connsiteX12" fmla="*/ 33607 w 43256"/>
              <a:gd name="connsiteY12" fmla="*/ 124851 h 150728"/>
              <a:gd name="connsiteX13" fmla="*/ 28540 w 43256"/>
              <a:gd name="connsiteY13" fmla="*/ 110651 h 150728"/>
              <a:gd name="connsiteX14" fmla="*/ 23956 w 43256"/>
              <a:gd name="connsiteY14" fmla="*/ 150724 h 150728"/>
              <a:gd name="connsiteX15" fmla="*/ 17276 w 43256"/>
              <a:gd name="connsiteY15" fmla="*/ 108071 h 150728"/>
              <a:gd name="connsiteX16" fmla="*/ 5840 w 43256"/>
              <a:gd name="connsiteY16" fmla="*/ 92238 h 150728"/>
              <a:gd name="connsiteX17" fmla="*/ 1146 w 43256"/>
              <a:gd name="connsiteY17" fmla="*/ 88016 h 150728"/>
              <a:gd name="connsiteX18" fmla="*/ 2149 w 43256"/>
              <a:gd name="connsiteY18" fmla="*/ 82317 h 150728"/>
              <a:gd name="connsiteX19" fmla="*/ 31 w 43256"/>
              <a:gd name="connsiteY19" fmla="*/ 76470 h 150728"/>
              <a:gd name="connsiteX20" fmla="*/ 3899 w 43256"/>
              <a:gd name="connsiteY20" fmla="*/ 71273 h 150728"/>
              <a:gd name="connsiteX21" fmla="*/ 3936 w 43256"/>
              <a:gd name="connsiteY21" fmla="*/ 71136 h 150728"/>
              <a:gd name="connsiteX0" fmla="*/ 4729 w 43256"/>
              <a:gd name="connsiteY0" fmla="*/ 82943 h 150728"/>
              <a:gd name="connsiteX1" fmla="*/ 2196 w 43256"/>
              <a:gd name="connsiteY1" fmla="*/ 82146 h 150728"/>
              <a:gd name="connsiteX2" fmla="*/ 6964 w 43256"/>
              <a:gd name="connsiteY2" fmla="*/ 91665 h 150728"/>
              <a:gd name="connsiteX3" fmla="*/ 5856 w 43256"/>
              <a:gd name="connsiteY3" fmla="*/ 92046 h 150728"/>
              <a:gd name="connsiteX4" fmla="*/ 17629 w 43256"/>
              <a:gd name="connsiteY4" fmla="*/ 100708 h 150728"/>
              <a:gd name="connsiteX5" fmla="*/ 17112 w 43256"/>
              <a:gd name="connsiteY5" fmla="*/ 107951 h 150728"/>
              <a:gd name="connsiteX6" fmla="*/ 29015 w 43256"/>
              <a:gd name="connsiteY6" fmla="*/ 103736 h 150728"/>
              <a:gd name="connsiteX7" fmla="*/ 28445 w 43256"/>
              <a:gd name="connsiteY7" fmla="*/ 111215 h 150728"/>
              <a:gd name="connsiteX8" fmla="*/ 34165 w 43256"/>
              <a:gd name="connsiteY8" fmla="*/ 79720 h 150728"/>
              <a:gd name="connsiteX9" fmla="*/ 37416 w 43256"/>
              <a:gd name="connsiteY9" fmla="*/ 86856 h 150728"/>
              <a:gd name="connsiteX10" fmla="*/ 41834 w 43256"/>
              <a:gd name="connsiteY10" fmla="*/ 72120 h 150728"/>
              <a:gd name="connsiteX11" fmla="*/ 40386 w 43256"/>
              <a:gd name="connsiteY11" fmla="*/ 74796 h 150728"/>
              <a:gd name="connsiteX12" fmla="*/ 38360 w 43256"/>
              <a:gd name="connsiteY12" fmla="*/ 62192 h 150728"/>
              <a:gd name="connsiteX13" fmla="*/ 38436 w 43256"/>
              <a:gd name="connsiteY13" fmla="*/ 63456 h 150728"/>
              <a:gd name="connsiteX14" fmla="*/ 29114 w 43256"/>
              <a:gd name="connsiteY14" fmla="*/ 60718 h 150728"/>
              <a:gd name="connsiteX15" fmla="*/ 31072 w 43256"/>
              <a:gd name="connsiteY15" fmla="*/ 64856 h 150728"/>
              <a:gd name="connsiteX16" fmla="*/ 22177 w 43256"/>
              <a:gd name="connsiteY16" fmla="*/ 61486 h 150728"/>
              <a:gd name="connsiteX17" fmla="*/ 22232 w 43256"/>
              <a:gd name="connsiteY17" fmla="*/ 75549 h 150728"/>
              <a:gd name="connsiteX18" fmla="*/ 16114 w 43256"/>
              <a:gd name="connsiteY18" fmla="*/ 73997 h 150728"/>
              <a:gd name="connsiteX19" fmla="*/ 15336 w 43256"/>
              <a:gd name="connsiteY19" fmla="*/ 63306 h 150728"/>
              <a:gd name="connsiteX20" fmla="*/ 4163 w 43256"/>
              <a:gd name="connsiteY20" fmla="*/ 72555 h 150728"/>
              <a:gd name="connsiteX21" fmla="*/ 3936 w 43256"/>
              <a:gd name="connsiteY21" fmla="*/ 71136 h 150728"/>
              <a:gd name="connsiteX0" fmla="*/ 3936 w 43256"/>
              <a:gd name="connsiteY0" fmla="*/ 72567 h 152159"/>
              <a:gd name="connsiteX1" fmla="*/ 5659 w 43256"/>
              <a:gd name="connsiteY1" fmla="*/ 65104 h 152159"/>
              <a:gd name="connsiteX2" fmla="*/ 14041 w 43256"/>
              <a:gd name="connsiteY2" fmla="*/ 63399 h 152159"/>
              <a:gd name="connsiteX3" fmla="*/ 22492 w 43256"/>
              <a:gd name="connsiteY3" fmla="*/ 61629 h 152159"/>
              <a:gd name="connsiteX4" fmla="*/ 24822 w 43256"/>
              <a:gd name="connsiteY4" fmla="*/ 1436 h 152159"/>
              <a:gd name="connsiteX5" fmla="*/ 29920 w 43256"/>
              <a:gd name="connsiteY5" fmla="*/ 42529 h 152159"/>
              <a:gd name="connsiteX6" fmla="*/ 32712 w 43256"/>
              <a:gd name="connsiteY6" fmla="*/ 31395 h 152159"/>
              <a:gd name="connsiteX7" fmla="*/ 38354 w 43256"/>
              <a:gd name="connsiteY7" fmla="*/ 63773 h 152159"/>
              <a:gd name="connsiteX8" fmla="*/ 42018 w 43256"/>
              <a:gd name="connsiteY8" fmla="*/ 68515 h 152159"/>
              <a:gd name="connsiteX9" fmla="*/ 41854 w 43256"/>
              <a:gd name="connsiteY9" fmla="*/ 73657 h 152159"/>
              <a:gd name="connsiteX10" fmla="*/ 43052 w 43256"/>
              <a:gd name="connsiteY10" fmla="*/ 81519 h 152159"/>
              <a:gd name="connsiteX11" fmla="*/ 37440 w 43256"/>
              <a:gd name="connsiteY11" fmla="*/ 88401 h 152159"/>
              <a:gd name="connsiteX12" fmla="*/ 33607 w 43256"/>
              <a:gd name="connsiteY12" fmla="*/ 126282 h 152159"/>
              <a:gd name="connsiteX13" fmla="*/ 28540 w 43256"/>
              <a:gd name="connsiteY13" fmla="*/ 112082 h 152159"/>
              <a:gd name="connsiteX14" fmla="*/ 23956 w 43256"/>
              <a:gd name="connsiteY14" fmla="*/ 152155 h 152159"/>
              <a:gd name="connsiteX15" fmla="*/ 17276 w 43256"/>
              <a:gd name="connsiteY15" fmla="*/ 109502 h 152159"/>
              <a:gd name="connsiteX16" fmla="*/ 5840 w 43256"/>
              <a:gd name="connsiteY16" fmla="*/ 93669 h 152159"/>
              <a:gd name="connsiteX17" fmla="*/ 1146 w 43256"/>
              <a:gd name="connsiteY17" fmla="*/ 89447 h 152159"/>
              <a:gd name="connsiteX18" fmla="*/ 2149 w 43256"/>
              <a:gd name="connsiteY18" fmla="*/ 83748 h 152159"/>
              <a:gd name="connsiteX19" fmla="*/ 31 w 43256"/>
              <a:gd name="connsiteY19" fmla="*/ 77901 h 152159"/>
              <a:gd name="connsiteX20" fmla="*/ 3899 w 43256"/>
              <a:gd name="connsiteY20" fmla="*/ 72704 h 152159"/>
              <a:gd name="connsiteX21" fmla="*/ 3936 w 43256"/>
              <a:gd name="connsiteY21" fmla="*/ 72567 h 152159"/>
              <a:gd name="connsiteX0" fmla="*/ 4729 w 43256"/>
              <a:gd name="connsiteY0" fmla="*/ 84374 h 152159"/>
              <a:gd name="connsiteX1" fmla="*/ 2196 w 43256"/>
              <a:gd name="connsiteY1" fmla="*/ 83577 h 152159"/>
              <a:gd name="connsiteX2" fmla="*/ 6964 w 43256"/>
              <a:gd name="connsiteY2" fmla="*/ 93096 h 152159"/>
              <a:gd name="connsiteX3" fmla="*/ 5856 w 43256"/>
              <a:gd name="connsiteY3" fmla="*/ 93477 h 152159"/>
              <a:gd name="connsiteX4" fmla="*/ 17629 w 43256"/>
              <a:gd name="connsiteY4" fmla="*/ 102139 h 152159"/>
              <a:gd name="connsiteX5" fmla="*/ 17112 w 43256"/>
              <a:gd name="connsiteY5" fmla="*/ 109382 h 152159"/>
              <a:gd name="connsiteX6" fmla="*/ 29015 w 43256"/>
              <a:gd name="connsiteY6" fmla="*/ 105167 h 152159"/>
              <a:gd name="connsiteX7" fmla="*/ 28445 w 43256"/>
              <a:gd name="connsiteY7" fmla="*/ 112646 h 152159"/>
              <a:gd name="connsiteX8" fmla="*/ 34165 w 43256"/>
              <a:gd name="connsiteY8" fmla="*/ 81151 h 152159"/>
              <a:gd name="connsiteX9" fmla="*/ 37416 w 43256"/>
              <a:gd name="connsiteY9" fmla="*/ 88287 h 152159"/>
              <a:gd name="connsiteX10" fmla="*/ 41834 w 43256"/>
              <a:gd name="connsiteY10" fmla="*/ 73551 h 152159"/>
              <a:gd name="connsiteX11" fmla="*/ 40386 w 43256"/>
              <a:gd name="connsiteY11" fmla="*/ 76227 h 152159"/>
              <a:gd name="connsiteX12" fmla="*/ 38360 w 43256"/>
              <a:gd name="connsiteY12" fmla="*/ 63623 h 152159"/>
              <a:gd name="connsiteX13" fmla="*/ 38436 w 43256"/>
              <a:gd name="connsiteY13" fmla="*/ 64887 h 152159"/>
              <a:gd name="connsiteX14" fmla="*/ 29114 w 43256"/>
              <a:gd name="connsiteY14" fmla="*/ 62149 h 152159"/>
              <a:gd name="connsiteX15" fmla="*/ 31072 w 43256"/>
              <a:gd name="connsiteY15" fmla="*/ 66287 h 152159"/>
              <a:gd name="connsiteX16" fmla="*/ 22177 w 43256"/>
              <a:gd name="connsiteY16" fmla="*/ 62917 h 152159"/>
              <a:gd name="connsiteX17" fmla="*/ 22232 w 43256"/>
              <a:gd name="connsiteY17" fmla="*/ 76980 h 152159"/>
              <a:gd name="connsiteX18" fmla="*/ 16114 w 43256"/>
              <a:gd name="connsiteY18" fmla="*/ 75428 h 152159"/>
              <a:gd name="connsiteX19" fmla="*/ 15336 w 43256"/>
              <a:gd name="connsiteY19" fmla="*/ 64737 h 152159"/>
              <a:gd name="connsiteX20" fmla="*/ 4163 w 43256"/>
              <a:gd name="connsiteY20" fmla="*/ 73986 h 152159"/>
              <a:gd name="connsiteX21" fmla="*/ 3936 w 43256"/>
              <a:gd name="connsiteY21" fmla="*/ 72567 h 152159"/>
              <a:gd name="connsiteX0" fmla="*/ 3936 w 43256"/>
              <a:gd name="connsiteY0" fmla="*/ 72567 h 152159"/>
              <a:gd name="connsiteX1" fmla="*/ 5659 w 43256"/>
              <a:gd name="connsiteY1" fmla="*/ 65104 h 152159"/>
              <a:gd name="connsiteX2" fmla="*/ 14041 w 43256"/>
              <a:gd name="connsiteY2" fmla="*/ 63399 h 152159"/>
              <a:gd name="connsiteX3" fmla="*/ 22492 w 43256"/>
              <a:gd name="connsiteY3" fmla="*/ 61629 h 152159"/>
              <a:gd name="connsiteX4" fmla="*/ 24822 w 43256"/>
              <a:gd name="connsiteY4" fmla="*/ 1436 h 152159"/>
              <a:gd name="connsiteX5" fmla="*/ 29920 w 43256"/>
              <a:gd name="connsiteY5" fmla="*/ 42529 h 152159"/>
              <a:gd name="connsiteX6" fmla="*/ 33675 w 43256"/>
              <a:gd name="connsiteY6" fmla="*/ 15762 h 152159"/>
              <a:gd name="connsiteX7" fmla="*/ 38354 w 43256"/>
              <a:gd name="connsiteY7" fmla="*/ 63773 h 152159"/>
              <a:gd name="connsiteX8" fmla="*/ 42018 w 43256"/>
              <a:gd name="connsiteY8" fmla="*/ 68515 h 152159"/>
              <a:gd name="connsiteX9" fmla="*/ 41854 w 43256"/>
              <a:gd name="connsiteY9" fmla="*/ 73657 h 152159"/>
              <a:gd name="connsiteX10" fmla="*/ 43052 w 43256"/>
              <a:gd name="connsiteY10" fmla="*/ 81519 h 152159"/>
              <a:gd name="connsiteX11" fmla="*/ 37440 w 43256"/>
              <a:gd name="connsiteY11" fmla="*/ 88401 h 152159"/>
              <a:gd name="connsiteX12" fmla="*/ 33607 w 43256"/>
              <a:gd name="connsiteY12" fmla="*/ 126282 h 152159"/>
              <a:gd name="connsiteX13" fmla="*/ 28540 w 43256"/>
              <a:gd name="connsiteY13" fmla="*/ 112082 h 152159"/>
              <a:gd name="connsiteX14" fmla="*/ 23956 w 43256"/>
              <a:gd name="connsiteY14" fmla="*/ 152155 h 152159"/>
              <a:gd name="connsiteX15" fmla="*/ 17276 w 43256"/>
              <a:gd name="connsiteY15" fmla="*/ 109502 h 152159"/>
              <a:gd name="connsiteX16" fmla="*/ 5840 w 43256"/>
              <a:gd name="connsiteY16" fmla="*/ 93669 h 152159"/>
              <a:gd name="connsiteX17" fmla="*/ 1146 w 43256"/>
              <a:gd name="connsiteY17" fmla="*/ 89447 h 152159"/>
              <a:gd name="connsiteX18" fmla="*/ 2149 w 43256"/>
              <a:gd name="connsiteY18" fmla="*/ 83748 h 152159"/>
              <a:gd name="connsiteX19" fmla="*/ 31 w 43256"/>
              <a:gd name="connsiteY19" fmla="*/ 77901 h 152159"/>
              <a:gd name="connsiteX20" fmla="*/ 3899 w 43256"/>
              <a:gd name="connsiteY20" fmla="*/ 72704 h 152159"/>
              <a:gd name="connsiteX21" fmla="*/ 3936 w 43256"/>
              <a:gd name="connsiteY21" fmla="*/ 72567 h 152159"/>
              <a:gd name="connsiteX0" fmla="*/ 4729 w 43256"/>
              <a:gd name="connsiteY0" fmla="*/ 84374 h 152159"/>
              <a:gd name="connsiteX1" fmla="*/ 2196 w 43256"/>
              <a:gd name="connsiteY1" fmla="*/ 83577 h 152159"/>
              <a:gd name="connsiteX2" fmla="*/ 6964 w 43256"/>
              <a:gd name="connsiteY2" fmla="*/ 93096 h 152159"/>
              <a:gd name="connsiteX3" fmla="*/ 5856 w 43256"/>
              <a:gd name="connsiteY3" fmla="*/ 93477 h 152159"/>
              <a:gd name="connsiteX4" fmla="*/ 17629 w 43256"/>
              <a:gd name="connsiteY4" fmla="*/ 102139 h 152159"/>
              <a:gd name="connsiteX5" fmla="*/ 17112 w 43256"/>
              <a:gd name="connsiteY5" fmla="*/ 109382 h 152159"/>
              <a:gd name="connsiteX6" fmla="*/ 29015 w 43256"/>
              <a:gd name="connsiteY6" fmla="*/ 105167 h 152159"/>
              <a:gd name="connsiteX7" fmla="*/ 28445 w 43256"/>
              <a:gd name="connsiteY7" fmla="*/ 112646 h 152159"/>
              <a:gd name="connsiteX8" fmla="*/ 34165 w 43256"/>
              <a:gd name="connsiteY8" fmla="*/ 81151 h 152159"/>
              <a:gd name="connsiteX9" fmla="*/ 37416 w 43256"/>
              <a:gd name="connsiteY9" fmla="*/ 88287 h 152159"/>
              <a:gd name="connsiteX10" fmla="*/ 41834 w 43256"/>
              <a:gd name="connsiteY10" fmla="*/ 73551 h 152159"/>
              <a:gd name="connsiteX11" fmla="*/ 40386 w 43256"/>
              <a:gd name="connsiteY11" fmla="*/ 76227 h 152159"/>
              <a:gd name="connsiteX12" fmla="*/ 38360 w 43256"/>
              <a:gd name="connsiteY12" fmla="*/ 63623 h 152159"/>
              <a:gd name="connsiteX13" fmla="*/ 38436 w 43256"/>
              <a:gd name="connsiteY13" fmla="*/ 64887 h 152159"/>
              <a:gd name="connsiteX14" fmla="*/ 29114 w 43256"/>
              <a:gd name="connsiteY14" fmla="*/ 62149 h 152159"/>
              <a:gd name="connsiteX15" fmla="*/ 31072 w 43256"/>
              <a:gd name="connsiteY15" fmla="*/ 66287 h 152159"/>
              <a:gd name="connsiteX16" fmla="*/ 22177 w 43256"/>
              <a:gd name="connsiteY16" fmla="*/ 62917 h 152159"/>
              <a:gd name="connsiteX17" fmla="*/ 22232 w 43256"/>
              <a:gd name="connsiteY17" fmla="*/ 76980 h 152159"/>
              <a:gd name="connsiteX18" fmla="*/ 16114 w 43256"/>
              <a:gd name="connsiteY18" fmla="*/ 75428 h 152159"/>
              <a:gd name="connsiteX19" fmla="*/ 15336 w 43256"/>
              <a:gd name="connsiteY19" fmla="*/ 64737 h 152159"/>
              <a:gd name="connsiteX20" fmla="*/ 4163 w 43256"/>
              <a:gd name="connsiteY20" fmla="*/ 73986 h 152159"/>
              <a:gd name="connsiteX21" fmla="*/ 3936 w 43256"/>
              <a:gd name="connsiteY21" fmla="*/ 72567 h 152159"/>
              <a:gd name="connsiteX0" fmla="*/ 3936 w 43256"/>
              <a:gd name="connsiteY0" fmla="*/ 71708 h 151300"/>
              <a:gd name="connsiteX1" fmla="*/ 5659 w 43256"/>
              <a:gd name="connsiteY1" fmla="*/ 64245 h 151300"/>
              <a:gd name="connsiteX2" fmla="*/ 14041 w 43256"/>
              <a:gd name="connsiteY2" fmla="*/ 62540 h 151300"/>
              <a:gd name="connsiteX3" fmla="*/ 21580 w 43256"/>
              <a:gd name="connsiteY3" fmla="*/ 48012 h 151300"/>
              <a:gd name="connsiteX4" fmla="*/ 24822 w 43256"/>
              <a:gd name="connsiteY4" fmla="*/ 577 h 151300"/>
              <a:gd name="connsiteX5" fmla="*/ 29920 w 43256"/>
              <a:gd name="connsiteY5" fmla="*/ 41670 h 151300"/>
              <a:gd name="connsiteX6" fmla="*/ 33675 w 43256"/>
              <a:gd name="connsiteY6" fmla="*/ 14903 h 151300"/>
              <a:gd name="connsiteX7" fmla="*/ 38354 w 43256"/>
              <a:gd name="connsiteY7" fmla="*/ 62914 h 151300"/>
              <a:gd name="connsiteX8" fmla="*/ 42018 w 43256"/>
              <a:gd name="connsiteY8" fmla="*/ 67656 h 151300"/>
              <a:gd name="connsiteX9" fmla="*/ 41854 w 43256"/>
              <a:gd name="connsiteY9" fmla="*/ 72798 h 151300"/>
              <a:gd name="connsiteX10" fmla="*/ 43052 w 43256"/>
              <a:gd name="connsiteY10" fmla="*/ 80660 h 151300"/>
              <a:gd name="connsiteX11" fmla="*/ 37440 w 43256"/>
              <a:gd name="connsiteY11" fmla="*/ 87542 h 151300"/>
              <a:gd name="connsiteX12" fmla="*/ 33607 w 43256"/>
              <a:gd name="connsiteY12" fmla="*/ 125423 h 151300"/>
              <a:gd name="connsiteX13" fmla="*/ 28540 w 43256"/>
              <a:gd name="connsiteY13" fmla="*/ 111223 h 151300"/>
              <a:gd name="connsiteX14" fmla="*/ 23956 w 43256"/>
              <a:gd name="connsiteY14" fmla="*/ 151296 h 151300"/>
              <a:gd name="connsiteX15" fmla="*/ 17276 w 43256"/>
              <a:gd name="connsiteY15" fmla="*/ 108643 h 151300"/>
              <a:gd name="connsiteX16" fmla="*/ 5840 w 43256"/>
              <a:gd name="connsiteY16" fmla="*/ 92810 h 151300"/>
              <a:gd name="connsiteX17" fmla="*/ 1146 w 43256"/>
              <a:gd name="connsiteY17" fmla="*/ 88588 h 151300"/>
              <a:gd name="connsiteX18" fmla="*/ 2149 w 43256"/>
              <a:gd name="connsiteY18" fmla="*/ 82889 h 151300"/>
              <a:gd name="connsiteX19" fmla="*/ 31 w 43256"/>
              <a:gd name="connsiteY19" fmla="*/ 77042 h 151300"/>
              <a:gd name="connsiteX20" fmla="*/ 3899 w 43256"/>
              <a:gd name="connsiteY20" fmla="*/ 71845 h 151300"/>
              <a:gd name="connsiteX21" fmla="*/ 3936 w 43256"/>
              <a:gd name="connsiteY21" fmla="*/ 71708 h 151300"/>
              <a:gd name="connsiteX0" fmla="*/ 4729 w 43256"/>
              <a:gd name="connsiteY0" fmla="*/ 83515 h 151300"/>
              <a:gd name="connsiteX1" fmla="*/ 2196 w 43256"/>
              <a:gd name="connsiteY1" fmla="*/ 82718 h 151300"/>
              <a:gd name="connsiteX2" fmla="*/ 6964 w 43256"/>
              <a:gd name="connsiteY2" fmla="*/ 92237 h 151300"/>
              <a:gd name="connsiteX3" fmla="*/ 5856 w 43256"/>
              <a:gd name="connsiteY3" fmla="*/ 92618 h 151300"/>
              <a:gd name="connsiteX4" fmla="*/ 17629 w 43256"/>
              <a:gd name="connsiteY4" fmla="*/ 101280 h 151300"/>
              <a:gd name="connsiteX5" fmla="*/ 17112 w 43256"/>
              <a:gd name="connsiteY5" fmla="*/ 108523 h 151300"/>
              <a:gd name="connsiteX6" fmla="*/ 29015 w 43256"/>
              <a:gd name="connsiteY6" fmla="*/ 104308 h 151300"/>
              <a:gd name="connsiteX7" fmla="*/ 28445 w 43256"/>
              <a:gd name="connsiteY7" fmla="*/ 111787 h 151300"/>
              <a:gd name="connsiteX8" fmla="*/ 34165 w 43256"/>
              <a:gd name="connsiteY8" fmla="*/ 80292 h 151300"/>
              <a:gd name="connsiteX9" fmla="*/ 37416 w 43256"/>
              <a:gd name="connsiteY9" fmla="*/ 87428 h 151300"/>
              <a:gd name="connsiteX10" fmla="*/ 41834 w 43256"/>
              <a:gd name="connsiteY10" fmla="*/ 72692 h 151300"/>
              <a:gd name="connsiteX11" fmla="*/ 40386 w 43256"/>
              <a:gd name="connsiteY11" fmla="*/ 75368 h 151300"/>
              <a:gd name="connsiteX12" fmla="*/ 38360 w 43256"/>
              <a:gd name="connsiteY12" fmla="*/ 62764 h 151300"/>
              <a:gd name="connsiteX13" fmla="*/ 38436 w 43256"/>
              <a:gd name="connsiteY13" fmla="*/ 64028 h 151300"/>
              <a:gd name="connsiteX14" fmla="*/ 29114 w 43256"/>
              <a:gd name="connsiteY14" fmla="*/ 61290 h 151300"/>
              <a:gd name="connsiteX15" fmla="*/ 31072 w 43256"/>
              <a:gd name="connsiteY15" fmla="*/ 65428 h 151300"/>
              <a:gd name="connsiteX16" fmla="*/ 22177 w 43256"/>
              <a:gd name="connsiteY16" fmla="*/ 62058 h 151300"/>
              <a:gd name="connsiteX17" fmla="*/ 22232 w 43256"/>
              <a:gd name="connsiteY17" fmla="*/ 76121 h 151300"/>
              <a:gd name="connsiteX18" fmla="*/ 16114 w 43256"/>
              <a:gd name="connsiteY18" fmla="*/ 74569 h 151300"/>
              <a:gd name="connsiteX19" fmla="*/ 15336 w 43256"/>
              <a:gd name="connsiteY19" fmla="*/ 63878 h 151300"/>
              <a:gd name="connsiteX20" fmla="*/ 4163 w 43256"/>
              <a:gd name="connsiteY20" fmla="*/ 73127 h 151300"/>
              <a:gd name="connsiteX21" fmla="*/ 3936 w 43256"/>
              <a:gd name="connsiteY21" fmla="*/ 71708 h 151300"/>
              <a:gd name="connsiteX0" fmla="*/ 3936 w 43256"/>
              <a:gd name="connsiteY0" fmla="*/ 71708 h 153070"/>
              <a:gd name="connsiteX1" fmla="*/ 5659 w 43256"/>
              <a:gd name="connsiteY1" fmla="*/ 64245 h 153070"/>
              <a:gd name="connsiteX2" fmla="*/ 14041 w 43256"/>
              <a:gd name="connsiteY2" fmla="*/ 62540 h 153070"/>
              <a:gd name="connsiteX3" fmla="*/ 21580 w 43256"/>
              <a:gd name="connsiteY3" fmla="*/ 48012 h 153070"/>
              <a:gd name="connsiteX4" fmla="*/ 24822 w 43256"/>
              <a:gd name="connsiteY4" fmla="*/ 577 h 153070"/>
              <a:gd name="connsiteX5" fmla="*/ 29920 w 43256"/>
              <a:gd name="connsiteY5" fmla="*/ 41670 h 153070"/>
              <a:gd name="connsiteX6" fmla="*/ 33675 w 43256"/>
              <a:gd name="connsiteY6" fmla="*/ 14903 h 153070"/>
              <a:gd name="connsiteX7" fmla="*/ 38354 w 43256"/>
              <a:gd name="connsiteY7" fmla="*/ 62914 h 153070"/>
              <a:gd name="connsiteX8" fmla="*/ 42018 w 43256"/>
              <a:gd name="connsiteY8" fmla="*/ 67656 h 153070"/>
              <a:gd name="connsiteX9" fmla="*/ 41854 w 43256"/>
              <a:gd name="connsiteY9" fmla="*/ 72798 h 153070"/>
              <a:gd name="connsiteX10" fmla="*/ 43052 w 43256"/>
              <a:gd name="connsiteY10" fmla="*/ 80660 h 153070"/>
              <a:gd name="connsiteX11" fmla="*/ 37440 w 43256"/>
              <a:gd name="connsiteY11" fmla="*/ 87542 h 153070"/>
              <a:gd name="connsiteX12" fmla="*/ 33050 w 43256"/>
              <a:gd name="connsiteY12" fmla="*/ 152735 h 153070"/>
              <a:gd name="connsiteX13" fmla="*/ 28540 w 43256"/>
              <a:gd name="connsiteY13" fmla="*/ 111223 h 153070"/>
              <a:gd name="connsiteX14" fmla="*/ 23956 w 43256"/>
              <a:gd name="connsiteY14" fmla="*/ 151296 h 153070"/>
              <a:gd name="connsiteX15" fmla="*/ 17276 w 43256"/>
              <a:gd name="connsiteY15" fmla="*/ 108643 h 153070"/>
              <a:gd name="connsiteX16" fmla="*/ 5840 w 43256"/>
              <a:gd name="connsiteY16" fmla="*/ 92810 h 153070"/>
              <a:gd name="connsiteX17" fmla="*/ 1146 w 43256"/>
              <a:gd name="connsiteY17" fmla="*/ 88588 h 153070"/>
              <a:gd name="connsiteX18" fmla="*/ 2149 w 43256"/>
              <a:gd name="connsiteY18" fmla="*/ 82889 h 153070"/>
              <a:gd name="connsiteX19" fmla="*/ 31 w 43256"/>
              <a:gd name="connsiteY19" fmla="*/ 77042 h 153070"/>
              <a:gd name="connsiteX20" fmla="*/ 3899 w 43256"/>
              <a:gd name="connsiteY20" fmla="*/ 71845 h 153070"/>
              <a:gd name="connsiteX21" fmla="*/ 3936 w 43256"/>
              <a:gd name="connsiteY21" fmla="*/ 71708 h 153070"/>
              <a:gd name="connsiteX0" fmla="*/ 4729 w 43256"/>
              <a:gd name="connsiteY0" fmla="*/ 83515 h 153070"/>
              <a:gd name="connsiteX1" fmla="*/ 2196 w 43256"/>
              <a:gd name="connsiteY1" fmla="*/ 82718 h 153070"/>
              <a:gd name="connsiteX2" fmla="*/ 6964 w 43256"/>
              <a:gd name="connsiteY2" fmla="*/ 92237 h 153070"/>
              <a:gd name="connsiteX3" fmla="*/ 5856 w 43256"/>
              <a:gd name="connsiteY3" fmla="*/ 92618 h 153070"/>
              <a:gd name="connsiteX4" fmla="*/ 17629 w 43256"/>
              <a:gd name="connsiteY4" fmla="*/ 101280 h 153070"/>
              <a:gd name="connsiteX5" fmla="*/ 17112 w 43256"/>
              <a:gd name="connsiteY5" fmla="*/ 108523 h 153070"/>
              <a:gd name="connsiteX6" fmla="*/ 29015 w 43256"/>
              <a:gd name="connsiteY6" fmla="*/ 104308 h 153070"/>
              <a:gd name="connsiteX7" fmla="*/ 28445 w 43256"/>
              <a:gd name="connsiteY7" fmla="*/ 111787 h 153070"/>
              <a:gd name="connsiteX8" fmla="*/ 34165 w 43256"/>
              <a:gd name="connsiteY8" fmla="*/ 80292 h 153070"/>
              <a:gd name="connsiteX9" fmla="*/ 37416 w 43256"/>
              <a:gd name="connsiteY9" fmla="*/ 87428 h 153070"/>
              <a:gd name="connsiteX10" fmla="*/ 41834 w 43256"/>
              <a:gd name="connsiteY10" fmla="*/ 72692 h 153070"/>
              <a:gd name="connsiteX11" fmla="*/ 40386 w 43256"/>
              <a:gd name="connsiteY11" fmla="*/ 75368 h 153070"/>
              <a:gd name="connsiteX12" fmla="*/ 38360 w 43256"/>
              <a:gd name="connsiteY12" fmla="*/ 62764 h 153070"/>
              <a:gd name="connsiteX13" fmla="*/ 38436 w 43256"/>
              <a:gd name="connsiteY13" fmla="*/ 64028 h 153070"/>
              <a:gd name="connsiteX14" fmla="*/ 29114 w 43256"/>
              <a:gd name="connsiteY14" fmla="*/ 61290 h 153070"/>
              <a:gd name="connsiteX15" fmla="*/ 31072 w 43256"/>
              <a:gd name="connsiteY15" fmla="*/ 65428 h 153070"/>
              <a:gd name="connsiteX16" fmla="*/ 22177 w 43256"/>
              <a:gd name="connsiteY16" fmla="*/ 62058 h 153070"/>
              <a:gd name="connsiteX17" fmla="*/ 22232 w 43256"/>
              <a:gd name="connsiteY17" fmla="*/ 76121 h 153070"/>
              <a:gd name="connsiteX18" fmla="*/ 16114 w 43256"/>
              <a:gd name="connsiteY18" fmla="*/ 74569 h 153070"/>
              <a:gd name="connsiteX19" fmla="*/ 15336 w 43256"/>
              <a:gd name="connsiteY19" fmla="*/ 63878 h 153070"/>
              <a:gd name="connsiteX20" fmla="*/ 4163 w 43256"/>
              <a:gd name="connsiteY20" fmla="*/ 73127 h 153070"/>
              <a:gd name="connsiteX21" fmla="*/ 3936 w 43256"/>
              <a:gd name="connsiteY21" fmla="*/ 71708 h 153070"/>
              <a:gd name="connsiteX0" fmla="*/ 3936 w 43256"/>
              <a:gd name="connsiteY0" fmla="*/ 78072 h 159434"/>
              <a:gd name="connsiteX1" fmla="*/ 5659 w 43256"/>
              <a:gd name="connsiteY1" fmla="*/ 70609 h 159434"/>
              <a:gd name="connsiteX2" fmla="*/ 14041 w 43256"/>
              <a:gd name="connsiteY2" fmla="*/ 68904 h 159434"/>
              <a:gd name="connsiteX3" fmla="*/ 21580 w 43256"/>
              <a:gd name="connsiteY3" fmla="*/ 54376 h 159434"/>
              <a:gd name="connsiteX4" fmla="*/ 24822 w 43256"/>
              <a:gd name="connsiteY4" fmla="*/ 6941 h 159434"/>
              <a:gd name="connsiteX5" fmla="*/ 29920 w 43256"/>
              <a:gd name="connsiteY5" fmla="*/ 48034 h 159434"/>
              <a:gd name="connsiteX6" fmla="*/ 35145 w 43256"/>
              <a:gd name="connsiteY6" fmla="*/ 244 h 159434"/>
              <a:gd name="connsiteX7" fmla="*/ 38354 w 43256"/>
              <a:gd name="connsiteY7" fmla="*/ 69278 h 159434"/>
              <a:gd name="connsiteX8" fmla="*/ 42018 w 43256"/>
              <a:gd name="connsiteY8" fmla="*/ 74020 h 159434"/>
              <a:gd name="connsiteX9" fmla="*/ 41854 w 43256"/>
              <a:gd name="connsiteY9" fmla="*/ 79162 h 159434"/>
              <a:gd name="connsiteX10" fmla="*/ 43052 w 43256"/>
              <a:gd name="connsiteY10" fmla="*/ 87024 h 159434"/>
              <a:gd name="connsiteX11" fmla="*/ 37440 w 43256"/>
              <a:gd name="connsiteY11" fmla="*/ 93906 h 159434"/>
              <a:gd name="connsiteX12" fmla="*/ 33050 w 43256"/>
              <a:gd name="connsiteY12" fmla="*/ 159099 h 159434"/>
              <a:gd name="connsiteX13" fmla="*/ 28540 w 43256"/>
              <a:gd name="connsiteY13" fmla="*/ 117587 h 159434"/>
              <a:gd name="connsiteX14" fmla="*/ 23956 w 43256"/>
              <a:gd name="connsiteY14" fmla="*/ 157660 h 159434"/>
              <a:gd name="connsiteX15" fmla="*/ 17276 w 43256"/>
              <a:gd name="connsiteY15" fmla="*/ 115007 h 159434"/>
              <a:gd name="connsiteX16" fmla="*/ 5840 w 43256"/>
              <a:gd name="connsiteY16" fmla="*/ 99174 h 159434"/>
              <a:gd name="connsiteX17" fmla="*/ 1146 w 43256"/>
              <a:gd name="connsiteY17" fmla="*/ 94952 h 159434"/>
              <a:gd name="connsiteX18" fmla="*/ 2149 w 43256"/>
              <a:gd name="connsiteY18" fmla="*/ 89253 h 159434"/>
              <a:gd name="connsiteX19" fmla="*/ 31 w 43256"/>
              <a:gd name="connsiteY19" fmla="*/ 83406 h 159434"/>
              <a:gd name="connsiteX20" fmla="*/ 3899 w 43256"/>
              <a:gd name="connsiteY20" fmla="*/ 78209 h 159434"/>
              <a:gd name="connsiteX21" fmla="*/ 3936 w 43256"/>
              <a:gd name="connsiteY21" fmla="*/ 78072 h 159434"/>
              <a:gd name="connsiteX0" fmla="*/ 4729 w 43256"/>
              <a:gd name="connsiteY0" fmla="*/ 89879 h 159434"/>
              <a:gd name="connsiteX1" fmla="*/ 2196 w 43256"/>
              <a:gd name="connsiteY1" fmla="*/ 89082 h 159434"/>
              <a:gd name="connsiteX2" fmla="*/ 6964 w 43256"/>
              <a:gd name="connsiteY2" fmla="*/ 98601 h 159434"/>
              <a:gd name="connsiteX3" fmla="*/ 5856 w 43256"/>
              <a:gd name="connsiteY3" fmla="*/ 98982 h 159434"/>
              <a:gd name="connsiteX4" fmla="*/ 17629 w 43256"/>
              <a:gd name="connsiteY4" fmla="*/ 107644 h 159434"/>
              <a:gd name="connsiteX5" fmla="*/ 17112 w 43256"/>
              <a:gd name="connsiteY5" fmla="*/ 114887 h 159434"/>
              <a:gd name="connsiteX6" fmla="*/ 29015 w 43256"/>
              <a:gd name="connsiteY6" fmla="*/ 110672 h 159434"/>
              <a:gd name="connsiteX7" fmla="*/ 28445 w 43256"/>
              <a:gd name="connsiteY7" fmla="*/ 118151 h 159434"/>
              <a:gd name="connsiteX8" fmla="*/ 34165 w 43256"/>
              <a:gd name="connsiteY8" fmla="*/ 86656 h 159434"/>
              <a:gd name="connsiteX9" fmla="*/ 37416 w 43256"/>
              <a:gd name="connsiteY9" fmla="*/ 93792 h 159434"/>
              <a:gd name="connsiteX10" fmla="*/ 41834 w 43256"/>
              <a:gd name="connsiteY10" fmla="*/ 79056 h 159434"/>
              <a:gd name="connsiteX11" fmla="*/ 40386 w 43256"/>
              <a:gd name="connsiteY11" fmla="*/ 81732 h 159434"/>
              <a:gd name="connsiteX12" fmla="*/ 38360 w 43256"/>
              <a:gd name="connsiteY12" fmla="*/ 69128 h 159434"/>
              <a:gd name="connsiteX13" fmla="*/ 38436 w 43256"/>
              <a:gd name="connsiteY13" fmla="*/ 70392 h 159434"/>
              <a:gd name="connsiteX14" fmla="*/ 29114 w 43256"/>
              <a:gd name="connsiteY14" fmla="*/ 67654 h 159434"/>
              <a:gd name="connsiteX15" fmla="*/ 31072 w 43256"/>
              <a:gd name="connsiteY15" fmla="*/ 71792 h 159434"/>
              <a:gd name="connsiteX16" fmla="*/ 22177 w 43256"/>
              <a:gd name="connsiteY16" fmla="*/ 68422 h 159434"/>
              <a:gd name="connsiteX17" fmla="*/ 22232 w 43256"/>
              <a:gd name="connsiteY17" fmla="*/ 82485 h 159434"/>
              <a:gd name="connsiteX18" fmla="*/ 16114 w 43256"/>
              <a:gd name="connsiteY18" fmla="*/ 80933 h 159434"/>
              <a:gd name="connsiteX19" fmla="*/ 15336 w 43256"/>
              <a:gd name="connsiteY19" fmla="*/ 70242 h 159434"/>
              <a:gd name="connsiteX20" fmla="*/ 4163 w 43256"/>
              <a:gd name="connsiteY20" fmla="*/ 79491 h 159434"/>
              <a:gd name="connsiteX21" fmla="*/ 3936 w 43256"/>
              <a:gd name="connsiteY21" fmla="*/ 78072 h 159434"/>
              <a:gd name="connsiteX0" fmla="*/ 3936 w 43256"/>
              <a:gd name="connsiteY0" fmla="*/ 77852 h 159214"/>
              <a:gd name="connsiteX1" fmla="*/ 5659 w 43256"/>
              <a:gd name="connsiteY1" fmla="*/ 70389 h 159214"/>
              <a:gd name="connsiteX2" fmla="*/ 14041 w 43256"/>
              <a:gd name="connsiteY2" fmla="*/ 68684 h 159214"/>
              <a:gd name="connsiteX3" fmla="*/ 21580 w 43256"/>
              <a:gd name="connsiteY3" fmla="*/ 54156 h 159214"/>
              <a:gd name="connsiteX4" fmla="*/ 24822 w 43256"/>
              <a:gd name="connsiteY4" fmla="*/ 6721 h 159214"/>
              <a:gd name="connsiteX5" fmla="*/ 29920 w 43256"/>
              <a:gd name="connsiteY5" fmla="*/ 47814 h 159214"/>
              <a:gd name="connsiteX6" fmla="*/ 35145 w 43256"/>
              <a:gd name="connsiteY6" fmla="*/ 24 h 159214"/>
              <a:gd name="connsiteX7" fmla="*/ 38354 w 43256"/>
              <a:gd name="connsiteY7" fmla="*/ 69058 h 159214"/>
              <a:gd name="connsiteX8" fmla="*/ 42018 w 43256"/>
              <a:gd name="connsiteY8" fmla="*/ 73800 h 159214"/>
              <a:gd name="connsiteX9" fmla="*/ 41854 w 43256"/>
              <a:gd name="connsiteY9" fmla="*/ 78942 h 159214"/>
              <a:gd name="connsiteX10" fmla="*/ 43052 w 43256"/>
              <a:gd name="connsiteY10" fmla="*/ 86804 h 159214"/>
              <a:gd name="connsiteX11" fmla="*/ 37440 w 43256"/>
              <a:gd name="connsiteY11" fmla="*/ 93686 h 159214"/>
              <a:gd name="connsiteX12" fmla="*/ 33050 w 43256"/>
              <a:gd name="connsiteY12" fmla="*/ 158879 h 159214"/>
              <a:gd name="connsiteX13" fmla="*/ 28540 w 43256"/>
              <a:gd name="connsiteY13" fmla="*/ 117367 h 159214"/>
              <a:gd name="connsiteX14" fmla="*/ 23956 w 43256"/>
              <a:gd name="connsiteY14" fmla="*/ 157440 h 159214"/>
              <a:gd name="connsiteX15" fmla="*/ 17276 w 43256"/>
              <a:gd name="connsiteY15" fmla="*/ 114787 h 159214"/>
              <a:gd name="connsiteX16" fmla="*/ 5840 w 43256"/>
              <a:gd name="connsiteY16" fmla="*/ 98954 h 159214"/>
              <a:gd name="connsiteX17" fmla="*/ 1146 w 43256"/>
              <a:gd name="connsiteY17" fmla="*/ 94732 h 159214"/>
              <a:gd name="connsiteX18" fmla="*/ 2149 w 43256"/>
              <a:gd name="connsiteY18" fmla="*/ 89033 h 159214"/>
              <a:gd name="connsiteX19" fmla="*/ 31 w 43256"/>
              <a:gd name="connsiteY19" fmla="*/ 83186 h 159214"/>
              <a:gd name="connsiteX20" fmla="*/ 3899 w 43256"/>
              <a:gd name="connsiteY20" fmla="*/ 77989 h 159214"/>
              <a:gd name="connsiteX21" fmla="*/ 3936 w 43256"/>
              <a:gd name="connsiteY21" fmla="*/ 77852 h 159214"/>
              <a:gd name="connsiteX0" fmla="*/ 4729 w 43256"/>
              <a:gd name="connsiteY0" fmla="*/ 89659 h 159214"/>
              <a:gd name="connsiteX1" fmla="*/ 2196 w 43256"/>
              <a:gd name="connsiteY1" fmla="*/ 88862 h 159214"/>
              <a:gd name="connsiteX2" fmla="*/ 6964 w 43256"/>
              <a:gd name="connsiteY2" fmla="*/ 98381 h 159214"/>
              <a:gd name="connsiteX3" fmla="*/ 5856 w 43256"/>
              <a:gd name="connsiteY3" fmla="*/ 98762 h 159214"/>
              <a:gd name="connsiteX4" fmla="*/ 17629 w 43256"/>
              <a:gd name="connsiteY4" fmla="*/ 107424 h 159214"/>
              <a:gd name="connsiteX5" fmla="*/ 17112 w 43256"/>
              <a:gd name="connsiteY5" fmla="*/ 114667 h 159214"/>
              <a:gd name="connsiteX6" fmla="*/ 29015 w 43256"/>
              <a:gd name="connsiteY6" fmla="*/ 110452 h 159214"/>
              <a:gd name="connsiteX7" fmla="*/ 28445 w 43256"/>
              <a:gd name="connsiteY7" fmla="*/ 117931 h 159214"/>
              <a:gd name="connsiteX8" fmla="*/ 34165 w 43256"/>
              <a:gd name="connsiteY8" fmla="*/ 86436 h 159214"/>
              <a:gd name="connsiteX9" fmla="*/ 37416 w 43256"/>
              <a:gd name="connsiteY9" fmla="*/ 93572 h 159214"/>
              <a:gd name="connsiteX10" fmla="*/ 41834 w 43256"/>
              <a:gd name="connsiteY10" fmla="*/ 78836 h 159214"/>
              <a:gd name="connsiteX11" fmla="*/ 40386 w 43256"/>
              <a:gd name="connsiteY11" fmla="*/ 81512 h 159214"/>
              <a:gd name="connsiteX12" fmla="*/ 38360 w 43256"/>
              <a:gd name="connsiteY12" fmla="*/ 68908 h 159214"/>
              <a:gd name="connsiteX13" fmla="*/ 38436 w 43256"/>
              <a:gd name="connsiteY13" fmla="*/ 70172 h 159214"/>
              <a:gd name="connsiteX14" fmla="*/ 29114 w 43256"/>
              <a:gd name="connsiteY14" fmla="*/ 67434 h 159214"/>
              <a:gd name="connsiteX15" fmla="*/ 31072 w 43256"/>
              <a:gd name="connsiteY15" fmla="*/ 71572 h 159214"/>
              <a:gd name="connsiteX16" fmla="*/ 22177 w 43256"/>
              <a:gd name="connsiteY16" fmla="*/ 68202 h 159214"/>
              <a:gd name="connsiteX17" fmla="*/ 22232 w 43256"/>
              <a:gd name="connsiteY17" fmla="*/ 82265 h 159214"/>
              <a:gd name="connsiteX18" fmla="*/ 16114 w 43256"/>
              <a:gd name="connsiteY18" fmla="*/ 80713 h 159214"/>
              <a:gd name="connsiteX19" fmla="*/ 15336 w 43256"/>
              <a:gd name="connsiteY19" fmla="*/ 70022 h 159214"/>
              <a:gd name="connsiteX20" fmla="*/ 4163 w 43256"/>
              <a:gd name="connsiteY20" fmla="*/ 79271 h 159214"/>
              <a:gd name="connsiteX21" fmla="*/ 3936 w 43256"/>
              <a:gd name="connsiteY21" fmla="*/ 77852 h 159214"/>
              <a:gd name="connsiteX0" fmla="*/ 3936 w 43256"/>
              <a:gd name="connsiteY0" fmla="*/ 77852 h 159242"/>
              <a:gd name="connsiteX1" fmla="*/ 5659 w 43256"/>
              <a:gd name="connsiteY1" fmla="*/ 70389 h 159242"/>
              <a:gd name="connsiteX2" fmla="*/ 14041 w 43256"/>
              <a:gd name="connsiteY2" fmla="*/ 68684 h 159242"/>
              <a:gd name="connsiteX3" fmla="*/ 21580 w 43256"/>
              <a:gd name="connsiteY3" fmla="*/ 54156 h 159242"/>
              <a:gd name="connsiteX4" fmla="*/ 24822 w 43256"/>
              <a:gd name="connsiteY4" fmla="*/ 6721 h 159242"/>
              <a:gd name="connsiteX5" fmla="*/ 29920 w 43256"/>
              <a:gd name="connsiteY5" fmla="*/ 47814 h 159242"/>
              <a:gd name="connsiteX6" fmla="*/ 35145 w 43256"/>
              <a:gd name="connsiteY6" fmla="*/ 24 h 159242"/>
              <a:gd name="connsiteX7" fmla="*/ 38354 w 43256"/>
              <a:gd name="connsiteY7" fmla="*/ 69058 h 159242"/>
              <a:gd name="connsiteX8" fmla="*/ 42018 w 43256"/>
              <a:gd name="connsiteY8" fmla="*/ 73800 h 159242"/>
              <a:gd name="connsiteX9" fmla="*/ 41854 w 43256"/>
              <a:gd name="connsiteY9" fmla="*/ 78942 h 159242"/>
              <a:gd name="connsiteX10" fmla="*/ 43052 w 43256"/>
              <a:gd name="connsiteY10" fmla="*/ 86804 h 159242"/>
              <a:gd name="connsiteX11" fmla="*/ 37440 w 43256"/>
              <a:gd name="connsiteY11" fmla="*/ 93686 h 159242"/>
              <a:gd name="connsiteX12" fmla="*/ 33050 w 43256"/>
              <a:gd name="connsiteY12" fmla="*/ 158879 h 159242"/>
              <a:gd name="connsiteX13" fmla="*/ 28540 w 43256"/>
              <a:gd name="connsiteY13" fmla="*/ 117367 h 159242"/>
              <a:gd name="connsiteX14" fmla="*/ 23956 w 43256"/>
              <a:gd name="connsiteY14" fmla="*/ 157440 h 159242"/>
              <a:gd name="connsiteX15" fmla="*/ 17276 w 43256"/>
              <a:gd name="connsiteY15" fmla="*/ 114787 h 159242"/>
              <a:gd name="connsiteX16" fmla="*/ 5840 w 43256"/>
              <a:gd name="connsiteY16" fmla="*/ 98954 h 159242"/>
              <a:gd name="connsiteX17" fmla="*/ 1146 w 43256"/>
              <a:gd name="connsiteY17" fmla="*/ 94732 h 159242"/>
              <a:gd name="connsiteX18" fmla="*/ 2149 w 43256"/>
              <a:gd name="connsiteY18" fmla="*/ 89033 h 159242"/>
              <a:gd name="connsiteX19" fmla="*/ 31 w 43256"/>
              <a:gd name="connsiteY19" fmla="*/ 83186 h 159242"/>
              <a:gd name="connsiteX20" fmla="*/ 3899 w 43256"/>
              <a:gd name="connsiteY20" fmla="*/ 77989 h 159242"/>
              <a:gd name="connsiteX21" fmla="*/ 3936 w 43256"/>
              <a:gd name="connsiteY21" fmla="*/ 77852 h 159242"/>
              <a:gd name="connsiteX0" fmla="*/ 4729 w 43256"/>
              <a:gd name="connsiteY0" fmla="*/ 89659 h 159242"/>
              <a:gd name="connsiteX1" fmla="*/ 2196 w 43256"/>
              <a:gd name="connsiteY1" fmla="*/ 88862 h 159242"/>
              <a:gd name="connsiteX2" fmla="*/ 6964 w 43256"/>
              <a:gd name="connsiteY2" fmla="*/ 98381 h 159242"/>
              <a:gd name="connsiteX3" fmla="*/ 5856 w 43256"/>
              <a:gd name="connsiteY3" fmla="*/ 98762 h 159242"/>
              <a:gd name="connsiteX4" fmla="*/ 17629 w 43256"/>
              <a:gd name="connsiteY4" fmla="*/ 107424 h 159242"/>
              <a:gd name="connsiteX5" fmla="*/ 17112 w 43256"/>
              <a:gd name="connsiteY5" fmla="*/ 114667 h 159242"/>
              <a:gd name="connsiteX6" fmla="*/ 29015 w 43256"/>
              <a:gd name="connsiteY6" fmla="*/ 110452 h 159242"/>
              <a:gd name="connsiteX7" fmla="*/ 28445 w 43256"/>
              <a:gd name="connsiteY7" fmla="*/ 117931 h 159242"/>
              <a:gd name="connsiteX8" fmla="*/ 34165 w 43256"/>
              <a:gd name="connsiteY8" fmla="*/ 86436 h 159242"/>
              <a:gd name="connsiteX9" fmla="*/ 37416 w 43256"/>
              <a:gd name="connsiteY9" fmla="*/ 93572 h 159242"/>
              <a:gd name="connsiteX10" fmla="*/ 41834 w 43256"/>
              <a:gd name="connsiteY10" fmla="*/ 78836 h 159242"/>
              <a:gd name="connsiteX11" fmla="*/ 40386 w 43256"/>
              <a:gd name="connsiteY11" fmla="*/ 81512 h 159242"/>
              <a:gd name="connsiteX12" fmla="*/ 38360 w 43256"/>
              <a:gd name="connsiteY12" fmla="*/ 68908 h 159242"/>
              <a:gd name="connsiteX13" fmla="*/ 38436 w 43256"/>
              <a:gd name="connsiteY13" fmla="*/ 70172 h 159242"/>
              <a:gd name="connsiteX14" fmla="*/ 29114 w 43256"/>
              <a:gd name="connsiteY14" fmla="*/ 67434 h 159242"/>
              <a:gd name="connsiteX15" fmla="*/ 31072 w 43256"/>
              <a:gd name="connsiteY15" fmla="*/ 71572 h 159242"/>
              <a:gd name="connsiteX16" fmla="*/ 22177 w 43256"/>
              <a:gd name="connsiteY16" fmla="*/ 68202 h 159242"/>
              <a:gd name="connsiteX17" fmla="*/ 22232 w 43256"/>
              <a:gd name="connsiteY17" fmla="*/ 82265 h 159242"/>
              <a:gd name="connsiteX18" fmla="*/ 16114 w 43256"/>
              <a:gd name="connsiteY18" fmla="*/ 80713 h 159242"/>
              <a:gd name="connsiteX19" fmla="*/ 15336 w 43256"/>
              <a:gd name="connsiteY19" fmla="*/ 70022 h 159242"/>
              <a:gd name="connsiteX20" fmla="*/ 4163 w 43256"/>
              <a:gd name="connsiteY20" fmla="*/ 79271 h 159242"/>
              <a:gd name="connsiteX21" fmla="*/ 3936 w 43256"/>
              <a:gd name="connsiteY21" fmla="*/ 77852 h 159242"/>
              <a:gd name="connsiteX0" fmla="*/ 3936 w 43256"/>
              <a:gd name="connsiteY0" fmla="*/ 77852 h 159242"/>
              <a:gd name="connsiteX1" fmla="*/ 5659 w 43256"/>
              <a:gd name="connsiteY1" fmla="*/ 70389 h 159242"/>
              <a:gd name="connsiteX2" fmla="*/ 14041 w 43256"/>
              <a:gd name="connsiteY2" fmla="*/ 68684 h 159242"/>
              <a:gd name="connsiteX3" fmla="*/ 21580 w 43256"/>
              <a:gd name="connsiteY3" fmla="*/ 54156 h 159242"/>
              <a:gd name="connsiteX4" fmla="*/ 24822 w 43256"/>
              <a:gd name="connsiteY4" fmla="*/ 6721 h 159242"/>
              <a:gd name="connsiteX5" fmla="*/ 29920 w 43256"/>
              <a:gd name="connsiteY5" fmla="*/ 47814 h 159242"/>
              <a:gd name="connsiteX6" fmla="*/ 35145 w 43256"/>
              <a:gd name="connsiteY6" fmla="*/ 24 h 159242"/>
              <a:gd name="connsiteX7" fmla="*/ 38354 w 43256"/>
              <a:gd name="connsiteY7" fmla="*/ 69058 h 159242"/>
              <a:gd name="connsiteX8" fmla="*/ 42018 w 43256"/>
              <a:gd name="connsiteY8" fmla="*/ 73800 h 159242"/>
              <a:gd name="connsiteX9" fmla="*/ 41854 w 43256"/>
              <a:gd name="connsiteY9" fmla="*/ 78942 h 159242"/>
              <a:gd name="connsiteX10" fmla="*/ 43052 w 43256"/>
              <a:gd name="connsiteY10" fmla="*/ 86804 h 159242"/>
              <a:gd name="connsiteX11" fmla="*/ 37440 w 43256"/>
              <a:gd name="connsiteY11" fmla="*/ 93686 h 159242"/>
              <a:gd name="connsiteX12" fmla="*/ 33050 w 43256"/>
              <a:gd name="connsiteY12" fmla="*/ 158879 h 159242"/>
              <a:gd name="connsiteX13" fmla="*/ 28540 w 43256"/>
              <a:gd name="connsiteY13" fmla="*/ 117367 h 159242"/>
              <a:gd name="connsiteX14" fmla="*/ 23956 w 43256"/>
              <a:gd name="connsiteY14" fmla="*/ 157440 h 159242"/>
              <a:gd name="connsiteX15" fmla="*/ 17276 w 43256"/>
              <a:gd name="connsiteY15" fmla="*/ 114787 h 159242"/>
              <a:gd name="connsiteX16" fmla="*/ 5840 w 43256"/>
              <a:gd name="connsiteY16" fmla="*/ 98954 h 159242"/>
              <a:gd name="connsiteX17" fmla="*/ 1146 w 43256"/>
              <a:gd name="connsiteY17" fmla="*/ 94732 h 159242"/>
              <a:gd name="connsiteX18" fmla="*/ 2149 w 43256"/>
              <a:gd name="connsiteY18" fmla="*/ 89033 h 159242"/>
              <a:gd name="connsiteX19" fmla="*/ 31 w 43256"/>
              <a:gd name="connsiteY19" fmla="*/ 83186 h 159242"/>
              <a:gd name="connsiteX20" fmla="*/ 3899 w 43256"/>
              <a:gd name="connsiteY20" fmla="*/ 77989 h 159242"/>
              <a:gd name="connsiteX21" fmla="*/ 3936 w 43256"/>
              <a:gd name="connsiteY21" fmla="*/ 77852 h 159242"/>
              <a:gd name="connsiteX0" fmla="*/ 4729 w 43256"/>
              <a:gd name="connsiteY0" fmla="*/ 89659 h 159242"/>
              <a:gd name="connsiteX1" fmla="*/ 2196 w 43256"/>
              <a:gd name="connsiteY1" fmla="*/ 88862 h 159242"/>
              <a:gd name="connsiteX2" fmla="*/ 6964 w 43256"/>
              <a:gd name="connsiteY2" fmla="*/ 98381 h 159242"/>
              <a:gd name="connsiteX3" fmla="*/ 5856 w 43256"/>
              <a:gd name="connsiteY3" fmla="*/ 98762 h 159242"/>
              <a:gd name="connsiteX4" fmla="*/ 17629 w 43256"/>
              <a:gd name="connsiteY4" fmla="*/ 107424 h 159242"/>
              <a:gd name="connsiteX5" fmla="*/ 17112 w 43256"/>
              <a:gd name="connsiteY5" fmla="*/ 114667 h 159242"/>
              <a:gd name="connsiteX6" fmla="*/ 29015 w 43256"/>
              <a:gd name="connsiteY6" fmla="*/ 110452 h 159242"/>
              <a:gd name="connsiteX7" fmla="*/ 28445 w 43256"/>
              <a:gd name="connsiteY7" fmla="*/ 117931 h 159242"/>
              <a:gd name="connsiteX8" fmla="*/ 34165 w 43256"/>
              <a:gd name="connsiteY8" fmla="*/ 86436 h 159242"/>
              <a:gd name="connsiteX9" fmla="*/ 37416 w 43256"/>
              <a:gd name="connsiteY9" fmla="*/ 93572 h 159242"/>
              <a:gd name="connsiteX10" fmla="*/ 41834 w 43256"/>
              <a:gd name="connsiteY10" fmla="*/ 78836 h 159242"/>
              <a:gd name="connsiteX11" fmla="*/ 40386 w 43256"/>
              <a:gd name="connsiteY11" fmla="*/ 81512 h 159242"/>
              <a:gd name="connsiteX12" fmla="*/ 38360 w 43256"/>
              <a:gd name="connsiteY12" fmla="*/ 68908 h 159242"/>
              <a:gd name="connsiteX13" fmla="*/ 38436 w 43256"/>
              <a:gd name="connsiteY13" fmla="*/ 70172 h 159242"/>
              <a:gd name="connsiteX14" fmla="*/ 29114 w 43256"/>
              <a:gd name="connsiteY14" fmla="*/ 67434 h 159242"/>
              <a:gd name="connsiteX15" fmla="*/ 31072 w 43256"/>
              <a:gd name="connsiteY15" fmla="*/ 71572 h 159242"/>
              <a:gd name="connsiteX16" fmla="*/ 22177 w 43256"/>
              <a:gd name="connsiteY16" fmla="*/ 68202 h 159242"/>
              <a:gd name="connsiteX17" fmla="*/ 22232 w 43256"/>
              <a:gd name="connsiteY17" fmla="*/ 82265 h 159242"/>
              <a:gd name="connsiteX18" fmla="*/ 16114 w 43256"/>
              <a:gd name="connsiteY18" fmla="*/ 80713 h 159242"/>
              <a:gd name="connsiteX19" fmla="*/ 15336 w 43256"/>
              <a:gd name="connsiteY19" fmla="*/ 70022 h 159242"/>
              <a:gd name="connsiteX20" fmla="*/ 4163 w 43256"/>
              <a:gd name="connsiteY20" fmla="*/ 79271 h 159242"/>
              <a:gd name="connsiteX21" fmla="*/ 3936 w 43256"/>
              <a:gd name="connsiteY21" fmla="*/ 77852 h 159242"/>
              <a:gd name="connsiteX0" fmla="*/ 3936 w 43256"/>
              <a:gd name="connsiteY0" fmla="*/ 77852 h 159242"/>
              <a:gd name="connsiteX1" fmla="*/ 6723 w 43256"/>
              <a:gd name="connsiteY1" fmla="*/ 71287 h 159242"/>
              <a:gd name="connsiteX2" fmla="*/ 14041 w 43256"/>
              <a:gd name="connsiteY2" fmla="*/ 68684 h 159242"/>
              <a:gd name="connsiteX3" fmla="*/ 21580 w 43256"/>
              <a:gd name="connsiteY3" fmla="*/ 54156 h 159242"/>
              <a:gd name="connsiteX4" fmla="*/ 24822 w 43256"/>
              <a:gd name="connsiteY4" fmla="*/ 6721 h 159242"/>
              <a:gd name="connsiteX5" fmla="*/ 29920 w 43256"/>
              <a:gd name="connsiteY5" fmla="*/ 47814 h 159242"/>
              <a:gd name="connsiteX6" fmla="*/ 35145 w 43256"/>
              <a:gd name="connsiteY6" fmla="*/ 24 h 159242"/>
              <a:gd name="connsiteX7" fmla="*/ 38354 w 43256"/>
              <a:gd name="connsiteY7" fmla="*/ 69058 h 159242"/>
              <a:gd name="connsiteX8" fmla="*/ 42018 w 43256"/>
              <a:gd name="connsiteY8" fmla="*/ 73800 h 159242"/>
              <a:gd name="connsiteX9" fmla="*/ 41854 w 43256"/>
              <a:gd name="connsiteY9" fmla="*/ 78942 h 159242"/>
              <a:gd name="connsiteX10" fmla="*/ 43052 w 43256"/>
              <a:gd name="connsiteY10" fmla="*/ 86804 h 159242"/>
              <a:gd name="connsiteX11" fmla="*/ 37440 w 43256"/>
              <a:gd name="connsiteY11" fmla="*/ 93686 h 159242"/>
              <a:gd name="connsiteX12" fmla="*/ 33050 w 43256"/>
              <a:gd name="connsiteY12" fmla="*/ 158879 h 159242"/>
              <a:gd name="connsiteX13" fmla="*/ 28540 w 43256"/>
              <a:gd name="connsiteY13" fmla="*/ 117367 h 159242"/>
              <a:gd name="connsiteX14" fmla="*/ 23956 w 43256"/>
              <a:gd name="connsiteY14" fmla="*/ 157440 h 159242"/>
              <a:gd name="connsiteX15" fmla="*/ 17276 w 43256"/>
              <a:gd name="connsiteY15" fmla="*/ 114787 h 159242"/>
              <a:gd name="connsiteX16" fmla="*/ 5840 w 43256"/>
              <a:gd name="connsiteY16" fmla="*/ 98954 h 159242"/>
              <a:gd name="connsiteX17" fmla="*/ 1146 w 43256"/>
              <a:gd name="connsiteY17" fmla="*/ 94732 h 159242"/>
              <a:gd name="connsiteX18" fmla="*/ 2149 w 43256"/>
              <a:gd name="connsiteY18" fmla="*/ 89033 h 159242"/>
              <a:gd name="connsiteX19" fmla="*/ 31 w 43256"/>
              <a:gd name="connsiteY19" fmla="*/ 83186 h 159242"/>
              <a:gd name="connsiteX20" fmla="*/ 3899 w 43256"/>
              <a:gd name="connsiteY20" fmla="*/ 77989 h 159242"/>
              <a:gd name="connsiteX21" fmla="*/ 3936 w 43256"/>
              <a:gd name="connsiteY21" fmla="*/ 77852 h 159242"/>
              <a:gd name="connsiteX0" fmla="*/ 4729 w 43256"/>
              <a:gd name="connsiteY0" fmla="*/ 89659 h 159242"/>
              <a:gd name="connsiteX1" fmla="*/ 2196 w 43256"/>
              <a:gd name="connsiteY1" fmla="*/ 88862 h 159242"/>
              <a:gd name="connsiteX2" fmla="*/ 6964 w 43256"/>
              <a:gd name="connsiteY2" fmla="*/ 98381 h 159242"/>
              <a:gd name="connsiteX3" fmla="*/ 5856 w 43256"/>
              <a:gd name="connsiteY3" fmla="*/ 98762 h 159242"/>
              <a:gd name="connsiteX4" fmla="*/ 17629 w 43256"/>
              <a:gd name="connsiteY4" fmla="*/ 107424 h 159242"/>
              <a:gd name="connsiteX5" fmla="*/ 17112 w 43256"/>
              <a:gd name="connsiteY5" fmla="*/ 114667 h 159242"/>
              <a:gd name="connsiteX6" fmla="*/ 29015 w 43256"/>
              <a:gd name="connsiteY6" fmla="*/ 110452 h 159242"/>
              <a:gd name="connsiteX7" fmla="*/ 28445 w 43256"/>
              <a:gd name="connsiteY7" fmla="*/ 117931 h 159242"/>
              <a:gd name="connsiteX8" fmla="*/ 34165 w 43256"/>
              <a:gd name="connsiteY8" fmla="*/ 86436 h 159242"/>
              <a:gd name="connsiteX9" fmla="*/ 37416 w 43256"/>
              <a:gd name="connsiteY9" fmla="*/ 93572 h 159242"/>
              <a:gd name="connsiteX10" fmla="*/ 41834 w 43256"/>
              <a:gd name="connsiteY10" fmla="*/ 78836 h 159242"/>
              <a:gd name="connsiteX11" fmla="*/ 40386 w 43256"/>
              <a:gd name="connsiteY11" fmla="*/ 81512 h 159242"/>
              <a:gd name="connsiteX12" fmla="*/ 38360 w 43256"/>
              <a:gd name="connsiteY12" fmla="*/ 68908 h 159242"/>
              <a:gd name="connsiteX13" fmla="*/ 38436 w 43256"/>
              <a:gd name="connsiteY13" fmla="*/ 70172 h 159242"/>
              <a:gd name="connsiteX14" fmla="*/ 29114 w 43256"/>
              <a:gd name="connsiteY14" fmla="*/ 67434 h 159242"/>
              <a:gd name="connsiteX15" fmla="*/ 31072 w 43256"/>
              <a:gd name="connsiteY15" fmla="*/ 71572 h 159242"/>
              <a:gd name="connsiteX16" fmla="*/ 22177 w 43256"/>
              <a:gd name="connsiteY16" fmla="*/ 68202 h 159242"/>
              <a:gd name="connsiteX17" fmla="*/ 22232 w 43256"/>
              <a:gd name="connsiteY17" fmla="*/ 82265 h 159242"/>
              <a:gd name="connsiteX18" fmla="*/ 16114 w 43256"/>
              <a:gd name="connsiteY18" fmla="*/ 80713 h 159242"/>
              <a:gd name="connsiteX19" fmla="*/ 15336 w 43256"/>
              <a:gd name="connsiteY19" fmla="*/ 70022 h 159242"/>
              <a:gd name="connsiteX20" fmla="*/ 4163 w 43256"/>
              <a:gd name="connsiteY20" fmla="*/ 79271 h 159242"/>
              <a:gd name="connsiteX21" fmla="*/ 3936 w 43256"/>
              <a:gd name="connsiteY21" fmla="*/ 77852 h 159242"/>
              <a:gd name="connsiteX0" fmla="*/ 3936 w 48151"/>
              <a:gd name="connsiteY0" fmla="*/ 77852 h 159242"/>
              <a:gd name="connsiteX1" fmla="*/ 6723 w 48151"/>
              <a:gd name="connsiteY1" fmla="*/ 71287 h 159242"/>
              <a:gd name="connsiteX2" fmla="*/ 14041 w 48151"/>
              <a:gd name="connsiteY2" fmla="*/ 68684 h 159242"/>
              <a:gd name="connsiteX3" fmla="*/ 21580 w 48151"/>
              <a:gd name="connsiteY3" fmla="*/ 54156 h 159242"/>
              <a:gd name="connsiteX4" fmla="*/ 24822 w 48151"/>
              <a:gd name="connsiteY4" fmla="*/ 6721 h 159242"/>
              <a:gd name="connsiteX5" fmla="*/ 29920 w 48151"/>
              <a:gd name="connsiteY5" fmla="*/ 47814 h 159242"/>
              <a:gd name="connsiteX6" fmla="*/ 35145 w 48151"/>
              <a:gd name="connsiteY6" fmla="*/ 24 h 159242"/>
              <a:gd name="connsiteX7" fmla="*/ 38354 w 48151"/>
              <a:gd name="connsiteY7" fmla="*/ 69058 h 159242"/>
              <a:gd name="connsiteX8" fmla="*/ 42018 w 48151"/>
              <a:gd name="connsiteY8" fmla="*/ 73800 h 159242"/>
              <a:gd name="connsiteX9" fmla="*/ 41854 w 48151"/>
              <a:gd name="connsiteY9" fmla="*/ 78942 h 159242"/>
              <a:gd name="connsiteX10" fmla="*/ 48119 w 48151"/>
              <a:gd name="connsiteY10" fmla="*/ 83390 h 159242"/>
              <a:gd name="connsiteX11" fmla="*/ 37440 w 48151"/>
              <a:gd name="connsiteY11" fmla="*/ 93686 h 159242"/>
              <a:gd name="connsiteX12" fmla="*/ 33050 w 48151"/>
              <a:gd name="connsiteY12" fmla="*/ 158879 h 159242"/>
              <a:gd name="connsiteX13" fmla="*/ 28540 w 48151"/>
              <a:gd name="connsiteY13" fmla="*/ 117367 h 159242"/>
              <a:gd name="connsiteX14" fmla="*/ 23956 w 48151"/>
              <a:gd name="connsiteY14" fmla="*/ 157440 h 159242"/>
              <a:gd name="connsiteX15" fmla="*/ 17276 w 48151"/>
              <a:gd name="connsiteY15" fmla="*/ 114787 h 159242"/>
              <a:gd name="connsiteX16" fmla="*/ 5840 w 48151"/>
              <a:gd name="connsiteY16" fmla="*/ 98954 h 159242"/>
              <a:gd name="connsiteX17" fmla="*/ 1146 w 48151"/>
              <a:gd name="connsiteY17" fmla="*/ 94732 h 159242"/>
              <a:gd name="connsiteX18" fmla="*/ 2149 w 48151"/>
              <a:gd name="connsiteY18" fmla="*/ 89033 h 159242"/>
              <a:gd name="connsiteX19" fmla="*/ 31 w 48151"/>
              <a:gd name="connsiteY19" fmla="*/ 83186 h 159242"/>
              <a:gd name="connsiteX20" fmla="*/ 3899 w 48151"/>
              <a:gd name="connsiteY20" fmla="*/ 77989 h 159242"/>
              <a:gd name="connsiteX21" fmla="*/ 3936 w 48151"/>
              <a:gd name="connsiteY21" fmla="*/ 77852 h 159242"/>
              <a:gd name="connsiteX0" fmla="*/ 4729 w 48151"/>
              <a:gd name="connsiteY0" fmla="*/ 89659 h 159242"/>
              <a:gd name="connsiteX1" fmla="*/ 2196 w 48151"/>
              <a:gd name="connsiteY1" fmla="*/ 88862 h 159242"/>
              <a:gd name="connsiteX2" fmla="*/ 6964 w 48151"/>
              <a:gd name="connsiteY2" fmla="*/ 98381 h 159242"/>
              <a:gd name="connsiteX3" fmla="*/ 5856 w 48151"/>
              <a:gd name="connsiteY3" fmla="*/ 98762 h 159242"/>
              <a:gd name="connsiteX4" fmla="*/ 17629 w 48151"/>
              <a:gd name="connsiteY4" fmla="*/ 107424 h 159242"/>
              <a:gd name="connsiteX5" fmla="*/ 17112 w 48151"/>
              <a:gd name="connsiteY5" fmla="*/ 114667 h 159242"/>
              <a:gd name="connsiteX6" fmla="*/ 29015 w 48151"/>
              <a:gd name="connsiteY6" fmla="*/ 110452 h 159242"/>
              <a:gd name="connsiteX7" fmla="*/ 28445 w 48151"/>
              <a:gd name="connsiteY7" fmla="*/ 117931 h 159242"/>
              <a:gd name="connsiteX8" fmla="*/ 34165 w 48151"/>
              <a:gd name="connsiteY8" fmla="*/ 86436 h 159242"/>
              <a:gd name="connsiteX9" fmla="*/ 37416 w 48151"/>
              <a:gd name="connsiteY9" fmla="*/ 93572 h 159242"/>
              <a:gd name="connsiteX10" fmla="*/ 41834 w 48151"/>
              <a:gd name="connsiteY10" fmla="*/ 78836 h 159242"/>
              <a:gd name="connsiteX11" fmla="*/ 40386 w 48151"/>
              <a:gd name="connsiteY11" fmla="*/ 81512 h 159242"/>
              <a:gd name="connsiteX12" fmla="*/ 38360 w 48151"/>
              <a:gd name="connsiteY12" fmla="*/ 68908 h 159242"/>
              <a:gd name="connsiteX13" fmla="*/ 38436 w 48151"/>
              <a:gd name="connsiteY13" fmla="*/ 70172 h 159242"/>
              <a:gd name="connsiteX14" fmla="*/ 29114 w 48151"/>
              <a:gd name="connsiteY14" fmla="*/ 67434 h 159242"/>
              <a:gd name="connsiteX15" fmla="*/ 31072 w 48151"/>
              <a:gd name="connsiteY15" fmla="*/ 71572 h 159242"/>
              <a:gd name="connsiteX16" fmla="*/ 22177 w 48151"/>
              <a:gd name="connsiteY16" fmla="*/ 68202 h 159242"/>
              <a:gd name="connsiteX17" fmla="*/ 22232 w 48151"/>
              <a:gd name="connsiteY17" fmla="*/ 82265 h 159242"/>
              <a:gd name="connsiteX18" fmla="*/ 16114 w 48151"/>
              <a:gd name="connsiteY18" fmla="*/ 80713 h 159242"/>
              <a:gd name="connsiteX19" fmla="*/ 15336 w 48151"/>
              <a:gd name="connsiteY19" fmla="*/ 70022 h 159242"/>
              <a:gd name="connsiteX20" fmla="*/ 4163 w 48151"/>
              <a:gd name="connsiteY20" fmla="*/ 79271 h 159242"/>
              <a:gd name="connsiteX21" fmla="*/ 3936 w 48151"/>
              <a:gd name="connsiteY21" fmla="*/ 77852 h 159242"/>
              <a:gd name="connsiteX0" fmla="*/ 3936 w 48269"/>
              <a:gd name="connsiteY0" fmla="*/ 77852 h 159242"/>
              <a:gd name="connsiteX1" fmla="*/ 6723 w 48269"/>
              <a:gd name="connsiteY1" fmla="*/ 71287 h 159242"/>
              <a:gd name="connsiteX2" fmla="*/ 14041 w 48269"/>
              <a:gd name="connsiteY2" fmla="*/ 68684 h 159242"/>
              <a:gd name="connsiteX3" fmla="*/ 21580 w 48269"/>
              <a:gd name="connsiteY3" fmla="*/ 54156 h 159242"/>
              <a:gd name="connsiteX4" fmla="*/ 24822 w 48269"/>
              <a:gd name="connsiteY4" fmla="*/ 6721 h 159242"/>
              <a:gd name="connsiteX5" fmla="*/ 29920 w 48269"/>
              <a:gd name="connsiteY5" fmla="*/ 47814 h 159242"/>
              <a:gd name="connsiteX6" fmla="*/ 35145 w 48269"/>
              <a:gd name="connsiteY6" fmla="*/ 24 h 159242"/>
              <a:gd name="connsiteX7" fmla="*/ 38354 w 48269"/>
              <a:gd name="connsiteY7" fmla="*/ 69058 h 159242"/>
              <a:gd name="connsiteX8" fmla="*/ 48251 w 48269"/>
              <a:gd name="connsiteY8" fmla="*/ 76495 h 159242"/>
              <a:gd name="connsiteX9" fmla="*/ 41854 w 48269"/>
              <a:gd name="connsiteY9" fmla="*/ 78942 h 159242"/>
              <a:gd name="connsiteX10" fmla="*/ 48119 w 48269"/>
              <a:gd name="connsiteY10" fmla="*/ 83390 h 159242"/>
              <a:gd name="connsiteX11" fmla="*/ 37440 w 48269"/>
              <a:gd name="connsiteY11" fmla="*/ 93686 h 159242"/>
              <a:gd name="connsiteX12" fmla="*/ 33050 w 48269"/>
              <a:gd name="connsiteY12" fmla="*/ 158879 h 159242"/>
              <a:gd name="connsiteX13" fmla="*/ 28540 w 48269"/>
              <a:gd name="connsiteY13" fmla="*/ 117367 h 159242"/>
              <a:gd name="connsiteX14" fmla="*/ 23956 w 48269"/>
              <a:gd name="connsiteY14" fmla="*/ 157440 h 159242"/>
              <a:gd name="connsiteX15" fmla="*/ 17276 w 48269"/>
              <a:gd name="connsiteY15" fmla="*/ 114787 h 159242"/>
              <a:gd name="connsiteX16" fmla="*/ 5840 w 48269"/>
              <a:gd name="connsiteY16" fmla="*/ 98954 h 159242"/>
              <a:gd name="connsiteX17" fmla="*/ 1146 w 48269"/>
              <a:gd name="connsiteY17" fmla="*/ 94732 h 159242"/>
              <a:gd name="connsiteX18" fmla="*/ 2149 w 48269"/>
              <a:gd name="connsiteY18" fmla="*/ 89033 h 159242"/>
              <a:gd name="connsiteX19" fmla="*/ 31 w 48269"/>
              <a:gd name="connsiteY19" fmla="*/ 83186 h 159242"/>
              <a:gd name="connsiteX20" fmla="*/ 3899 w 48269"/>
              <a:gd name="connsiteY20" fmla="*/ 77989 h 159242"/>
              <a:gd name="connsiteX21" fmla="*/ 3936 w 48269"/>
              <a:gd name="connsiteY21" fmla="*/ 77852 h 159242"/>
              <a:gd name="connsiteX0" fmla="*/ 4729 w 48269"/>
              <a:gd name="connsiteY0" fmla="*/ 89659 h 159242"/>
              <a:gd name="connsiteX1" fmla="*/ 2196 w 48269"/>
              <a:gd name="connsiteY1" fmla="*/ 88862 h 159242"/>
              <a:gd name="connsiteX2" fmla="*/ 6964 w 48269"/>
              <a:gd name="connsiteY2" fmla="*/ 98381 h 159242"/>
              <a:gd name="connsiteX3" fmla="*/ 5856 w 48269"/>
              <a:gd name="connsiteY3" fmla="*/ 98762 h 159242"/>
              <a:gd name="connsiteX4" fmla="*/ 17629 w 48269"/>
              <a:gd name="connsiteY4" fmla="*/ 107424 h 159242"/>
              <a:gd name="connsiteX5" fmla="*/ 17112 w 48269"/>
              <a:gd name="connsiteY5" fmla="*/ 114667 h 159242"/>
              <a:gd name="connsiteX6" fmla="*/ 29015 w 48269"/>
              <a:gd name="connsiteY6" fmla="*/ 110452 h 159242"/>
              <a:gd name="connsiteX7" fmla="*/ 28445 w 48269"/>
              <a:gd name="connsiteY7" fmla="*/ 117931 h 159242"/>
              <a:gd name="connsiteX8" fmla="*/ 34165 w 48269"/>
              <a:gd name="connsiteY8" fmla="*/ 86436 h 159242"/>
              <a:gd name="connsiteX9" fmla="*/ 37416 w 48269"/>
              <a:gd name="connsiteY9" fmla="*/ 93572 h 159242"/>
              <a:gd name="connsiteX10" fmla="*/ 41834 w 48269"/>
              <a:gd name="connsiteY10" fmla="*/ 78836 h 159242"/>
              <a:gd name="connsiteX11" fmla="*/ 40386 w 48269"/>
              <a:gd name="connsiteY11" fmla="*/ 81512 h 159242"/>
              <a:gd name="connsiteX12" fmla="*/ 38360 w 48269"/>
              <a:gd name="connsiteY12" fmla="*/ 68908 h 159242"/>
              <a:gd name="connsiteX13" fmla="*/ 38436 w 48269"/>
              <a:gd name="connsiteY13" fmla="*/ 70172 h 159242"/>
              <a:gd name="connsiteX14" fmla="*/ 29114 w 48269"/>
              <a:gd name="connsiteY14" fmla="*/ 67434 h 159242"/>
              <a:gd name="connsiteX15" fmla="*/ 31072 w 48269"/>
              <a:gd name="connsiteY15" fmla="*/ 71572 h 159242"/>
              <a:gd name="connsiteX16" fmla="*/ 22177 w 48269"/>
              <a:gd name="connsiteY16" fmla="*/ 68202 h 159242"/>
              <a:gd name="connsiteX17" fmla="*/ 22232 w 48269"/>
              <a:gd name="connsiteY17" fmla="*/ 82265 h 159242"/>
              <a:gd name="connsiteX18" fmla="*/ 16114 w 48269"/>
              <a:gd name="connsiteY18" fmla="*/ 80713 h 159242"/>
              <a:gd name="connsiteX19" fmla="*/ 15336 w 48269"/>
              <a:gd name="connsiteY19" fmla="*/ 70022 h 159242"/>
              <a:gd name="connsiteX20" fmla="*/ 4163 w 48269"/>
              <a:gd name="connsiteY20" fmla="*/ 79271 h 159242"/>
              <a:gd name="connsiteX21" fmla="*/ 3936 w 48269"/>
              <a:gd name="connsiteY21" fmla="*/ 77852 h 159242"/>
              <a:gd name="connsiteX0" fmla="*/ 3936 w 48251"/>
              <a:gd name="connsiteY0" fmla="*/ 77852 h 159242"/>
              <a:gd name="connsiteX1" fmla="*/ 6723 w 48251"/>
              <a:gd name="connsiteY1" fmla="*/ 71287 h 159242"/>
              <a:gd name="connsiteX2" fmla="*/ 14041 w 48251"/>
              <a:gd name="connsiteY2" fmla="*/ 68684 h 159242"/>
              <a:gd name="connsiteX3" fmla="*/ 21580 w 48251"/>
              <a:gd name="connsiteY3" fmla="*/ 54156 h 159242"/>
              <a:gd name="connsiteX4" fmla="*/ 24822 w 48251"/>
              <a:gd name="connsiteY4" fmla="*/ 6721 h 159242"/>
              <a:gd name="connsiteX5" fmla="*/ 29920 w 48251"/>
              <a:gd name="connsiteY5" fmla="*/ 47814 h 159242"/>
              <a:gd name="connsiteX6" fmla="*/ 35145 w 48251"/>
              <a:gd name="connsiteY6" fmla="*/ 24 h 159242"/>
              <a:gd name="connsiteX7" fmla="*/ 38354 w 48251"/>
              <a:gd name="connsiteY7" fmla="*/ 69058 h 159242"/>
              <a:gd name="connsiteX8" fmla="*/ 48251 w 48251"/>
              <a:gd name="connsiteY8" fmla="*/ 76495 h 159242"/>
              <a:gd name="connsiteX9" fmla="*/ 41854 w 48251"/>
              <a:gd name="connsiteY9" fmla="*/ 78942 h 159242"/>
              <a:gd name="connsiteX10" fmla="*/ 48119 w 48251"/>
              <a:gd name="connsiteY10" fmla="*/ 83390 h 159242"/>
              <a:gd name="connsiteX11" fmla="*/ 37440 w 48251"/>
              <a:gd name="connsiteY11" fmla="*/ 93686 h 159242"/>
              <a:gd name="connsiteX12" fmla="*/ 33050 w 48251"/>
              <a:gd name="connsiteY12" fmla="*/ 158879 h 159242"/>
              <a:gd name="connsiteX13" fmla="*/ 28540 w 48251"/>
              <a:gd name="connsiteY13" fmla="*/ 117367 h 159242"/>
              <a:gd name="connsiteX14" fmla="*/ 23956 w 48251"/>
              <a:gd name="connsiteY14" fmla="*/ 157440 h 159242"/>
              <a:gd name="connsiteX15" fmla="*/ 17276 w 48251"/>
              <a:gd name="connsiteY15" fmla="*/ 114787 h 159242"/>
              <a:gd name="connsiteX16" fmla="*/ 5840 w 48251"/>
              <a:gd name="connsiteY16" fmla="*/ 98954 h 159242"/>
              <a:gd name="connsiteX17" fmla="*/ 1146 w 48251"/>
              <a:gd name="connsiteY17" fmla="*/ 94732 h 159242"/>
              <a:gd name="connsiteX18" fmla="*/ 2149 w 48251"/>
              <a:gd name="connsiteY18" fmla="*/ 89033 h 159242"/>
              <a:gd name="connsiteX19" fmla="*/ 31 w 48251"/>
              <a:gd name="connsiteY19" fmla="*/ 83186 h 159242"/>
              <a:gd name="connsiteX20" fmla="*/ 3899 w 48251"/>
              <a:gd name="connsiteY20" fmla="*/ 77989 h 159242"/>
              <a:gd name="connsiteX21" fmla="*/ 3936 w 48251"/>
              <a:gd name="connsiteY21" fmla="*/ 77852 h 159242"/>
              <a:gd name="connsiteX0" fmla="*/ 4729 w 48251"/>
              <a:gd name="connsiteY0" fmla="*/ 89659 h 159242"/>
              <a:gd name="connsiteX1" fmla="*/ 2196 w 48251"/>
              <a:gd name="connsiteY1" fmla="*/ 88862 h 159242"/>
              <a:gd name="connsiteX2" fmla="*/ 6964 w 48251"/>
              <a:gd name="connsiteY2" fmla="*/ 98381 h 159242"/>
              <a:gd name="connsiteX3" fmla="*/ 5856 w 48251"/>
              <a:gd name="connsiteY3" fmla="*/ 98762 h 159242"/>
              <a:gd name="connsiteX4" fmla="*/ 17629 w 48251"/>
              <a:gd name="connsiteY4" fmla="*/ 107424 h 159242"/>
              <a:gd name="connsiteX5" fmla="*/ 17112 w 48251"/>
              <a:gd name="connsiteY5" fmla="*/ 114667 h 159242"/>
              <a:gd name="connsiteX6" fmla="*/ 29015 w 48251"/>
              <a:gd name="connsiteY6" fmla="*/ 110452 h 159242"/>
              <a:gd name="connsiteX7" fmla="*/ 28445 w 48251"/>
              <a:gd name="connsiteY7" fmla="*/ 117931 h 159242"/>
              <a:gd name="connsiteX8" fmla="*/ 34165 w 48251"/>
              <a:gd name="connsiteY8" fmla="*/ 86436 h 159242"/>
              <a:gd name="connsiteX9" fmla="*/ 37416 w 48251"/>
              <a:gd name="connsiteY9" fmla="*/ 93572 h 159242"/>
              <a:gd name="connsiteX10" fmla="*/ 41834 w 48251"/>
              <a:gd name="connsiteY10" fmla="*/ 78836 h 159242"/>
              <a:gd name="connsiteX11" fmla="*/ 40386 w 48251"/>
              <a:gd name="connsiteY11" fmla="*/ 81512 h 159242"/>
              <a:gd name="connsiteX12" fmla="*/ 38360 w 48251"/>
              <a:gd name="connsiteY12" fmla="*/ 68908 h 159242"/>
              <a:gd name="connsiteX13" fmla="*/ 38436 w 48251"/>
              <a:gd name="connsiteY13" fmla="*/ 70172 h 159242"/>
              <a:gd name="connsiteX14" fmla="*/ 29114 w 48251"/>
              <a:gd name="connsiteY14" fmla="*/ 67434 h 159242"/>
              <a:gd name="connsiteX15" fmla="*/ 31072 w 48251"/>
              <a:gd name="connsiteY15" fmla="*/ 71572 h 159242"/>
              <a:gd name="connsiteX16" fmla="*/ 22177 w 48251"/>
              <a:gd name="connsiteY16" fmla="*/ 68202 h 159242"/>
              <a:gd name="connsiteX17" fmla="*/ 22232 w 48251"/>
              <a:gd name="connsiteY17" fmla="*/ 82265 h 159242"/>
              <a:gd name="connsiteX18" fmla="*/ 16114 w 48251"/>
              <a:gd name="connsiteY18" fmla="*/ 80713 h 159242"/>
              <a:gd name="connsiteX19" fmla="*/ 15336 w 48251"/>
              <a:gd name="connsiteY19" fmla="*/ 70022 h 159242"/>
              <a:gd name="connsiteX20" fmla="*/ 4163 w 48251"/>
              <a:gd name="connsiteY20" fmla="*/ 79271 h 159242"/>
              <a:gd name="connsiteX21" fmla="*/ 3936 w 48251"/>
              <a:gd name="connsiteY21" fmla="*/ 77852 h 159242"/>
              <a:gd name="connsiteX0" fmla="*/ 3936 w 48251"/>
              <a:gd name="connsiteY0" fmla="*/ 77852 h 159242"/>
              <a:gd name="connsiteX1" fmla="*/ 6723 w 48251"/>
              <a:gd name="connsiteY1" fmla="*/ 71287 h 159242"/>
              <a:gd name="connsiteX2" fmla="*/ 14041 w 48251"/>
              <a:gd name="connsiteY2" fmla="*/ 68684 h 159242"/>
              <a:gd name="connsiteX3" fmla="*/ 21580 w 48251"/>
              <a:gd name="connsiteY3" fmla="*/ 54156 h 159242"/>
              <a:gd name="connsiteX4" fmla="*/ 24822 w 48251"/>
              <a:gd name="connsiteY4" fmla="*/ 6721 h 159242"/>
              <a:gd name="connsiteX5" fmla="*/ 29920 w 48251"/>
              <a:gd name="connsiteY5" fmla="*/ 47814 h 159242"/>
              <a:gd name="connsiteX6" fmla="*/ 35145 w 48251"/>
              <a:gd name="connsiteY6" fmla="*/ 24 h 159242"/>
              <a:gd name="connsiteX7" fmla="*/ 38354 w 48251"/>
              <a:gd name="connsiteY7" fmla="*/ 69058 h 159242"/>
              <a:gd name="connsiteX8" fmla="*/ 48251 w 48251"/>
              <a:gd name="connsiteY8" fmla="*/ 76495 h 159242"/>
              <a:gd name="connsiteX9" fmla="*/ 41854 w 48251"/>
              <a:gd name="connsiteY9" fmla="*/ 78942 h 159242"/>
              <a:gd name="connsiteX10" fmla="*/ 48119 w 48251"/>
              <a:gd name="connsiteY10" fmla="*/ 83390 h 159242"/>
              <a:gd name="connsiteX11" fmla="*/ 37440 w 48251"/>
              <a:gd name="connsiteY11" fmla="*/ 93686 h 159242"/>
              <a:gd name="connsiteX12" fmla="*/ 33050 w 48251"/>
              <a:gd name="connsiteY12" fmla="*/ 158879 h 159242"/>
              <a:gd name="connsiteX13" fmla="*/ 28540 w 48251"/>
              <a:gd name="connsiteY13" fmla="*/ 117367 h 159242"/>
              <a:gd name="connsiteX14" fmla="*/ 23956 w 48251"/>
              <a:gd name="connsiteY14" fmla="*/ 157440 h 159242"/>
              <a:gd name="connsiteX15" fmla="*/ 17276 w 48251"/>
              <a:gd name="connsiteY15" fmla="*/ 114787 h 159242"/>
              <a:gd name="connsiteX16" fmla="*/ 5840 w 48251"/>
              <a:gd name="connsiteY16" fmla="*/ 98954 h 159242"/>
              <a:gd name="connsiteX17" fmla="*/ 1146 w 48251"/>
              <a:gd name="connsiteY17" fmla="*/ 94732 h 159242"/>
              <a:gd name="connsiteX18" fmla="*/ 2149 w 48251"/>
              <a:gd name="connsiteY18" fmla="*/ 89033 h 159242"/>
              <a:gd name="connsiteX19" fmla="*/ 31 w 48251"/>
              <a:gd name="connsiteY19" fmla="*/ 83186 h 159242"/>
              <a:gd name="connsiteX20" fmla="*/ 3899 w 48251"/>
              <a:gd name="connsiteY20" fmla="*/ 77989 h 159242"/>
              <a:gd name="connsiteX21" fmla="*/ 3936 w 48251"/>
              <a:gd name="connsiteY21" fmla="*/ 77852 h 159242"/>
              <a:gd name="connsiteX0" fmla="*/ 4729 w 48251"/>
              <a:gd name="connsiteY0" fmla="*/ 89659 h 159242"/>
              <a:gd name="connsiteX1" fmla="*/ 2196 w 48251"/>
              <a:gd name="connsiteY1" fmla="*/ 88862 h 159242"/>
              <a:gd name="connsiteX2" fmla="*/ 6964 w 48251"/>
              <a:gd name="connsiteY2" fmla="*/ 98381 h 159242"/>
              <a:gd name="connsiteX3" fmla="*/ 5856 w 48251"/>
              <a:gd name="connsiteY3" fmla="*/ 98762 h 159242"/>
              <a:gd name="connsiteX4" fmla="*/ 17629 w 48251"/>
              <a:gd name="connsiteY4" fmla="*/ 107424 h 159242"/>
              <a:gd name="connsiteX5" fmla="*/ 17112 w 48251"/>
              <a:gd name="connsiteY5" fmla="*/ 114667 h 159242"/>
              <a:gd name="connsiteX6" fmla="*/ 29015 w 48251"/>
              <a:gd name="connsiteY6" fmla="*/ 110452 h 159242"/>
              <a:gd name="connsiteX7" fmla="*/ 28445 w 48251"/>
              <a:gd name="connsiteY7" fmla="*/ 117931 h 159242"/>
              <a:gd name="connsiteX8" fmla="*/ 34165 w 48251"/>
              <a:gd name="connsiteY8" fmla="*/ 86436 h 159242"/>
              <a:gd name="connsiteX9" fmla="*/ 37416 w 48251"/>
              <a:gd name="connsiteY9" fmla="*/ 93572 h 159242"/>
              <a:gd name="connsiteX10" fmla="*/ 41834 w 48251"/>
              <a:gd name="connsiteY10" fmla="*/ 78836 h 159242"/>
              <a:gd name="connsiteX11" fmla="*/ 40386 w 48251"/>
              <a:gd name="connsiteY11" fmla="*/ 81512 h 159242"/>
              <a:gd name="connsiteX12" fmla="*/ 38360 w 48251"/>
              <a:gd name="connsiteY12" fmla="*/ 68908 h 159242"/>
              <a:gd name="connsiteX13" fmla="*/ 38436 w 48251"/>
              <a:gd name="connsiteY13" fmla="*/ 70172 h 159242"/>
              <a:gd name="connsiteX14" fmla="*/ 29114 w 48251"/>
              <a:gd name="connsiteY14" fmla="*/ 67434 h 159242"/>
              <a:gd name="connsiteX15" fmla="*/ 31072 w 48251"/>
              <a:gd name="connsiteY15" fmla="*/ 71572 h 159242"/>
              <a:gd name="connsiteX16" fmla="*/ 22177 w 48251"/>
              <a:gd name="connsiteY16" fmla="*/ 68202 h 159242"/>
              <a:gd name="connsiteX17" fmla="*/ 22232 w 48251"/>
              <a:gd name="connsiteY17" fmla="*/ 82265 h 159242"/>
              <a:gd name="connsiteX18" fmla="*/ 16114 w 48251"/>
              <a:gd name="connsiteY18" fmla="*/ 80713 h 159242"/>
              <a:gd name="connsiteX19" fmla="*/ 14221 w 48251"/>
              <a:gd name="connsiteY19" fmla="*/ 68944 h 159242"/>
              <a:gd name="connsiteX20" fmla="*/ 4163 w 48251"/>
              <a:gd name="connsiteY20" fmla="*/ 79271 h 159242"/>
              <a:gd name="connsiteX21" fmla="*/ 3936 w 48251"/>
              <a:gd name="connsiteY21" fmla="*/ 77852 h 159242"/>
              <a:gd name="connsiteX0" fmla="*/ 3936 w 48251"/>
              <a:gd name="connsiteY0" fmla="*/ 77852 h 159242"/>
              <a:gd name="connsiteX1" fmla="*/ 6723 w 48251"/>
              <a:gd name="connsiteY1" fmla="*/ 71287 h 159242"/>
              <a:gd name="connsiteX2" fmla="*/ 14041 w 48251"/>
              <a:gd name="connsiteY2" fmla="*/ 68684 h 159242"/>
              <a:gd name="connsiteX3" fmla="*/ 21580 w 48251"/>
              <a:gd name="connsiteY3" fmla="*/ 54156 h 159242"/>
              <a:gd name="connsiteX4" fmla="*/ 24822 w 48251"/>
              <a:gd name="connsiteY4" fmla="*/ 6721 h 159242"/>
              <a:gd name="connsiteX5" fmla="*/ 29920 w 48251"/>
              <a:gd name="connsiteY5" fmla="*/ 47814 h 159242"/>
              <a:gd name="connsiteX6" fmla="*/ 35145 w 48251"/>
              <a:gd name="connsiteY6" fmla="*/ 24 h 159242"/>
              <a:gd name="connsiteX7" fmla="*/ 38354 w 48251"/>
              <a:gd name="connsiteY7" fmla="*/ 69058 h 159242"/>
              <a:gd name="connsiteX8" fmla="*/ 48251 w 48251"/>
              <a:gd name="connsiteY8" fmla="*/ 76495 h 159242"/>
              <a:gd name="connsiteX9" fmla="*/ 41854 w 48251"/>
              <a:gd name="connsiteY9" fmla="*/ 78942 h 159242"/>
              <a:gd name="connsiteX10" fmla="*/ 48119 w 48251"/>
              <a:gd name="connsiteY10" fmla="*/ 83390 h 159242"/>
              <a:gd name="connsiteX11" fmla="*/ 37440 w 48251"/>
              <a:gd name="connsiteY11" fmla="*/ 93686 h 159242"/>
              <a:gd name="connsiteX12" fmla="*/ 33050 w 48251"/>
              <a:gd name="connsiteY12" fmla="*/ 158879 h 159242"/>
              <a:gd name="connsiteX13" fmla="*/ 28540 w 48251"/>
              <a:gd name="connsiteY13" fmla="*/ 117367 h 159242"/>
              <a:gd name="connsiteX14" fmla="*/ 23956 w 48251"/>
              <a:gd name="connsiteY14" fmla="*/ 157440 h 159242"/>
              <a:gd name="connsiteX15" fmla="*/ 17276 w 48251"/>
              <a:gd name="connsiteY15" fmla="*/ 114787 h 159242"/>
              <a:gd name="connsiteX16" fmla="*/ 5840 w 48251"/>
              <a:gd name="connsiteY16" fmla="*/ 98954 h 159242"/>
              <a:gd name="connsiteX17" fmla="*/ 1146 w 48251"/>
              <a:gd name="connsiteY17" fmla="*/ 94732 h 159242"/>
              <a:gd name="connsiteX18" fmla="*/ 2149 w 48251"/>
              <a:gd name="connsiteY18" fmla="*/ 89033 h 159242"/>
              <a:gd name="connsiteX19" fmla="*/ 31 w 48251"/>
              <a:gd name="connsiteY19" fmla="*/ 83186 h 159242"/>
              <a:gd name="connsiteX20" fmla="*/ 3899 w 48251"/>
              <a:gd name="connsiteY20" fmla="*/ 77989 h 159242"/>
              <a:gd name="connsiteX21" fmla="*/ 3936 w 48251"/>
              <a:gd name="connsiteY21" fmla="*/ 77852 h 159242"/>
              <a:gd name="connsiteX0" fmla="*/ 4729 w 48251"/>
              <a:gd name="connsiteY0" fmla="*/ 89659 h 159242"/>
              <a:gd name="connsiteX1" fmla="*/ 2196 w 48251"/>
              <a:gd name="connsiteY1" fmla="*/ 88862 h 159242"/>
              <a:gd name="connsiteX2" fmla="*/ 6964 w 48251"/>
              <a:gd name="connsiteY2" fmla="*/ 98381 h 159242"/>
              <a:gd name="connsiteX3" fmla="*/ 5856 w 48251"/>
              <a:gd name="connsiteY3" fmla="*/ 98762 h 159242"/>
              <a:gd name="connsiteX4" fmla="*/ 17629 w 48251"/>
              <a:gd name="connsiteY4" fmla="*/ 107424 h 159242"/>
              <a:gd name="connsiteX5" fmla="*/ 17112 w 48251"/>
              <a:gd name="connsiteY5" fmla="*/ 114667 h 159242"/>
              <a:gd name="connsiteX6" fmla="*/ 29015 w 48251"/>
              <a:gd name="connsiteY6" fmla="*/ 110452 h 159242"/>
              <a:gd name="connsiteX7" fmla="*/ 28445 w 48251"/>
              <a:gd name="connsiteY7" fmla="*/ 117931 h 159242"/>
              <a:gd name="connsiteX8" fmla="*/ 34165 w 48251"/>
              <a:gd name="connsiteY8" fmla="*/ 86436 h 159242"/>
              <a:gd name="connsiteX9" fmla="*/ 37416 w 48251"/>
              <a:gd name="connsiteY9" fmla="*/ 93572 h 159242"/>
              <a:gd name="connsiteX10" fmla="*/ 41834 w 48251"/>
              <a:gd name="connsiteY10" fmla="*/ 78836 h 159242"/>
              <a:gd name="connsiteX11" fmla="*/ 40386 w 48251"/>
              <a:gd name="connsiteY11" fmla="*/ 81512 h 159242"/>
              <a:gd name="connsiteX12" fmla="*/ 38360 w 48251"/>
              <a:gd name="connsiteY12" fmla="*/ 68908 h 159242"/>
              <a:gd name="connsiteX13" fmla="*/ 38436 w 48251"/>
              <a:gd name="connsiteY13" fmla="*/ 70172 h 159242"/>
              <a:gd name="connsiteX14" fmla="*/ 29114 w 48251"/>
              <a:gd name="connsiteY14" fmla="*/ 67434 h 159242"/>
              <a:gd name="connsiteX15" fmla="*/ 31072 w 48251"/>
              <a:gd name="connsiteY15" fmla="*/ 71572 h 159242"/>
              <a:gd name="connsiteX16" fmla="*/ 22177 w 48251"/>
              <a:gd name="connsiteY16" fmla="*/ 68202 h 159242"/>
              <a:gd name="connsiteX17" fmla="*/ 22232 w 48251"/>
              <a:gd name="connsiteY17" fmla="*/ 82265 h 159242"/>
              <a:gd name="connsiteX18" fmla="*/ 14340 w 48251"/>
              <a:gd name="connsiteY18" fmla="*/ 75861 h 159242"/>
              <a:gd name="connsiteX19" fmla="*/ 14221 w 48251"/>
              <a:gd name="connsiteY19" fmla="*/ 68944 h 159242"/>
              <a:gd name="connsiteX20" fmla="*/ 4163 w 48251"/>
              <a:gd name="connsiteY20" fmla="*/ 79271 h 159242"/>
              <a:gd name="connsiteX21" fmla="*/ 3936 w 48251"/>
              <a:gd name="connsiteY21" fmla="*/ 77852 h 159242"/>
              <a:gd name="connsiteX0" fmla="*/ 3936 w 48251"/>
              <a:gd name="connsiteY0" fmla="*/ 77852 h 159242"/>
              <a:gd name="connsiteX1" fmla="*/ 6723 w 48251"/>
              <a:gd name="connsiteY1" fmla="*/ 71287 h 159242"/>
              <a:gd name="connsiteX2" fmla="*/ 14041 w 48251"/>
              <a:gd name="connsiteY2" fmla="*/ 68684 h 159242"/>
              <a:gd name="connsiteX3" fmla="*/ 21580 w 48251"/>
              <a:gd name="connsiteY3" fmla="*/ 54156 h 159242"/>
              <a:gd name="connsiteX4" fmla="*/ 24822 w 48251"/>
              <a:gd name="connsiteY4" fmla="*/ 6721 h 159242"/>
              <a:gd name="connsiteX5" fmla="*/ 29920 w 48251"/>
              <a:gd name="connsiteY5" fmla="*/ 47814 h 159242"/>
              <a:gd name="connsiteX6" fmla="*/ 35145 w 48251"/>
              <a:gd name="connsiteY6" fmla="*/ 24 h 159242"/>
              <a:gd name="connsiteX7" fmla="*/ 38354 w 48251"/>
              <a:gd name="connsiteY7" fmla="*/ 69058 h 159242"/>
              <a:gd name="connsiteX8" fmla="*/ 48251 w 48251"/>
              <a:gd name="connsiteY8" fmla="*/ 76495 h 159242"/>
              <a:gd name="connsiteX9" fmla="*/ 41854 w 48251"/>
              <a:gd name="connsiteY9" fmla="*/ 78942 h 159242"/>
              <a:gd name="connsiteX10" fmla="*/ 48119 w 48251"/>
              <a:gd name="connsiteY10" fmla="*/ 83390 h 159242"/>
              <a:gd name="connsiteX11" fmla="*/ 37440 w 48251"/>
              <a:gd name="connsiteY11" fmla="*/ 93686 h 159242"/>
              <a:gd name="connsiteX12" fmla="*/ 33050 w 48251"/>
              <a:gd name="connsiteY12" fmla="*/ 158879 h 159242"/>
              <a:gd name="connsiteX13" fmla="*/ 28540 w 48251"/>
              <a:gd name="connsiteY13" fmla="*/ 117367 h 159242"/>
              <a:gd name="connsiteX14" fmla="*/ 23956 w 48251"/>
              <a:gd name="connsiteY14" fmla="*/ 157440 h 159242"/>
              <a:gd name="connsiteX15" fmla="*/ 17276 w 48251"/>
              <a:gd name="connsiteY15" fmla="*/ 114787 h 159242"/>
              <a:gd name="connsiteX16" fmla="*/ 5840 w 48251"/>
              <a:gd name="connsiteY16" fmla="*/ 98954 h 159242"/>
              <a:gd name="connsiteX17" fmla="*/ 1146 w 48251"/>
              <a:gd name="connsiteY17" fmla="*/ 94732 h 159242"/>
              <a:gd name="connsiteX18" fmla="*/ 2149 w 48251"/>
              <a:gd name="connsiteY18" fmla="*/ 89033 h 159242"/>
              <a:gd name="connsiteX19" fmla="*/ 31 w 48251"/>
              <a:gd name="connsiteY19" fmla="*/ 83186 h 159242"/>
              <a:gd name="connsiteX20" fmla="*/ 3899 w 48251"/>
              <a:gd name="connsiteY20" fmla="*/ 77989 h 159242"/>
              <a:gd name="connsiteX21" fmla="*/ 3936 w 48251"/>
              <a:gd name="connsiteY21" fmla="*/ 77852 h 159242"/>
              <a:gd name="connsiteX0" fmla="*/ 4729 w 48251"/>
              <a:gd name="connsiteY0" fmla="*/ 89659 h 159242"/>
              <a:gd name="connsiteX1" fmla="*/ 2196 w 48251"/>
              <a:gd name="connsiteY1" fmla="*/ 88862 h 159242"/>
              <a:gd name="connsiteX2" fmla="*/ 6964 w 48251"/>
              <a:gd name="connsiteY2" fmla="*/ 98381 h 159242"/>
              <a:gd name="connsiteX3" fmla="*/ 5856 w 48251"/>
              <a:gd name="connsiteY3" fmla="*/ 98762 h 159242"/>
              <a:gd name="connsiteX4" fmla="*/ 17629 w 48251"/>
              <a:gd name="connsiteY4" fmla="*/ 107424 h 159242"/>
              <a:gd name="connsiteX5" fmla="*/ 17112 w 48251"/>
              <a:gd name="connsiteY5" fmla="*/ 114667 h 159242"/>
              <a:gd name="connsiteX6" fmla="*/ 29015 w 48251"/>
              <a:gd name="connsiteY6" fmla="*/ 110452 h 159242"/>
              <a:gd name="connsiteX7" fmla="*/ 28445 w 48251"/>
              <a:gd name="connsiteY7" fmla="*/ 117931 h 159242"/>
              <a:gd name="connsiteX8" fmla="*/ 34165 w 48251"/>
              <a:gd name="connsiteY8" fmla="*/ 86436 h 159242"/>
              <a:gd name="connsiteX9" fmla="*/ 37416 w 48251"/>
              <a:gd name="connsiteY9" fmla="*/ 93572 h 159242"/>
              <a:gd name="connsiteX10" fmla="*/ 41834 w 48251"/>
              <a:gd name="connsiteY10" fmla="*/ 78836 h 159242"/>
              <a:gd name="connsiteX11" fmla="*/ 40386 w 48251"/>
              <a:gd name="connsiteY11" fmla="*/ 81512 h 159242"/>
              <a:gd name="connsiteX12" fmla="*/ 38360 w 48251"/>
              <a:gd name="connsiteY12" fmla="*/ 68908 h 159242"/>
              <a:gd name="connsiteX13" fmla="*/ 38436 w 48251"/>
              <a:gd name="connsiteY13" fmla="*/ 70172 h 159242"/>
              <a:gd name="connsiteX14" fmla="*/ 29114 w 48251"/>
              <a:gd name="connsiteY14" fmla="*/ 67434 h 159242"/>
              <a:gd name="connsiteX15" fmla="*/ 31072 w 48251"/>
              <a:gd name="connsiteY15" fmla="*/ 71572 h 159242"/>
              <a:gd name="connsiteX16" fmla="*/ 22177 w 48251"/>
              <a:gd name="connsiteY16" fmla="*/ 68202 h 159242"/>
              <a:gd name="connsiteX17" fmla="*/ 22232 w 48251"/>
              <a:gd name="connsiteY17" fmla="*/ 82265 h 159242"/>
              <a:gd name="connsiteX18" fmla="*/ 14340 w 48251"/>
              <a:gd name="connsiteY18" fmla="*/ 75861 h 159242"/>
              <a:gd name="connsiteX19" fmla="*/ 14221 w 48251"/>
              <a:gd name="connsiteY19" fmla="*/ 68944 h 159242"/>
              <a:gd name="connsiteX20" fmla="*/ 4163 w 48251"/>
              <a:gd name="connsiteY20" fmla="*/ 79271 h 159242"/>
              <a:gd name="connsiteX21" fmla="*/ 3936 w 48251"/>
              <a:gd name="connsiteY21" fmla="*/ 77852 h 159242"/>
              <a:gd name="connsiteX0" fmla="*/ 3936 w 48251"/>
              <a:gd name="connsiteY0" fmla="*/ 77852 h 159242"/>
              <a:gd name="connsiteX1" fmla="*/ 6723 w 48251"/>
              <a:gd name="connsiteY1" fmla="*/ 71287 h 159242"/>
              <a:gd name="connsiteX2" fmla="*/ 14041 w 48251"/>
              <a:gd name="connsiteY2" fmla="*/ 68684 h 159242"/>
              <a:gd name="connsiteX3" fmla="*/ 21580 w 48251"/>
              <a:gd name="connsiteY3" fmla="*/ 54156 h 159242"/>
              <a:gd name="connsiteX4" fmla="*/ 24822 w 48251"/>
              <a:gd name="connsiteY4" fmla="*/ 6721 h 159242"/>
              <a:gd name="connsiteX5" fmla="*/ 29920 w 48251"/>
              <a:gd name="connsiteY5" fmla="*/ 47814 h 159242"/>
              <a:gd name="connsiteX6" fmla="*/ 35145 w 48251"/>
              <a:gd name="connsiteY6" fmla="*/ 24 h 159242"/>
              <a:gd name="connsiteX7" fmla="*/ 38354 w 48251"/>
              <a:gd name="connsiteY7" fmla="*/ 69058 h 159242"/>
              <a:gd name="connsiteX8" fmla="*/ 48251 w 48251"/>
              <a:gd name="connsiteY8" fmla="*/ 76495 h 159242"/>
              <a:gd name="connsiteX9" fmla="*/ 41854 w 48251"/>
              <a:gd name="connsiteY9" fmla="*/ 78942 h 159242"/>
              <a:gd name="connsiteX10" fmla="*/ 48119 w 48251"/>
              <a:gd name="connsiteY10" fmla="*/ 83390 h 159242"/>
              <a:gd name="connsiteX11" fmla="*/ 37440 w 48251"/>
              <a:gd name="connsiteY11" fmla="*/ 93686 h 159242"/>
              <a:gd name="connsiteX12" fmla="*/ 33050 w 48251"/>
              <a:gd name="connsiteY12" fmla="*/ 158879 h 159242"/>
              <a:gd name="connsiteX13" fmla="*/ 28540 w 48251"/>
              <a:gd name="connsiteY13" fmla="*/ 117367 h 159242"/>
              <a:gd name="connsiteX14" fmla="*/ 23956 w 48251"/>
              <a:gd name="connsiteY14" fmla="*/ 157440 h 159242"/>
              <a:gd name="connsiteX15" fmla="*/ 17276 w 48251"/>
              <a:gd name="connsiteY15" fmla="*/ 114787 h 159242"/>
              <a:gd name="connsiteX16" fmla="*/ 5840 w 48251"/>
              <a:gd name="connsiteY16" fmla="*/ 98954 h 159242"/>
              <a:gd name="connsiteX17" fmla="*/ 1146 w 48251"/>
              <a:gd name="connsiteY17" fmla="*/ 94732 h 159242"/>
              <a:gd name="connsiteX18" fmla="*/ 2149 w 48251"/>
              <a:gd name="connsiteY18" fmla="*/ 89033 h 159242"/>
              <a:gd name="connsiteX19" fmla="*/ 31 w 48251"/>
              <a:gd name="connsiteY19" fmla="*/ 83186 h 159242"/>
              <a:gd name="connsiteX20" fmla="*/ 3899 w 48251"/>
              <a:gd name="connsiteY20" fmla="*/ 77989 h 159242"/>
              <a:gd name="connsiteX21" fmla="*/ 3936 w 48251"/>
              <a:gd name="connsiteY21" fmla="*/ 77852 h 159242"/>
              <a:gd name="connsiteX0" fmla="*/ 4729 w 48251"/>
              <a:gd name="connsiteY0" fmla="*/ 89659 h 159242"/>
              <a:gd name="connsiteX1" fmla="*/ 2196 w 48251"/>
              <a:gd name="connsiteY1" fmla="*/ 88862 h 159242"/>
              <a:gd name="connsiteX2" fmla="*/ 6964 w 48251"/>
              <a:gd name="connsiteY2" fmla="*/ 98381 h 159242"/>
              <a:gd name="connsiteX3" fmla="*/ 5856 w 48251"/>
              <a:gd name="connsiteY3" fmla="*/ 98762 h 159242"/>
              <a:gd name="connsiteX4" fmla="*/ 17629 w 48251"/>
              <a:gd name="connsiteY4" fmla="*/ 107424 h 159242"/>
              <a:gd name="connsiteX5" fmla="*/ 17112 w 48251"/>
              <a:gd name="connsiteY5" fmla="*/ 114667 h 159242"/>
              <a:gd name="connsiteX6" fmla="*/ 29015 w 48251"/>
              <a:gd name="connsiteY6" fmla="*/ 110452 h 159242"/>
              <a:gd name="connsiteX7" fmla="*/ 28445 w 48251"/>
              <a:gd name="connsiteY7" fmla="*/ 117931 h 159242"/>
              <a:gd name="connsiteX8" fmla="*/ 34165 w 48251"/>
              <a:gd name="connsiteY8" fmla="*/ 86436 h 159242"/>
              <a:gd name="connsiteX9" fmla="*/ 37416 w 48251"/>
              <a:gd name="connsiteY9" fmla="*/ 93572 h 159242"/>
              <a:gd name="connsiteX10" fmla="*/ 41834 w 48251"/>
              <a:gd name="connsiteY10" fmla="*/ 78836 h 159242"/>
              <a:gd name="connsiteX11" fmla="*/ 40386 w 48251"/>
              <a:gd name="connsiteY11" fmla="*/ 81512 h 159242"/>
              <a:gd name="connsiteX12" fmla="*/ 38360 w 48251"/>
              <a:gd name="connsiteY12" fmla="*/ 68908 h 159242"/>
              <a:gd name="connsiteX13" fmla="*/ 38436 w 48251"/>
              <a:gd name="connsiteY13" fmla="*/ 70172 h 159242"/>
              <a:gd name="connsiteX14" fmla="*/ 29114 w 48251"/>
              <a:gd name="connsiteY14" fmla="*/ 67434 h 159242"/>
              <a:gd name="connsiteX15" fmla="*/ 31072 w 48251"/>
              <a:gd name="connsiteY15" fmla="*/ 71572 h 159242"/>
              <a:gd name="connsiteX16" fmla="*/ 22177 w 48251"/>
              <a:gd name="connsiteY16" fmla="*/ 68202 h 159242"/>
              <a:gd name="connsiteX17" fmla="*/ 22232 w 48251"/>
              <a:gd name="connsiteY17" fmla="*/ 82265 h 159242"/>
              <a:gd name="connsiteX18" fmla="*/ 12060 w 48251"/>
              <a:gd name="connsiteY18" fmla="*/ 72986 h 159242"/>
              <a:gd name="connsiteX19" fmla="*/ 14221 w 48251"/>
              <a:gd name="connsiteY19" fmla="*/ 68944 h 159242"/>
              <a:gd name="connsiteX20" fmla="*/ 4163 w 48251"/>
              <a:gd name="connsiteY20" fmla="*/ 79271 h 159242"/>
              <a:gd name="connsiteX21" fmla="*/ 3936 w 48251"/>
              <a:gd name="connsiteY21" fmla="*/ 77852 h 159242"/>
              <a:gd name="connsiteX0" fmla="*/ 3936 w 48251"/>
              <a:gd name="connsiteY0" fmla="*/ 77852 h 159242"/>
              <a:gd name="connsiteX1" fmla="*/ 6723 w 48251"/>
              <a:gd name="connsiteY1" fmla="*/ 71287 h 159242"/>
              <a:gd name="connsiteX2" fmla="*/ 14041 w 48251"/>
              <a:gd name="connsiteY2" fmla="*/ 68684 h 159242"/>
              <a:gd name="connsiteX3" fmla="*/ 21580 w 48251"/>
              <a:gd name="connsiteY3" fmla="*/ 54156 h 159242"/>
              <a:gd name="connsiteX4" fmla="*/ 24822 w 48251"/>
              <a:gd name="connsiteY4" fmla="*/ 6721 h 159242"/>
              <a:gd name="connsiteX5" fmla="*/ 29920 w 48251"/>
              <a:gd name="connsiteY5" fmla="*/ 47814 h 159242"/>
              <a:gd name="connsiteX6" fmla="*/ 35145 w 48251"/>
              <a:gd name="connsiteY6" fmla="*/ 24 h 159242"/>
              <a:gd name="connsiteX7" fmla="*/ 38354 w 48251"/>
              <a:gd name="connsiteY7" fmla="*/ 69058 h 159242"/>
              <a:gd name="connsiteX8" fmla="*/ 48251 w 48251"/>
              <a:gd name="connsiteY8" fmla="*/ 76495 h 159242"/>
              <a:gd name="connsiteX9" fmla="*/ 41854 w 48251"/>
              <a:gd name="connsiteY9" fmla="*/ 78942 h 159242"/>
              <a:gd name="connsiteX10" fmla="*/ 48119 w 48251"/>
              <a:gd name="connsiteY10" fmla="*/ 83390 h 159242"/>
              <a:gd name="connsiteX11" fmla="*/ 37440 w 48251"/>
              <a:gd name="connsiteY11" fmla="*/ 93686 h 159242"/>
              <a:gd name="connsiteX12" fmla="*/ 33050 w 48251"/>
              <a:gd name="connsiteY12" fmla="*/ 158879 h 159242"/>
              <a:gd name="connsiteX13" fmla="*/ 28540 w 48251"/>
              <a:gd name="connsiteY13" fmla="*/ 117367 h 159242"/>
              <a:gd name="connsiteX14" fmla="*/ 23956 w 48251"/>
              <a:gd name="connsiteY14" fmla="*/ 157440 h 159242"/>
              <a:gd name="connsiteX15" fmla="*/ 17276 w 48251"/>
              <a:gd name="connsiteY15" fmla="*/ 114787 h 159242"/>
              <a:gd name="connsiteX16" fmla="*/ 5840 w 48251"/>
              <a:gd name="connsiteY16" fmla="*/ 98954 h 159242"/>
              <a:gd name="connsiteX17" fmla="*/ 1146 w 48251"/>
              <a:gd name="connsiteY17" fmla="*/ 94732 h 159242"/>
              <a:gd name="connsiteX18" fmla="*/ 2149 w 48251"/>
              <a:gd name="connsiteY18" fmla="*/ 89033 h 159242"/>
              <a:gd name="connsiteX19" fmla="*/ 31 w 48251"/>
              <a:gd name="connsiteY19" fmla="*/ 83186 h 159242"/>
              <a:gd name="connsiteX20" fmla="*/ 3899 w 48251"/>
              <a:gd name="connsiteY20" fmla="*/ 77989 h 159242"/>
              <a:gd name="connsiteX21" fmla="*/ 3936 w 48251"/>
              <a:gd name="connsiteY21" fmla="*/ 77852 h 159242"/>
              <a:gd name="connsiteX0" fmla="*/ 4729 w 48251"/>
              <a:gd name="connsiteY0" fmla="*/ 89659 h 159242"/>
              <a:gd name="connsiteX1" fmla="*/ 2196 w 48251"/>
              <a:gd name="connsiteY1" fmla="*/ 88862 h 159242"/>
              <a:gd name="connsiteX2" fmla="*/ 6964 w 48251"/>
              <a:gd name="connsiteY2" fmla="*/ 98381 h 159242"/>
              <a:gd name="connsiteX3" fmla="*/ 5856 w 48251"/>
              <a:gd name="connsiteY3" fmla="*/ 98762 h 159242"/>
              <a:gd name="connsiteX4" fmla="*/ 17629 w 48251"/>
              <a:gd name="connsiteY4" fmla="*/ 107424 h 159242"/>
              <a:gd name="connsiteX5" fmla="*/ 17112 w 48251"/>
              <a:gd name="connsiteY5" fmla="*/ 114667 h 159242"/>
              <a:gd name="connsiteX6" fmla="*/ 29015 w 48251"/>
              <a:gd name="connsiteY6" fmla="*/ 110452 h 159242"/>
              <a:gd name="connsiteX7" fmla="*/ 28445 w 48251"/>
              <a:gd name="connsiteY7" fmla="*/ 117931 h 159242"/>
              <a:gd name="connsiteX8" fmla="*/ 34165 w 48251"/>
              <a:gd name="connsiteY8" fmla="*/ 86436 h 159242"/>
              <a:gd name="connsiteX9" fmla="*/ 37416 w 48251"/>
              <a:gd name="connsiteY9" fmla="*/ 93572 h 159242"/>
              <a:gd name="connsiteX10" fmla="*/ 41834 w 48251"/>
              <a:gd name="connsiteY10" fmla="*/ 78836 h 159242"/>
              <a:gd name="connsiteX11" fmla="*/ 40386 w 48251"/>
              <a:gd name="connsiteY11" fmla="*/ 81512 h 159242"/>
              <a:gd name="connsiteX12" fmla="*/ 38360 w 48251"/>
              <a:gd name="connsiteY12" fmla="*/ 68908 h 159242"/>
              <a:gd name="connsiteX13" fmla="*/ 38436 w 48251"/>
              <a:gd name="connsiteY13" fmla="*/ 70172 h 159242"/>
              <a:gd name="connsiteX14" fmla="*/ 29114 w 48251"/>
              <a:gd name="connsiteY14" fmla="*/ 67434 h 159242"/>
              <a:gd name="connsiteX15" fmla="*/ 31072 w 48251"/>
              <a:gd name="connsiteY15" fmla="*/ 71572 h 159242"/>
              <a:gd name="connsiteX16" fmla="*/ 22177 w 48251"/>
              <a:gd name="connsiteY16" fmla="*/ 68202 h 159242"/>
              <a:gd name="connsiteX17" fmla="*/ 22232 w 48251"/>
              <a:gd name="connsiteY17" fmla="*/ 82265 h 159242"/>
              <a:gd name="connsiteX18" fmla="*/ 13986 w 48251"/>
              <a:gd name="connsiteY18" fmla="*/ 75142 h 159242"/>
              <a:gd name="connsiteX19" fmla="*/ 14221 w 48251"/>
              <a:gd name="connsiteY19" fmla="*/ 68944 h 159242"/>
              <a:gd name="connsiteX20" fmla="*/ 4163 w 48251"/>
              <a:gd name="connsiteY20" fmla="*/ 79271 h 159242"/>
              <a:gd name="connsiteX21" fmla="*/ 3936 w 48251"/>
              <a:gd name="connsiteY21" fmla="*/ 77852 h 159242"/>
              <a:gd name="connsiteX0" fmla="*/ 3936 w 48251"/>
              <a:gd name="connsiteY0" fmla="*/ 77852 h 159242"/>
              <a:gd name="connsiteX1" fmla="*/ 6723 w 48251"/>
              <a:gd name="connsiteY1" fmla="*/ 71287 h 159242"/>
              <a:gd name="connsiteX2" fmla="*/ 14041 w 48251"/>
              <a:gd name="connsiteY2" fmla="*/ 68684 h 159242"/>
              <a:gd name="connsiteX3" fmla="*/ 21580 w 48251"/>
              <a:gd name="connsiteY3" fmla="*/ 54156 h 159242"/>
              <a:gd name="connsiteX4" fmla="*/ 24822 w 48251"/>
              <a:gd name="connsiteY4" fmla="*/ 6721 h 159242"/>
              <a:gd name="connsiteX5" fmla="*/ 29920 w 48251"/>
              <a:gd name="connsiteY5" fmla="*/ 47814 h 159242"/>
              <a:gd name="connsiteX6" fmla="*/ 35145 w 48251"/>
              <a:gd name="connsiteY6" fmla="*/ 24 h 159242"/>
              <a:gd name="connsiteX7" fmla="*/ 38354 w 48251"/>
              <a:gd name="connsiteY7" fmla="*/ 69058 h 159242"/>
              <a:gd name="connsiteX8" fmla="*/ 48251 w 48251"/>
              <a:gd name="connsiteY8" fmla="*/ 76495 h 159242"/>
              <a:gd name="connsiteX9" fmla="*/ 41854 w 48251"/>
              <a:gd name="connsiteY9" fmla="*/ 78942 h 159242"/>
              <a:gd name="connsiteX10" fmla="*/ 48119 w 48251"/>
              <a:gd name="connsiteY10" fmla="*/ 83390 h 159242"/>
              <a:gd name="connsiteX11" fmla="*/ 37440 w 48251"/>
              <a:gd name="connsiteY11" fmla="*/ 93686 h 159242"/>
              <a:gd name="connsiteX12" fmla="*/ 33050 w 48251"/>
              <a:gd name="connsiteY12" fmla="*/ 158879 h 159242"/>
              <a:gd name="connsiteX13" fmla="*/ 28540 w 48251"/>
              <a:gd name="connsiteY13" fmla="*/ 117367 h 159242"/>
              <a:gd name="connsiteX14" fmla="*/ 23956 w 48251"/>
              <a:gd name="connsiteY14" fmla="*/ 157440 h 159242"/>
              <a:gd name="connsiteX15" fmla="*/ 17276 w 48251"/>
              <a:gd name="connsiteY15" fmla="*/ 114787 h 159242"/>
              <a:gd name="connsiteX16" fmla="*/ 5840 w 48251"/>
              <a:gd name="connsiteY16" fmla="*/ 98954 h 159242"/>
              <a:gd name="connsiteX17" fmla="*/ 1146 w 48251"/>
              <a:gd name="connsiteY17" fmla="*/ 94732 h 159242"/>
              <a:gd name="connsiteX18" fmla="*/ 2149 w 48251"/>
              <a:gd name="connsiteY18" fmla="*/ 89033 h 159242"/>
              <a:gd name="connsiteX19" fmla="*/ 31 w 48251"/>
              <a:gd name="connsiteY19" fmla="*/ 83186 h 159242"/>
              <a:gd name="connsiteX20" fmla="*/ 3899 w 48251"/>
              <a:gd name="connsiteY20" fmla="*/ 77989 h 159242"/>
              <a:gd name="connsiteX21" fmla="*/ 3936 w 48251"/>
              <a:gd name="connsiteY21" fmla="*/ 77852 h 159242"/>
              <a:gd name="connsiteX0" fmla="*/ 4729 w 48251"/>
              <a:gd name="connsiteY0" fmla="*/ 89659 h 159242"/>
              <a:gd name="connsiteX1" fmla="*/ 2196 w 48251"/>
              <a:gd name="connsiteY1" fmla="*/ 88862 h 159242"/>
              <a:gd name="connsiteX2" fmla="*/ 6964 w 48251"/>
              <a:gd name="connsiteY2" fmla="*/ 98381 h 159242"/>
              <a:gd name="connsiteX3" fmla="*/ 5856 w 48251"/>
              <a:gd name="connsiteY3" fmla="*/ 98762 h 159242"/>
              <a:gd name="connsiteX4" fmla="*/ 17629 w 48251"/>
              <a:gd name="connsiteY4" fmla="*/ 107424 h 159242"/>
              <a:gd name="connsiteX5" fmla="*/ 17112 w 48251"/>
              <a:gd name="connsiteY5" fmla="*/ 114667 h 159242"/>
              <a:gd name="connsiteX6" fmla="*/ 29015 w 48251"/>
              <a:gd name="connsiteY6" fmla="*/ 110452 h 159242"/>
              <a:gd name="connsiteX7" fmla="*/ 28445 w 48251"/>
              <a:gd name="connsiteY7" fmla="*/ 117931 h 159242"/>
              <a:gd name="connsiteX8" fmla="*/ 34165 w 48251"/>
              <a:gd name="connsiteY8" fmla="*/ 86436 h 159242"/>
              <a:gd name="connsiteX9" fmla="*/ 37416 w 48251"/>
              <a:gd name="connsiteY9" fmla="*/ 93572 h 159242"/>
              <a:gd name="connsiteX10" fmla="*/ 41834 w 48251"/>
              <a:gd name="connsiteY10" fmla="*/ 78836 h 159242"/>
              <a:gd name="connsiteX11" fmla="*/ 40386 w 48251"/>
              <a:gd name="connsiteY11" fmla="*/ 81512 h 159242"/>
              <a:gd name="connsiteX12" fmla="*/ 38360 w 48251"/>
              <a:gd name="connsiteY12" fmla="*/ 68908 h 159242"/>
              <a:gd name="connsiteX13" fmla="*/ 38436 w 48251"/>
              <a:gd name="connsiteY13" fmla="*/ 70172 h 159242"/>
              <a:gd name="connsiteX14" fmla="*/ 29114 w 48251"/>
              <a:gd name="connsiteY14" fmla="*/ 67434 h 159242"/>
              <a:gd name="connsiteX15" fmla="*/ 31072 w 48251"/>
              <a:gd name="connsiteY15" fmla="*/ 71572 h 159242"/>
              <a:gd name="connsiteX16" fmla="*/ 22177 w 48251"/>
              <a:gd name="connsiteY16" fmla="*/ 68202 h 159242"/>
              <a:gd name="connsiteX17" fmla="*/ 21675 w 48251"/>
              <a:gd name="connsiteY17" fmla="*/ 53874 h 159242"/>
              <a:gd name="connsiteX18" fmla="*/ 13986 w 48251"/>
              <a:gd name="connsiteY18" fmla="*/ 75142 h 159242"/>
              <a:gd name="connsiteX19" fmla="*/ 14221 w 48251"/>
              <a:gd name="connsiteY19" fmla="*/ 68944 h 159242"/>
              <a:gd name="connsiteX20" fmla="*/ 4163 w 48251"/>
              <a:gd name="connsiteY20" fmla="*/ 79271 h 159242"/>
              <a:gd name="connsiteX21" fmla="*/ 3936 w 48251"/>
              <a:gd name="connsiteY21" fmla="*/ 77852 h 159242"/>
              <a:gd name="connsiteX0" fmla="*/ 3936 w 48251"/>
              <a:gd name="connsiteY0" fmla="*/ 77852 h 159242"/>
              <a:gd name="connsiteX1" fmla="*/ 6723 w 48251"/>
              <a:gd name="connsiteY1" fmla="*/ 71287 h 159242"/>
              <a:gd name="connsiteX2" fmla="*/ 14041 w 48251"/>
              <a:gd name="connsiteY2" fmla="*/ 68684 h 159242"/>
              <a:gd name="connsiteX3" fmla="*/ 21580 w 48251"/>
              <a:gd name="connsiteY3" fmla="*/ 54156 h 159242"/>
              <a:gd name="connsiteX4" fmla="*/ 24822 w 48251"/>
              <a:gd name="connsiteY4" fmla="*/ 6721 h 159242"/>
              <a:gd name="connsiteX5" fmla="*/ 29920 w 48251"/>
              <a:gd name="connsiteY5" fmla="*/ 47814 h 159242"/>
              <a:gd name="connsiteX6" fmla="*/ 35145 w 48251"/>
              <a:gd name="connsiteY6" fmla="*/ 24 h 159242"/>
              <a:gd name="connsiteX7" fmla="*/ 38354 w 48251"/>
              <a:gd name="connsiteY7" fmla="*/ 69058 h 159242"/>
              <a:gd name="connsiteX8" fmla="*/ 48251 w 48251"/>
              <a:gd name="connsiteY8" fmla="*/ 76495 h 159242"/>
              <a:gd name="connsiteX9" fmla="*/ 41854 w 48251"/>
              <a:gd name="connsiteY9" fmla="*/ 78942 h 159242"/>
              <a:gd name="connsiteX10" fmla="*/ 48119 w 48251"/>
              <a:gd name="connsiteY10" fmla="*/ 83390 h 159242"/>
              <a:gd name="connsiteX11" fmla="*/ 37440 w 48251"/>
              <a:gd name="connsiteY11" fmla="*/ 93686 h 159242"/>
              <a:gd name="connsiteX12" fmla="*/ 33050 w 48251"/>
              <a:gd name="connsiteY12" fmla="*/ 158879 h 159242"/>
              <a:gd name="connsiteX13" fmla="*/ 28540 w 48251"/>
              <a:gd name="connsiteY13" fmla="*/ 117367 h 159242"/>
              <a:gd name="connsiteX14" fmla="*/ 23956 w 48251"/>
              <a:gd name="connsiteY14" fmla="*/ 157440 h 159242"/>
              <a:gd name="connsiteX15" fmla="*/ 17276 w 48251"/>
              <a:gd name="connsiteY15" fmla="*/ 114787 h 159242"/>
              <a:gd name="connsiteX16" fmla="*/ 5840 w 48251"/>
              <a:gd name="connsiteY16" fmla="*/ 98954 h 159242"/>
              <a:gd name="connsiteX17" fmla="*/ 1146 w 48251"/>
              <a:gd name="connsiteY17" fmla="*/ 94732 h 159242"/>
              <a:gd name="connsiteX18" fmla="*/ 2149 w 48251"/>
              <a:gd name="connsiteY18" fmla="*/ 89033 h 159242"/>
              <a:gd name="connsiteX19" fmla="*/ 31 w 48251"/>
              <a:gd name="connsiteY19" fmla="*/ 83186 h 159242"/>
              <a:gd name="connsiteX20" fmla="*/ 3899 w 48251"/>
              <a:gd name="connsiteY20" fmla="*/ 77989 h 159242"/>
              <a:gd name="connsiteX21" fmla="*/ 3936 w 48251"/>
              <a:gd name="connsiteY21" fmla="*/ 77852 h 159242"/>
              <a:gd name="connsiteX0" fmla="*/ 4729 w 48251"/>
              <a:gd name="connsiteY0" fmla="*/ 89659 h 159242"/>
              <a:gd name="connsiteX1" fmla="*/ 2196 w 48251"/>
              <a:gd name="connsiteY1" fmla="*/ 88862 h 159242"/>
              <a:gd name="connsiteX2" fmla="*/ 6964 w 48251"/>
              <a:gd name="connsiteY2" fmla="*/ 98381 h 159242"/>
              <a:gd name="connsiteX3" fmla="*/ 5856 w 48251"/>
              <a:gd name="connsiteY3" fmla="*/ 98762 h 159242"/>
              <a:gd name="connsiteX4" fmla="*/ 17629 w 48251"/>
              <a:gd name="connsiteY4" fmla="*/ 107424 h 159242"/>
              <a:gd name="connsiteX5" fmla="*/ 17112 w 48251"/>
              <a:gd name="connsiteY5" fmla="*/ 114667 h 159242"/>
              <a:gd name="connsiteX6" fmla="*/ 29015 w 48251"/>
              <a:gd name="connsiteY6" fmla="*/ 110452 h 159242"/>
              <a:gd name="connsiteX7" fmla="*/ 28445 w 48251"/>
              <a:gd name="connsiteY7" fmla="*/ 117931 h 159242"/>
              <a:gd name="connsiteX8" fmla="*/ 34165 w 48251"/>
              <a:gd name="connsiteY8" fmla="*/ 86436 h 159242"/>
              <a:gd name="connsiteX9" fmla="*/ 37416 w 48251"/>
              <a:gd name="connsiteY9" fmla="*/ 93572 h 159242"/>
              <a:gd name="connsiteX10" fmla="*/ 41834 w 48251"/>
              <a:gd name="connsiteY10" fmla="*/ 78836 h 159242"/>
              <a:gd name="connsiteX11" fmla="*/ 40386 w 48251"/>
              <a:gd name="connsiteY11" fmla="*/ 81512 h 159242"/>
              <a:gd name="connsiteX12" fmla="*/ 38360 w 48251"/>
              <a:gd name="connsiteY12" fmla="*/ 68908 h 159242"/>
              <a:gd name="connsiteX13" fmla="*/ 38436 w 48251"/>
              <a:gd name="connsiteY13" fmla="*/ 70172 h 159242"/>
              <a:gd name="connsiteX14" fmla="*/ 29114 w 48251"/>
              <a:gd name="connsiteY14" fmla="*/ 67434 h 159242"/>
              <a:gd name="connsiteX15" fmla="*/ 30261 w 48251"/>
              <a:gd name="connsiteY15" fmla="*/ 46955 h 159242"/>
              <a:gd name="connsiteX16" fmla="*/ 22177 w 48251"/>
              <a:gd name="connsiteY16" fmla="*/ 68202 h 159242"/>
              <a:gd name="connsiteX17" fmla="*/ 21675 w 48251"/>
              <a:gd name="connsiteY17" fmla="*/ 53874 h 159242"/>
              <a:gd name="connsiteX18" fmla="*/ 13986 w 48251"/>
              <a:gd name="connsiteY18" fmla="*/ 75142 h 159242"/>
              <a:gd name="connsiteX19" fmla="*/ 14221 w 48251"/>
              <a:gd name="connsiteY19" fmla="*/ 68944 h 159242"/>
              <a:gd name="connsiteX20" fmla="*/ 4163 w 48251"/>
              <a:gd name="connsiteY20" fmla="*/ 79271 h 159242"/>
              <a:gd name="connsiteX21" fmla="*/ 3936 w 48251"/>
              <a:gd name="connsiteY21" fmla="*/ 77852 h 159242"/>
              <a:gd name="connsiteX0" fmla="*/ 3936 w 48251"/>
              <a:gd name="connsiteY0" fmla="*/ 77852 h 159242"/>
              <a:gd name="connsiteX1" fmla="*/ 6723 w 48251"/>
              <a:gd name="connsiteY1" fmla="*/ 71287 h 159242"/>
              <a:gd name="connsiteX2" fmla="*/ 14041 w 48251"/>
              <a:gd name="connsiteY2" fmla="*/ 68684 h 159242"/>
              <a:gd name="connsiteX3" fmla="*/ 21580 w 48251"/>
              <a:gd name="connsiteY3" fmla="*/ 54156 h 159242"/>
              <a:gd name="connsiteX4" fmla="*/ 24822 w 48251"/>
              <a:gd name="connsiteY4" fmla="*/ 6721 h 159242"/>
              <a:gd name="connsiteX5" fmla="*/ 29920 w 48251"/>
              <a:gd name="connsiteY5" fmla="*/ 47814 h 159242"/>
              <a:gd name="connsiteX6" fmla="*/ 35145 w 48251"/>
              <a:gd name="connsiteY6" fmla="*/ 24 h 159242"/>
              <a:gd name="connsiteX7" fmla="*/ 38354 w 48251"/>
              <a:gd name="connsiteY7" fmla="*/ 69058 h 159242"/>
              <a:gd name="connsiteX8" fmla="*/ 48251 w 48251"/>
              <a:gd name="connsiteY8" fmla="*/ 76495 h 159242"/>
              <a:gd name="connsiteX9" fmla="*/ 41854 w 48251"/>
              <a:gd name="connsiteY9" fmla="*/ 78942 h 159242"/>
              <a:gd name="connsiteX10" fmla="*/ 48119 w 48251"/>
              <a:gd name="connsiteY10" fmla="*/ 83390 h 159242"/>
              <a:gd name="connsiteX11" fmla="*/ 37440 w 48251"/>
              <a:gd name="connsiteY11" fmla="*/ 93686 h 159242"/>
              <a:gd name="connsiteX12" fmla="*/ 33050 w 48251"/>
              <a:gd name="connsiteY12" fmla="*/ 158879 h 159242"/>
              <a:gd name="connsiteX13" fmla="*/ 28540 w 48251"/>
              <a:gd name="connsiteY13" fmla="*/ 117367 h 159242"/>
              <a:gd name="connsiteX14" fmla="*/ 23956 w 48251"/>
              <a:gd name="connsiteY14" fmla="*/ 157440 h 159242"/>
              <a:gd name="connsiteX15" fmla="*/ 17276 w 48251"/>
              <a:gd name="connsiteY15" fmla="*/ 114787 h 159242"/>
              <a:gd name="connsiteX16" fmla="*/ 5840 w 48251"/>
              <a:gd name="connsiteY16" fmla="*/ 98954 h 159242"/>
              <a:gd name="connsiteX17" fmla="*/ 1146 w 48251"/>
              <a:gd name="connsiteY17" fmla="*/ 94732 h 159242"/>
              <a:gd name="connsiteX18" fmla="*/ 2149 w 48251"/>
              <a:gd name="connsiteY18" fmla="*/ 89033 h 159242"/>
              <a:gd name="connsiteX19" fmla="*/ 31 w 48251"/>
              <a:gd name="connsiteY19" fmla="*/ 83186 h 159242"/>
              <a:gd name="connsiteX20" fmla="*/ 3899 w 48251"/>
              <a:gd name="connsiteY20" fmla="*/ 77989 h 159242"/>
              <a:gd name="connsiteX21" fmla="*/ 3936 w 48251"/>
              <a:gd name="connsiteY21" fmla="*/ 77852 h 159242"/>
              <a:gd name="connsiteX0" fmla="*/ 4729 w 48251"/>
              <a:gd name="connsiteY0" fmla="*/ 89659 h 159242"/>
              <a:gd name="connsiteX1" fmla="*/ 2196 w 48251"/>
              <a:gd name="connsiteY1" fmla="*/ 88862 h 159242"/>
              <a:gd name="connsiteX2" fmla="*/ 6964 w 48251"/>
              <a:gd name="connsiteY2" fmla="*/ 98381 h 159242"/>
              <a:gd name="connsiteX3" fmla="*/ 5856 w 48251"/>
              <a:gd name="connsiteY3" fmla="*/ 98762 h 159242"/>
              <a:gd name="connsiteX4" fmla="*/ 17629 w 48251"/>
              <a:gd name="connsiteY4" fmla="*/ 107424 h 159242"/>
              <a:gd name="connsiteX5" fmla="*/ 17112 w 48251"/>
              <a:gd name="connsiteY5" fmla="*/ 114667 h 159242"/>
              <a:gd name="connsiteX6" fmla="*/ 29015 w 48251"/>
              <a:gd name="connsiteY6" fmla="*/ 110452 h 159242"/>
              <a:gd name="connsiteX7" fmla="*/ 28445 w 48251"/>
              <a:gd name="connsiteY7" fmla="*/ 117931 h 159242"/>
              <a:gd name="connsiteX8" fmla="*/ 34165 w 48251"/>
              <a:gd name="connsiteY8" fmla="*/ 86436 h 159242"/>
              <a:gd name="connsiteX9" fmla="*/ 37416 w 48251"/>
              <a:gd name="connsiteY9" fmla="*/ 93572 h 159242"/>
              <a:gd name="connsiteX10" fmla="*/ 41834 w 48251"/>
              <a:gd name="connsiteY10" fmla="*/ 78836 h 159242"/>
              <a:gd name="connsiteX11" fmla="*/ 40386 w 48251"/>
              <a:gd name="connsiteY11" fmla="*/ 81512 h 159242"/>
              <a:gd name="connsiteX12" fmla="*/ 38360 w 48251"/>
              <a:gd name="connsiteY12" fmla="*/ 68908 h 159242"/>
              <a:gd name="connsiteX13" fmla="*/ 38436 w 48251"/>
              <a:gd name="connsiteY13" fmla="*/ 70172 h 159242"/>
              <a:gd name="connsiteX14" fmla="*/ 29671 w 48251"/>
              <a:gd name="connsiteY14" fmla="*/ 62403 h 159242"/>
              <a:gd name="connsiteX15" fmla="*/ 30261 w 48251"/>
              <a:gd name="connsiteY15" fmla="*/ 46955 h 159242"/>
              <a:gd name="connsiteX16" fmla="*/ 22177 w 48251"/>
              <a:gd name="connsiteY16" fmla="*/ 68202 h 159242"/>
              <a:gd name="connsiteX17" fmla="*/ 21675 w 48251"/>
              <a:gd name="connsiteY17" fmla="*/ 53874 h 159242"/>
              <a:gd name="connsiteX18" fmla="*/ 13986 w 48251"/>
              <a:gd name="connsiteY18" fmla="*/ 75142 h 159242"/>
              <a:gd name="connsiteX19" fmla="*/ 14221 w 48251"/>
              <a:gd name="connsiteY19" fmla="*/ 68944 h 159242"/>
              <a:gd name="connsiteX20" fmla="*/ 4163 w 48251"/>
              <a:gd name="connsiteY20" fmla="*/ 79271 h 159242"/>
              <a:gd name="connsiteX21" fmla="*/ 3936 w 48251"/>
              <a:gd name="connsiteY21" fmla="*/ 77852 h 159242"/>
              <a:gd name="connsiteX0" fmla="*/ 3936 w 48251"/>
              <a:gd name="connsiteY0" fmla="*/ 77852 h 159242"/>
              <a:gd name="connsiteX1" fmla="*/ 6723 w 48251"/>
              <a:gd name="connsiteY1" fmla="*/ 71287 h 159242"/>
              <a:gd name="connsiteX2" fmla="*/ 14041 w 48251"/>
              <a:gd name="connsiteY2" fmla="*/ 68684 h 159242"/>
              <a:gd name="connsiteX3" fmla="*/ 21580 w 48251"/>
              <a:gd name="connsiteY3" fmla="*/ 54156 h 159242"/>
              <a:gd name="connsiteX4" fmla="*/ 24822 w 48251"/>
              <a:gd name="connsiteY4" fmla="*/ 6721 h 159242"/>
              <a:gd name="connsiteX5" fmla="*/ 29920 w 48251"/>
              <a:gd name="connsiteY5" fmla="*/ 47814 h 159242"/>
              <a:gd name="connsiteX6" fmla="*/ 35145 w 48251"/>
              <a:gd name="connsiteY6" fmla="*/ 24 h 159242"/>
              <a:gd name="connsiteX7" fmla="*/ 38354 w 48251"/>
              <a:gd name="connsiteY7" fmla="*/ 69058 h 159242"/>
              <a:gd name="connsiteX8" fmla="*/ 48251 w 48251"/>
              <a:gd name="connsiteY8" fmla="*/ 76495 h 159242"/>
              <a:gd name="connsiteX9" fmla="*/ 41854 w 48251"/>
              <a:gd name="connsiteY9" fmla="*/ 78942 h 159242"/>
              <a:gd name="connsiteX10" fmla="*/ 48119 w 48251"/>
              <a:gd name="connsiteY10" fmla="*/ 83390 h 159242"/>
              <a:gd name="connsiteX11" fmla="*/ 37440 w 48251"/>
              <a:gd name="connsiteY11" fmla="*/ 93686 h 159242"/>
              <a:gd name="connsiteX12" fmla="*/ 33050 w 48251"/>
              <a:gd name="connsiteY12" fmla="*/ 158879 h 159242"/>
              <a:gd name="connsiteX13" fmla="*/ 28540 w 48251"/>
              <a:gd name="connsiteY13" fmla="*/ 117367 h 159242"/>
              <a:gd name="connsiteX14" fmla="*/ 23956 w 48251"/>
              <a:gd name="connsiteY14" fmla="*/ 157440 h 159242"/>
              <a:gd name="connsiteX15" fmla="*/ 17276 w 48251"/>
              <a:gd name="connsiteY15" fmla="*/ 114787 h 159242"/>
              <a:gd name="connsiteX16" fmla="*/ 5840 w 48251"/>
              <a:gd name="connsiteY16" fmla="*/ 98954 h 159242"/>
              <a:gd name="connsiteX17" fmla="*/ 1146 w 48251"/>
              <a:gd name="connsiteY17" fmla="*/ 94732 h 159242"/>
              <a:gd name="connsiteX18" fmla="*/ 2149 w 48251"/>
              <a:gd name="connsiteY18" fmla="*/ 89033 h 159242"/>
              <a:gd name="connsiteX19" fmla="*/ 31 w 48251"/>
              <a:gd name="connsiteY19" fmla="*/ 83186 h 159242"/>
              <a:gd name="connsiteX20" fmla="*/ 3899 w 48251"/>
              <a:gd name="connsiteY20" fmla="*/ 77989 h 159242"/>
              <a:gd name="connsiteX21" fmla="*/ 3936 w 48251"/>
              <a:gd name="connsiteY21" fmla="*/ 77852 h 159242"/>
              <a:gd name="connsiteX0" fmla="*/ 4729 w 48251"/>
              <a:gd name="connsiteY0" fmla="*/ 89659 h 159242"/>
              <a:gd name="connsiteX1" fmla="*/ 2196 w 48251"/>
              <a:gd name="connsiteY1" fmla="*/ 88862 h 159242"/>
              <a:gd name="connsiteX2" fmla="*/ 6964 w 48251"/>
              <a:gd name="connsiteY2" fmla="*/ 98381 h 159242"/>
              <a:gd name="connsiteX3" fmla="*/ 5856 w 48251"/>
              <a:gd name="connsiteY3" fmla="*/ 98762 h 159242"/>
              <a:gd name="connsiteX4" fmla="*/ 17629 w 48251"/>
              <a:gd name="connsiteY4" fmla="*/ 107424 h 159242"/>
              <a:gd name="connsiteX5" fmla="*/ 17112 w 48251"/>
              <a:gd name="connsiteY5" fmla="*/ 114667 h 159242"/>
              <a:gd name="connsiteX6" fmla="*/ 29015 w 48251"/>
              <a:gd name="connsiteY6" fmla="*/ 110452 h 159242"/>
              <a:gd name="connsiteX7" fmla="*/ 28445 w 48251"/>
              <a:gd name="connsiteY7" fmla="*/ 117931 h 159242"/>
              <a:gd name="connsiteX8" fmla="*/ 34165 w 48251"/>
              <a:gd name="connsiteY8" fmla="*/ 86436 h 159242"/>
              <a:gd name="connsiteX9" fmla="*/ 37416 w 48251"/>
              <a:gd name="connsiteY9" fmla="*/ 93572 h 159242"/>
              <a:gd name="connsiteX10" fmla="*/ 41834 w 48251"/>
              <a:gd name="connsiteY10" fmla="*/ 78836 h 159242"/>
              <a:gd name="connsiteX11" fmla="*/ 40386 w 48251"/>
              <a:gd name="connsiteY11" fmla="*/ 81512 h 159242"/>
              <a:gd name="connsiteX12" fmla="*/ 38360 w 48251"/>
              <a:gd name="connsiteY12" fmla="*/ 68908 h 159242"/>
              <a:gd name="connsiteX13" fmla="*/ 38436 w 48251"/>
              <a:gd name="connsiteY13" fmla="*/ 70172 h 159242"/>
              <a:gd name="connsiteX14" fmla="*/ 29671 w 48251"/>
              <a:gd name="connsiteY14" fmla="*/ 62403 h 159242"/>
              <a:gd name="connsiteX15" fmla="*/ 30058 w 48251"/>
              <a:gd name="connsiteY15" fmla="*/ 47314 h 159242"/>
              <a:gd name="connsiteX16" fmla="*/ 22177 w 48251"/>
              <a:gd name="connsiteY16" fmla="*/ 68202 h 159242"/>
              <a:gd name="connsiteX17" fmla="*/ 21675 w 48251"/>
              <a:gd name="connsiteY17" fmla="*/ 53874 h 159242"/>
              <a:gd name="connsiteX18" fmla="*/ 13986 w 48251"/>
              <a:gd name="connsiteY18" fmla="*/ 75142 h 159242"/>
              <a:gd name="connsiteX19" fmla="*/ 14221 w 48251"/>
              <a:gd name="connsiteY19" fmla="*/ 68944 h 159242"/>
              <a:gd name="connsiteX20" fmla="*/ 4163 w 48251"/>
              <a:gd name="connsiteY20" fmla="*/ 79271 h 159242"/>
              <a:gd name="connsiteX21" fmla="*/ 3936 w 48251"/>
              <a:gd name="connsiteY21" fmla="*/ 77852 h 159242"/>
              <a:gd name="connsiteX0" fmla="*/ 3936 w 48251"/>
              <a:gd name="connsiteY0" fmla="*/ 77852 h 159242"/>
              <a:gd name="connsiteX1" fmla="*/ 6723 w 48251"/>
              <a:gd name="connsiteY1" fmla="*/ 71287 h 159242"/>
              <a:gd name="connsiteX2" fmla="*/ 14041 w 48251"/>
              <a:gd name="connsiteY2" fmla="*/ 68684 h 159242"/>
              <a:gd name="connsiteX3" fmla="*/ 21580 w 48251"/>
              <a:gd name="connsiteY3" fmla="*/ 54156 h 159242"/>
              <a:gd name="connsiteX4" fmla="*/ 24822 w 48251"/>
              <a:gd name="connsiteY4" fmla="*/ 6721 h 159242"/>
              <a:gd name="connsiteX5" fmla="*/ 29920 w 48251"/>
              <a:gd name="connsiteY5" fmla="*/ 47814 h 159242"/>
              <a:gd name="connsiteX6" fmla="*/ 35145 w 48251"/>
              <a:gd name="connsiteY6" fmla="*/ 24 h 159242"/>
              <a:gd name="connsiteX7" fmla="*/ 38354 w 48251"/>
              <a:gd name="connsiteY7" fmla="*/ 69058 h 159242"/>
              <a:gd name="connsiteX8" fmla="*/ 48251 w 48251"/>
              <a:gd name="connsiteY8" fmla="*/ 76495 h 159242"/>
              <a:gd name="connsiteX9" fmla="*/ 41854 w 48251"/>
              <a:gd name="connsiteY9" fmla="*/ 78942 h 159242"/>
              <a:gd name="connsiteX10" fmla="*/ 48119 w 48251"/>
              <a:gd name="connsiteY10" fmla="*/ 83390 h 159242"/>
              <a:gd name="connsiteX11" fmla="*/ 37440 w 48251"/>
              <a:gd name="connsiteY11" fmla="*/ 93686 h 159242"/>
              <a:gd name="connsiteX12" fmla="*/ 33050 w 48251"/>
              <a:gd name="connsiteY12" fmla="*/ 158879 h 159242"/>
              <a:gd name="connsiteX13" fmla="*/ 28540 w 48251"/>
              <a:gd name="connsiteY13" fmla="*/ 117367 h 159242"/>
              <a:gd name="connsiteX14" fmla="*/ 23956 w 48251"/>
              <a:gd name="connsiteY14" fmla="*/ 157440 h 159242"/>
              <a:gd name="connsiteX15" fmla="*/ 17276 w 48251"/>
              <a:gd name="connsiteY15" fmla="*/ 114787 h 159242"/>
              <a:gd name="connsiteX16" fmla="*/ 5840 w 48251"/>
              <a:gd name="connsiteY16" fmla="*/ 98954 h 159242"/>
              <a:gd name="connsiteX17" fmla="*/ 1146 w 48251"/>
              <a:gd name="connsiteY17" fmla="*/ 94732 h 159242"/>
              <a:gd name="connsiteX18" fmla="*/ 2149 w 48251"/>
              <a:gd name="connsiteY18" fmla="*/ 89033 h 159242"/>
              <a:gd name="connsiteX19" fmla="*/ 31 w 48251"/>
              <a:gd name="connsiteY19" fmla="*/ 83186 h 159242"/>
              <a:gd name="connsiteX20" fmla="*/ 3899 w 48251"/>
              <a:gd name="connsiteY20" fmla="*/ 77989 h 159242"/>
              <a:gd name="connsiteX21" fmla="*/ 3936 w 48251"/>
              <a:gd name="connsiteY21" fmla="*/ 77852 h 159242"/>
              <a:gd name="connsiteX0" fmla="*/ 4729 w 48251"/>
              <a:gd name="connsiteY0" fmla="*/ 89659 h 159242"/>
              <a:gd name="connsiteX1" fmla="*/ 2196 w 48251"/>
              <a:gd name="connsiteY1" fmla="*/ 88862 h 159242"/>
              <a:gd name="connsiteX2" fmla="*/ 6964 w 48251"/>
              <a:gd name="connsiteY2" fmla="*/ 98381 h 159242"/>
              <a:gd name="connsiteX3" fmla="*/ 5856 w 48251"/>
              <a:gd name="connsiteY3" fmla="*/ 98762 h 159242"/>
              <a:gd name="connsiteX4" fmla="*/ 17629 w 48251"/>
              <a:gd name="connsiteY4" fmla="*/ 107424 h 159242"/>
              <a:gd name="connsiteX5" fmla="*/ 17112 w 48251"/>
              <a:gd name="connsiteY5" fmla="*/ 114667 h 159242"/>
              <a:gd name="connsiteX6" fmla="*/ 29015 w 48251"/>
              <a:gd name="connsiteY6" fmla="*/ 110452 h 159242"/>
              <a:gd name="connsiteX7" fmla="*/ 28445 w 48251"/>
              <a:gd name="connsiteY7" fmla="*/ 117931 h 159242"/>
              <a:gd name="connsiteX8" fmla="*/ 37205 w 48251"/>
              <a:gd name="connsiteY8" fmla="*/ 82842 h 159242"/>
              <a:gd name="connsiteX9" fmla="*/ 37416 w 48251"/>
              <a:gd name="connsiteY9" fmla="*/ 93572 h 159242"/>
              <a:gd name="connsiteX10" fmla="*/ 41834 w 48251"/>
              <a:gd name="connsiteY10" fmla="*/ 78836 h 159242"/>
              <a:gd name="connsiteX11" fmla="*/ 40386 w 48251"/>
              <a:gd name="connsiteY11" fmla="*/ 81512 h 159242"/>
              <a:gd name="connsiteX12" fmla="*/ 38360 w 48251"/>
              <a:gd name="connsiteY12" fmla="*/ 68908 h 159242"/>
              <a:gd name="connsiteX13" fmla="*/ 38436 w 48251"/>
              <a:gd name="connsiteY13" fmla="*/ 70172 h 159242"/>
              <a:gd name="connsiteX14" fmla="*/ 29671 w 48251"/>
              <a:gd name="connsiteY14" fmla="*/ 62403 h 159242"/>
              <a:gd name="connsiteX15" fmla="*/ 30058 w 48251"/>
              <a:gd name="connsiteY15" fmla="*/ 47314 h 159242"/>
              <a:gd name="connsiteX16" fmla="*/ 22177 w 48251"/>
              <a:gd name="connsiteY16" fmla="*/ 68202 h 159242"/>
              <a:gd name="connsiteX17" fmla="*/ 21675 w 48251"/>
              <a:gd name="connsiteY17" fmla="*/ 53874 h 159242"/>
              <a:gd name="connsiteX18" fmla="*/ 13986 w 48251"/>
              <a:gd name="connsiteY18" fmla="*/ 75142 h 159242"/>
              <a:gd name="connsiteX19" fmla="*/ 14221 w 48251"/>
              <a:gd name="connsiteY19" fmla="*/ 68944 h 159242"/>
              <a:gd name="connsiteX20" fmla="*/ 4163 w 48251"/>
              <a:gd name="connsiteY20" fmla="*/ 79271 h 159242"/>
              <a:gd name="connsiteX21" fmla="*/ 3936 w 48251"/>
              <a:gd name="connsiteY21" fmla="*/ 77852 h 159242"/>
              <a:gd name="connsiteX0" fmla="*/ 3936 w 48251"/>
              <a:gd name="connsiteY0" fmla="*/ 77852 h 159242"/>
              <a:gd name="connsiteX1" fmla="*/ 6723 w 48251"/>
              <a:gd name="connsiteY1" fmla="*/ 71287 h 159242"/>
              <a:gd name="connsiteX2" fmla="*/ 14041 w 48251"/>
              <a:gd name="connsiteY2" fmla="*/ 68684 h 159242"/>
              <a:gd name="connsiteX3" fmla="*/ 21580 w 48251"/>
              <a:gd name="connsiteY3" fmla="*/ 54156 h 159242"/>
              <a:gd name="connsiteX4" fmla="*/ 24822 w 48251"/>
              <a:gd name="connsiteY4" fmla="*/ 6721 h 159242"/>
              <a:gd name="connsiteX5" fmla="*/ 29920 w 48251"/>
              <a:gd name="connsiteY5" fmla="*/ 47814 h 159242"/>
              <a:gd name="connsiteX6" fmla="*/ 35145 w 48251"/>
              <a:gd name="connsiteY6" fmla="*/ 24 h 159242"/>
              <a:gd name="connsiteX7" fmla="*/ 38354 w 48251"/>
              <a:gd name="connsiteY7" fmla="*/ 69058 h 159242"/>
              <a:gd name="connsiteX8" fmla="*/ 48251 w 48251"/>
              <a:gd name="connsiteY8" fmla="*/ 76495 h 159242"/>
              <a:gd name="connsiteX9" fmla="*/ 41854 w 48251"/>
              <a:gd name="connsiteY9" fmla="*/ 78942 h 159242"/>
              <a:gd name="connsiteX10" fmla="*/ 48119 w 48251"/>
              <a:gd name="connsiteY10" fmla="*/ 83390 h 159242"/>
              <a:gd name="connsiteX11" fmla="*/ 37440 w 48251"/>
              <a:gd name="connsiteY11" fmla="*/ 93686 h 159242"/>
              <a:gd name="connsiteX12" fmla="*/ 33050 w 48251"/>
              <a:gd name="connsiteY12" fmla="*/ 158879 h 159242"/>
              <a:gd name="connsiteX13" fmla="*/ 28540 w 48251"/>
              <a:gd name="connsiteY13" fmla="*/ 117367 h 159242"/>
              <a:gd name="connsiteX14" fmla="*/ 23956 w 48251"/>
              <a:gd name="connsiteY14" fmla="*/ 157440 h 159242"/>
              <a:gd name="connsiteX15" fmla="*/ 17276 w 48251"/>
              <a:gd name="connsiteY15" fmla="*/ 114787 h 159242"/>
              <a:gd name="connsiteX16" fmla="*/ 5840 w 48251"/>
              <a:gd name="connsiteY16" fmla="*/ 98954 h 159242"/>
              <a:gd name="connsiteX17" fmla="*/ 1146 w 48251"/>
              <a:gd name="connsiteY17" fmla="*/ 94732 h 159242"/>
              <a:gd name="connsiteX18" fmla="*/ 2149 w 48251"/>
              <a:gd name="connsiteY18" fmla="*/ 89033 h 159242"/>
              <a:gd name="connsiteX19" fmla="*/ 31 w 48251"/>
              <a:gd name="connsiteY19" fmla="*/ 83186 h 159242"/>
              <a:gd name="connsiteX20" fmla="*/ 3899 w 48251"/>
              <a:gd name="connsiteY20" fmla="*/ 77989 h 159242"/>
              <a:gd name="connsiteX21" fmla="*/ 3936 w 48251"/>
              <a:gd name="connsiteY21" fmla="*/ 77852 h 159242"/>
              <a:gd name="connsiteX0" fmla="*/ 4729 w 48251"/>
              <a:gd name="connsiteY0" fmla="*/ 89659 h 159242"/>
              <a:gd name="connsiteX1" fmla="*/ 2196 w 48251"/>
              <a:gd name="connsiteY1" fmla="*/ 88862 h 159242"/>
              <a:gd name="connsiteX2" fmla="*/ 6964 w 48251"/>
              <a:gd name="connsiteY2" fmla="*/ 98381 h 159242"/>
              <a:gd name="connsiteX3" fmla="*/ 5856 w 48251"/>
              <a:gd name="connsiteY3" fmla="*/ 98762 h 159242"/>
              <a:gd name="connsiteX4" fmla="*/ 17629 w 48251"/>
              <a:gd name="connsiteY4" fmla="*/ 107424 h 159242"/>
              <a:gd name="connsiteX5" fmla="*/ 17112 w 48251"/>
              <a:gd name="connsiteY5" fmla="*/ 114667 h 159242"/>
              <a:gd name="connsiteX6" fmla="*/ 29015 w 48251"/>
              <a:gd name="connsiteY6" fmla="*/ 110452 h 159242"/>
              <a:gd name="connsiteX7" fmla="*/ 28445 w 48251"/>
              <a:gd name="connsiteY7" fmla="*/ 117931 h 159242"/>
              <a:gd name="connsiteX8" fmla="*/ 37205 w 48251"/>
              <a:gd name="connsiteY8" fmla="*/ 82842 h 159242"/>
              <a:gd name="connsiteX9" fmla="*/ 37416 w 48251"/>
              <a:gd name="connsiteY9" fmla="*/ 93572 h 159242"/>
              <a:gd name="connsiteX10" fmla="*/ 41834 w 48251"/>
              <a:gd name="connsiteY10" fmla="*/ 78836 h 159242"/>
              <a:gd name="connsiteX11" fmla="*/ 40386 w 48251"/>
              <a:gd name="connsiteY11" fmla="*/ 81512 h 159242"/>
              <a:gd name="connsiteX12" fmla="*/ 38360 w 48251"/>
              <a:gd name="connsiteY12" fmla="*/ 68908 h 159242"/>
              <a:gd name="connsiteX13" fmla="*/ 38436 w 48251"/>
              <a:gd name="connsiteY13" fmla="*/ 70172 h 159242"/>
              <a:gd name="connsiteX14" fmla="*/ 29671 w 48251"/>
              <a:gd name="connsiteY14" fmla="*/ 62403 h 159242"/>
              <a:gd name="connsiteX15" fmla="*/ 30058 w 48251"/>
              <a:gd name="connsiteY15" fmla="*/ 47314 h 159242"/>
              <a:gd name="connsiteX16" fmla="*/ 22177 w 48251"/>
              <a:gd name="connsiteY16" fmla="*/ 68202 h 159242"/>
              <a:gd name="connsiteX17" fmla="*/ 21675 w 48251"/>
              <a:gd name="connsiteY17" fmla="*/ 53874 h 159242"/>
              <a:gd name="connsiteX18" fmla="*/ 13986 w 48251"/>
              <a:gd name="connsiteY18" fmla="*/ 75142 h 159242"/>
              <a:gd name="connsiteX19" fmla="*/ 14221 w 48251"/>
              <a:gd name="connsiteY19" fmla="*/ 68944 h 159242"/>
              <a:gd name="connsiteX20" fmla="*/ 4163 w 48251"/>
              <a:gd name="connsiteY20" fmla="*/ 79271 h 159242"/>
              <a:gd name="connsiteX21" fmla="*/ 3936 w 48251"/>
              <a:gd name="connsiteY21" fmla="*/ 77852 h 159242"/>
              <a:gd name="connsiteX0" fmla="*/ 3936 w 48251"/>
              <a:gd name="connsiteY0" fmla="*/ 77852 h 159242"/>
              <a:gd name="connsiteX1" fmla="*/ 6723 w 48251"/>
              <a:gd name="connsiteY1" fmla="*/ 71287 h 159242"/>
              <a:gd name="connsiteX2" fmla="*/ 14041 w 48251"/>
              <a:gd name="connsiteY2" fmla="*/ 68684 h 159242"/>
              <a:gd name="connsiteX3" fmla="*/ 21580 w 48251"/>
              <a:gd name="connsiteY3" fmla="*/ 54156 h 159242"/>
              <a:gd name="connsiteX4" fmla="*/ 24822 w 48251"/>
              <a:gd name="connsiteY4" fmla="*/ 6721 h 159242"/>
              <a:gd name="connsiteX5" fmla="*/ 29920 w 48251"/>
              <a:gd name="connsiteY5" fmla="*/ 47814 h 159242"/>
              <a:gd name="connsiteX6" fmla="*/ 35145 w 48251"/>
              <a:gd name="connsiteY6" fmla="*/ 24 h 159242"/>
              <a:gd name="connsiteX7" fmla="*/ 38354 w 48251"/>
              <a:gd name="connsiteY7" fmla="*/ 69058 h 159242"/>
              <a:gd name="connsiteX8" fmla="*/ 48251 w 48251"/>
              <a:gd name="connsiteY8" fmla="*/ 76495 h 159242"/>
              <a:gd name="connsiteX9" fmla="*/ 41854 w 48251"/>
              <a:gd name="connsiteY9" fmla="*/ 78942 h 159242"/>
              <a:gd name="connsiteX10" fmla="*/ 48119 w 48251"/>
              <a:gd name="connsiteY10" fmla="*/ 83390 h 159242"/>
              <a:gd name="connsiteX11" fmla="*/ 37440 w 48251"/>
              <a:gd name="connsiteY11" fmla="*/ 93686 h 159242"/>
              <a:gd name="connsiteX12" fmla="*/ 33050 w 48251"/>
              <a:gd name="connsiteY12" fmla="*/ 158879 h 159242"/>
              <a:gd name="connsiteX13" fmla="*/ 28540 w 48251"/>
              <a:gd name="connsiteY13" fmla="*/ 117367 h 159242"/>
              <a:gd name="connsiteX14" fmla="*/ 23956 w 48251"/>
              <a:gd name="connsiteY14" fmla="*/ 157440 h 159242"/>
              <a:gd name="connsiteX15" fmla="*/ 17276 w 48251"/>
              <a:gd name="connsiteY15" fmla="*/ 114787 h 159242"/>
              <a:gd name="connsiteX16" fmla="*/ 5840 w 48251"/>
              <a:gd name="connsiteY16" fmla="*/ 98954 h 159242"/>
              <a:gd name="connsiteX17" fmla="*/ 1146 w 48251"/>
              <a:gd name="connsiteY17" fmla="*/ 94732 h 159242"/>
              <a:gd name="connsiteX18" fmla="*/ 2149 w 48251"/>
              <a:gd name="connsiteY18" fmla="*/ 89033 h 159242"/>
              <a:gd name="connsiteX19" fmla="*/ 31 w 48251"/>
              <a:gd name="connsiteY19" fmla="*/ 83186 h 159242"/>
              <a:gd name="connsiteX20" fmla="*/ 3899 w 48251"/>
              <a:gd name="connsiteY20" fmla="*/ 77989 h 159242"/>
              <a:gd name="connsiteX21" fmla="*/ 3936 w 48251"/>
              <a:gd name="connsiteY21" fmla="*/ 77852 h 159242"/>
              <a:gd name="connsiteX0" fmla="*/ 4729 w 48251"/>
              <a:gd name="connsiteY0" fmla="*/ 89659 h 159242"/>
              <a:gd name="connsiteX1" fmla="*/ 2196 w 48251"/>
              <a:gd name="connsiteY1" fmla="*/ 88862 h 159242"/>
              <a:gd name="connsiteX2" fmla="*/ 6964 w 48251"/>
              <a:gd name="connsiteY2" fmla="*/ 98381 h 159242"/>
              <a:gd name="connsiteX3" fmla="*/ 5856 w 48251"/>
              <a:gd name="connsiteY3" fmla="*/ 98762 h 159242"/>
              <a:gd name="connsiteX4" fmla="*/ 17629 w 48251"/>
              <a:gd name="connsiteY4" fmla="*/ 107424 h 159242"/>
              <a:gd name="connsiteX5" fmla="*/ 17112 w 48251"/>
              <a:gd name="connsiteY5" fmla="*/ 114667 h 159242"/>
              <a:gd name="connsiteX6" fmla="*/ 28458 w 48251"/>
              <a:gd name="connsiteY6" fmla="*/ 109015 h 159242"/>
              <a:gd name="connsiteX7" fmla="*/ 28445 w 48251"/>
              <a:gd name="connsiteY7" fmla="*/ 117931 h 159242"/>
              <a:gd name="connsiteX8" fmla="*/ 37205 w 48251"/>
              <a:gd name="connsiteY8" fmla="*/ 82842 h 159242"/>
              <a:gd name="connsiteX9" fmla="*/ 37416 w 48251"/>
              <a:gd name="connsiteY9" fmla="*/ 93572 h 159242"/>
              <a:gd name="connsiteX10" fmla="*/ 41834 w 48251"/>
              <a:gd name="connsiteY10" fmla="*/ 78836 h 159242"/>
              <a:gd name="connsiteX11" fmla="*/ 40386 w 48251"/>
              <a:gd name="connsiteY11" fmla="*/ 81512 h 159242"/>
              <a:gd name="connsiteX12" fmla="*/ 38360 w 48251"/>
              <a:gd name="connsiteY12" fmla="*/ 68908 h 159242"/>
              <a:gd name="connsiteX13" fmla="*/ 38436 w 48251"/>
              <a:gd name="connsiteY13" fmla="*/ 70172 h 159242"/>
              <a:gd name="connsiteX14" fmla="*/ 29671 w 48251"/>
              <a:gd name="connsiteY14" fmla="*/ 62403 h 159242"/>
              <a:gd name="connsiteX15" fmla="*/ 30058 w 48251"/>
              <a:gd name="connsiteY15" fmla="*/ 47314 h 159242"/>
              <a:gd name="connsiteX16" fmla="*/ 22177 w 48251"/>
              <a:gd name="connsiteY16" fmla="*/ 68202 h 159242"/>
              <a:gd name="connsiteX17" fmla="*/ 21675 w 48251"/>
              <a:gd name="connsiteY17" fmla="*/ 53874 h 159242"/>
              <a:gd name="connsiteX18" fmla="*/ 13986 w 48251"/>
              <a:gd name="connsiteY18" fmla="*/ 75142 h 159242"/>
              <a:gd name="connsiteX19" fmla="*/ 14221 w 48251"/>
              <a:gd name="connsiteY19" fmla="*/ 68944 h 159242"/>
              <a:gd name="connsiteX20" fmla="*/ 4163 w 48251"/>
              <a:gd name="connsiteY20" fmla="*/ 79271 h 159242"/>
              <a:gd name="connsiteX21" fmla="*/ 3936 w 48251"/>
              <a:gd name="connsiteY21" fmla="*/ 77852 h 15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251" h="159242">
                <a:moveTo>
                  <a:pt x="3936" y="77852"/>
                </a:moveTo>
                <a:cubicBezTo>
                  <a:pt x="3665" y="75139"/>
                  <a:pt x="5361" y="73301"/>
                  <a:pt x="6723" y="71287"/>
                </a:cubicBezTo>
                <a:cubicBezTo>
                  <a:pt x="8875" y="68106"/>
                  <a:pt x="13023" y="-3759"/>
                  <a:pt x="14041" y="68684"/>
                </a:cubicBezTo>
                <a:cubicBezTo>
                  <a:pt x="13839" y="19290"/>
                  <a:pt x="16758" y="15167"/>
                  <a:pt x="21580" y="54156"/>
                </a:cubicBezTo>
                <a:cubicBezTo>
                  <a:pt x="19840" y="20423"/>
                  <a:pt x="23432" y="7778"/>
                  <a:pt x="24822" y="6721"/>
                </a:cubicBezTo>
                <a:cubicBezTo>
                  <a:pt x="26212" y="5664"/>
                  <a:pt x="30229" y="1541"/>
                  <a:pt x="29920" y="47814"/>
                </a:cubicBezTo>
                <a:cubicBezTo>
                  <a:pt x="30643" y="32303"/>
                  <a:pt x="29635" y="-1001"/>
                  <a:pt x="35145" y="24"/>
                </a:cubicBezTo>
                <a:cubicBezTo>
                  <a:pt x="38891" y="721"/>
                  <a:pt x="38066" y="66882"/>
                  <a:pt x="38354" y="69058"/>
                </a:cubicBezTo>
                <a:cubicBezTo>
                  <a:pt x="40082" y="69700"/>
                  <a:pt x="47995" y="70941"/>
                  <a:pt x="48251" y="76495"/>
                </a:cubicBezTo>
                <a:cubicBezTo>
                  <a:pt x="48331" y="78226"/>
                  <a:pt x="42367" y="77313"/>
                  <a:pt x="41854" y="78942"/>
                </a:cubicBezTo>
                <a:cubicBezTo>
                  <a:pt x="43115" y="81176"/>
                  <a:pt x="48623" y="80658"/>
                  <a:pt x="48119" y="83390"/>
                </a:cubicBezTo>
                <a:cubicBezTo>
                  <a:pt x="47449" y="87022"/>
                  <a:pt x="40164" y="93156"/>
                  <a:pt x="37440" y="93686"/>
                </a:cubicBezTo>
                <a:cubicBezTo>
                  <a:pt x="37427" y="95953"/>
                  <a:pt x="36269" y="156156"/>
                  <a:pt x="33050" y="158879"/>
                </a:cubicBezTo>
                <a:cubicBezTo>
                  <a:pt x="28172" y="163006"/>
                  <a:pt x="29828" y="130871"/>
                  <a:pt x="28540" y="117367"/>
                </a:cubicBezTo>
                <a:cubicBezTo>
                  <a:pt x="29061" y="128766"/>
                  <a:pt x="25833" y="157870"/>
                  <a:pt x="23956" y="157440"/>
                </a:cubicBezTo>
                <a:cubicBezTo>
                  <a:pt x="22079" y="157010"/>
                  <a:pt x="19556" y="144767"/>
                  <a:pt x="17276" y="114787"/>
                </a:cubicBezTo>
                <a:cubicBezTo>
                  <a:pt x="15139" y="185573"/>
                  <a:pt x="7992" y="104081"/>
                  <a:pt x="5840" y="98954"/>
                </a:cubicBezTo>
                <a:cubicBezTo>
                  <a:pt x="3726" y="99291"/>
                  <a:pt x="1741" y="97506"/>
                  <a:pt x="1146" y="94732"/>
                </a:cubicBezTo>
                <a:cubicBezTo>
                  <a:pt x="715" y="92725"/>
                  <a:pt x="1096" y="90559"/>
                  <a:pt x="2149" y="89033"/>
                </a:cubicBezTo>
                <a:cubicBezTo>
                  <a:pt x="655" y="87836"/>
                  <a:pt x="-177" y="85539"/>
                  <a:pt x="31" y="83186"/>
                </a:cubicBezTo>
                <a:cubicBezTo>
                  <a:pt x="275" y="80431"/>
                  <a:pt x="1881" y="78273"/>
                  <a:pt x="3899" y="77989"/>
                </a:cubicBezTo>
                <a:cubicBezTo>
                  <a:pt x="3911" y="77943"/>
                  <a:pt x="3924" y="77898"/>
                  <a:pt x="3936" y="77852"/>
                </a:cubicBezTo>
                <a:close/>
              </a:path>
              <a:path w="48251" h="159242" fill="none" extrusionOk="0">
                <a:moveTo>
                  <a:pt x="4729" y="89659"/>
                </a:moveTo>
                <a:cubicBezTo>
                  <a:pt x="3845" y="89753"/>
                  <a:pt x="2961" y="89475"/>
                  <a:pt x="2196" y="88862"/>
                </a:cubicBezTo>
                <a:moveTo>
                  <a:pt x="6964" y="98381"/>
                </a:moveTo>
                <a:cubicBezTo>
                  <a:pt x="6609" y="98574"/>
                  <a:pt x="6236" y="98702"/>
                  <a:pt x="5856" y="98762"/>
                </a:cubicBezTo>
                <a:moveTo>
                  <a:pt x="17629" y="107424"/>
                </a:moveTo>
                <a:cubicBezTo>
                  <a:pt x="17362" y="106878"/>
                  <a:pt x="17289" y="115278"/>
                  <a:pt x="17112" y="114667"/>
                </a:cubicBezTo>
                <a:moveTo>
                  <a:pt x="28458" y="109015"/>
                </a:moveTo>
                <a:cubicBezTo>
                  <a:pt x="28419" y="109662"/>
                  <a:pt x="28583" y="117309"/>
                  <a:pt x="28445" y="117931"/>
                </a:cubicBezTo>
                <a:moveTo>
                  <a:pt x="37205" y="82842"/>
                </a:moveTo>
                <a:cubicBezTo>
                  <a:pt x="37993" y="88662"/>
                  <a:pt x="37434" y="90540"/>
                  <a:pt x="37416" y="93572"/>
                </a:cubicBezTo>
                <a:moveTo>
                  <a:pt x="41834" y="78836"/>
                </a:moveTo>
                <a:cubicBezTo>
                  <a:pt x="41509" y="79868"/>
                  <a:pt x="41014" y="80784"/>
                  <a:pt x="40386" y="81512"/>
                </a:cubicBezTo>
                <a:moveTo>
                  <a:pt x="38360" y="68908"/>
                </a:moveTo>
                <a:cubicBezTo>
                  <a:pt x="38415" y="69325"/>
                  <a:pt x="38441" y="69748"/>
                  <a:pt x="38436" y="70172"/>
                </a:cubicBezTo>
                <a:moveTo>
                  <a:pt x="29671" y="62403"/>
                </a:moveTo>
                <a:cubicBezTo>
                  <a:pt x="29860" y="61820"/>
                  <a:pt x="29754" y="47800"/>
                  <a:pt x="30058" y="47314"/>
                </a:cubicBezTo>
                <a:moveTo>
                  <a:pt x="22177" y="68202"/>
                </a:moveTo>
                <a:cubicBezTo>
                  <a:pt x="22254" y="67720"/>
                  <a:pt x="21514" y="54315"/>
                  <a:pt x="21675" y="53874"/>
                </a:cubicBezTo>
                <a:moveTo>
                  <a:pt x="13986" y="75142"/>
                </a:moveTo>
                <a:cubicBezTo>
                  <a:pt x="14255" y="71925"/>
                  <a:pt x="13829" y="68425"/>
                  <a:pt x="14221" y="68944"/>
                </a:cubicBezTo>
                <a:moveTo>
                  <a:pt x="4163" y="79271"/>
                </a:moveTo>
                <a:cubicBezTo>
                  <a:pt x="4060" y="78807"/>
                  <a:pt x="3984" y="78333"/>
                  <a:pt x="3936" y="77852"/>
                </a:cubicBezTo>
              </a:path>
            </a:pathLst>
          </a:cu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EFF84EDC-5894-1473-A992-9EA5E38BFEE8}"/>
              </a:ext>
            </a:extLst>
          </p:cNvPr>
          <p:cNvGrpSpPr/>
          <p:nvPr/>
        </p:nvGrpSpPr>
        <p:grpSpPr>
          <a:xfrm>
            <a:off x="5799286" y="2452263"/>
            <a:ext cx="2963024" cy="1619976"/>
            <a:chOff x="5799286" y="2452263"/>
            <a:chExt cx="2963024" cy="1619976"/>
          </a:xfrm>
        </p:grpSpPr>
        <p:pic>
          <p:nvPicPr>
            <p:cNvPr id="99" name="Picture 98">
              <a:extLst>
                <a:ext uri="{FF2B5EF4-FFF2-40B4-BE49-F238E27FC236}">
                  <a16:creationId xmlns:a16="http://schemas.microsoft.com/office/drawing/2014/main" id="{8BBD5802-9F80-6799-2DE9-9D0804D9998C}"/>
                </a:ext>
              </a:extLst>
            </p:cNvPr>
            <p:cNvPicPr>
              <a:picLocks noChangeAspect="1"/>
            </p:cNvPicPr>
            <p:nvPr/>
          </p:nvPicPr>
          <p:blipFill>
            <a:blip r:embed="rId6">
              <a:clrChange>
                <a:clrFrom>
                  <a:srgbClr val="083EE0"/>
                </a:clrFrom>
                <a:clrTo>
                  <a:srgbClr val="083EE0">
                    <a:alpha val="0"/>
                  </a:srgbClr>
                </a:clrTo>
              </a:clrChange>
              <a:duotone>
                <a:schemeClr val="accent2">
                  <a:shade val="45000"/>
                  <a:satMod val="135000"/>
                </a:schemeClr>
                <a:prstClr val="white"/>
              </a:duotone>
            </a:blip>
            <a:stretch>
              <a:fillRect/>
            </a:stretch>
          </p:blipFill>
          <p:spPr>
            <a:xfrm>
              <a:off x="6957285" y="2691347"/>
              <a:ext cx="674978" cy="1380892"/>
            </a:xfrm>
            <a:prstGeom prst="rect">
              <a:avLst/>
            </a:prstGeom>
          </p:spPr>
        </p:pic>
        <p:pic>
          <p:nvPicPr>
            <p:cNvPr id="102" name="Picture 101">
              <a:extLst>
                <a:ext uri="{FF2B5EF4-FFF2-40B4-BE49-F238E27FC236}">
                  <a16:creationId xmlns:a16="http://schemas.microsoft.com/office/drawing/2014/main" id="{1A71ECB4-AC77-0370-A400-78174718B83E}"/>
                </a:ext>
              </a:extLst>
            </p:cNvPr>
            <p:cNvPicPr>
              <a:picLocks noChangeAspect="1"/>
            </p:cNvPicPr>
            <p:nvPr/>
          </p:nvPicPr>
          <p:blipFill>
            <a:blip r:embed="rId7">
              <a:clrChange>
                <a:clrFrom>
                  <a:srgbClr val="EDF1F2"/>
                </a:clrFrom>
                <a:clrTo>
                  <a:srgbClr val="EDF1F2">
                    <a:alpha val="0"/>
                  </a:srgbClr>
                </a:clrTo>
              </a:clrChange>
              <a:duotone>
                <a:schemeClr val="accent2">
                  <a:shade val="45000"/>
                  <a:satMod val="135000"/>
                </a:schemeClr>
                <a:prstClr val="white"/>
              </a:duotone>
            </a:blip>
            <a:stretch>
              <a:fillRect/>
            </a:stretch>
          </p:blipFill>
          <p:spPr>
            <a:xfrm rot="5400000" flipH="1">
              <a:off x="6255358" y="2111095"/>
              <a:ext cx="513926" cy="1426069"/>
            </a:xfrm>
            <a:prstGeom prst="rect">
              <a:avLst/>
            </a:prstGeom>
          </p:spPr>
        </p:pic>
        <p:pic>
          <p:nvPicPr>
            <p:cNvPr id="103" name="Picture 102">
              <a:extLst>
                <a:ext uri="{FF2B5EF4-FFF2-40B4-BE49-F238E27FC236}">
                  <a16:creationId xmlns:a16="http://schemas.microsoft.com/office/drawing/2014/main" id="{4FED707D-8601-D196-5E18-663EBFA8831C}"/>
                </a:ext>
              </a:extLst>
            </p:cNvPr>
            <p:cNvPicPr>
              <a:picLocks noChangeAspect="1"/>
            </p:cNvPicPr>
            <p:nvPr/>
          </p:nvPicPr>
          <p:blipFill>
            <a:blip r:embed="rId7">
              <a:clrChange>
                <a:clrFrom>
                  <a:srgbClr val="EDF1F2"/>
                </a:clrFrom>
                <a:clrTo>
                  <a:srgbClr val="EDF1F2">
                    <a:alpha val="0"/>
                  </a:srgbClr>
                </a:clrTo>
              </a:clrChange>
              <a:duotone>
                <a:schemeClr val="accent2">
                  <a:shade val="45000"/>
                  <a:satMod val="135000"/>
                </a:schemeClr>
                <a:prstClr val="white"/>
              </a:duotone>
            </a:blip>
            <a:stretch>
              <a:fillRect/>
            </a:stretch>
          </p:blipFill>
          <p:spPr>
            <a:xfrm rot="6765022" flipH="1">
              <a:off x="6832585" y="2372163"/>
              <a:ext cx="210390" cy="538862"/>
            </a:xfrm>
            <a:prstGeom prst="rect">
              <a:avLst/>
            </a:prstGeom>
          </p:spPr>
        </p:pic>
        <p:pic>
          <p:nvPicPr>
            <p:cNvPr id="104" name="Picture 103">
              <a:extLst>
                <a:ext uri="{FF2B5EF4-FFF2-40B4-BE49-F238E27FC236}">
                  <a16:creationId xmlns:a16="http://schemas.microsoft.com/office/drawing/2014/main" id="{177B63D0-9355-16FA-1608-C646B9C2A170}"/>
                </a:ext>
              </a:extLst>
            </p:cNvPr>
            <p:cNvPicPr>
              <a:picLocks noChangeAspect="1"/>
            </p:cNvPicPr>
            <p:nvPr/>
          </p:nvPicPr>
          <p:blipFill>
            <a:blip r:embed="rId7">
              <a:clrChange>
                <a:clrFrom>
                  <a:srgbClr val="EDF1F2"/>
                </a:clrFrom>
                <a:clrTo>
                  <a:srgbClr val="EDF1F2">
                    <a:alpha val="0"/>
                  </a:srgbClr>
                </a:clrTo>
              </a:clrChange>
              <a:duotone>
                <a:schemeClr val="accent2">
                  <a:shade val="45000"/>
                  <a:satMod val="135000"/>
                </a:schemeClr>
                <a:prstClr val="white"/>
              </a:duotone>
            </a:blip>
            <a:stretch>
              <a:fillRect/>
            </a:stretch>
          </p:blipFill>
          <p:spPr>
            <a:xfrm rot="3364165" flipH="1">
              <a:off x="6690092" y="2676764"/>
              <a:ext cx="338995" cy="820942"/>
            </a:xfrm>
            <a:prstGeom prst="rect">
              <a:avLst/>
            </a:prstGeom>
          </p:spPr>
        </p:pic>
        <p:pic>
          <p:nvPicPr>
            <p:cNvPr id="105" name="Picture 104">
              <a:extLst>
                <a:ext uri="{FF2B5EF4-FFF2-40B4-BE49-F238E27FC236}">
                  <a16:creationId xmlns:a16="http://schemas.microsoft.com/office/drawing/2014/main" id="{52E80557-7FBA-1967-EA50-B87317F4CB52}"/>
                </a:ext>
              </a:extLst>
            </p:cNvPr>
            <p:cNvPicPr>
              <a:picLocks noChangeAspect="1"/>
            </p:cNvPicPr>
            <p:nvPr/>
          </p:nvPicPr>
          <p:blipFill>
            <a:blip r:embed="rId7">
              <a:clrChange>
                <a:clrFrom>
                  <a:srgbClr val="EDF1F2"/>
                </a:clrFrom>
                <a:clrTo>
                  <a:srgbClr val="EDF1F2">
                    <a:alpha val="0"/>
                  </a:srgbClr>
                </a:clrTo>
              </a:clrChange>
              <a:duotone>
                <a:schemeClr val="accent2">
                  <a:shade val="45000"/>
                  <a:satMod val="135000"/>
                </a:schemeClr>
                <a:prstClr val="white"/>
              </a:duotone>
            </a:blip>
            <a:stretch>
              <a:fillRect/>
            </a:stretch>
          </p:blipFill>
          <p:spPr>
            <a:xfrm rot="2116561" flipH="1">
              <a:off x="7024771" y="2935256"/>
              <a:ext cx="143170" cy="366695"/>
            </a:xfrm>
            <a:prstGeom prst="rect">
              <a:avLst/>
            </a:prstGeom>
          </p:spPr>
        </p:pic>
        <p:pic>
          <p:nvPicPr>
            <p:cNvPr id="106" name="Picture 105">
              <a:extLst>
                <a:ext uri="{FF2B5EF4-FFF2-40B4-BE49-F238E27FC236}">
                  <a16:creationId xmlns:a16="http://schemas.microsoft.com/office/drawing/2014/main" id="{538D009B-D71A-957E-CE39-0A1DA788BD98}"/>
                </a:ext>
              </a:extLst>
            </p:cNvPr>
            <p:cNvPicPr>
              <a:picLocks noChangeAspect="1"/>
            </p:cNvPicPr>
            <p:nvPr/>
          </p:nvPicPr>
          <p:blipFill>
            <a:blip r:embed="rId7">
              <a:clrChange>
                <a:clrFrom>
                  <a:srgbClr val="EDF1F2"/>
                </a:clrFrom>
                <a:clrTo>
                  <a:srgbClr val="EDF1F2">
                    <a:alpha val="0"/>
                  </a:srgbClr>
                </a:clrTo>
              </a:clrChange>
              <a:duotone>
                <a:schemeClr val="accent2">
                  <a:shade val="45000"/>
                  <a:satMod val="135000"/>
                </a:schemeClr>
                <a:prstClr val="white"/>
              </a:duotone>
            </a:blip>
            <a:stretch>
              <a:fillRect/>
            </a:stretch>
          </p:blipFill>
          <p:spPr>
            <a:xfrm rot="8975636" flipH="1">
              <a:off x="7078401" y="2452263"/>
              <a:ext cx="121721" cy="311757"/>
            </a:xfrm>
            <a:prstGeom prst="rect">
              <a:avLst/>
            </a:prstGeom>
          </p:spPr>
        </p:pic>
        <p:grpSp>
          <p:nvGrpSpPr>
            <p:cNvPr id="112" name="Group 111">
              <a:extLst>
                <a:ext uri="{FF2B5EF4-FFF2-40B4-BE49-F238E27FC236}">
                  <a16:creationId xmlns:a16="http://schemas.microsoft.com/office/drawing/2014/main" id="{33428C27-1E54-C943-2414-9DB0F6E51570}"/>
                </a:ext>
              </a:extLst>
            </p:cNvPr>
            <p:cNvGrpSpPr/>
            <p:nvPr/>
          </p:nvGrpSpPr>
          <p:grpSpPr>
            <a:xfrm flipH="1">
              <a:off x="7284254" y="2455026"/>
              <a:ext cx="1478056" cy="849688"/>
              <a:chOff x="6314647" y="2713302"/>
              <a:chExt cx="1470775" cy="849688"/>
            </a:xfrm>
          </p:grpSpPr>
          <p:pic>
            <p:nvPicPr>
              <p:cNvPr id="107" name="Picture 106">
                <a:extLst>
                  <a:ext uri="{FF2B5EF4-FFF2-40B4-BE49-F238E27FC236}">
                    <a16:creationId xmlns:a16="http://schemas.microsoft.com/office/drawing/2014/main" id="{EABBF81A-6894-3D15-E821-06872AD19E3C}"/>
                  </a:ext>
                </a:extLst>
              </p:cNvPr>
              <p:cNvPicPr>
                <a:picLocks noChangeAspect="1"/>
              </p:cNvPicPr>
              <p:nvPr/>
            </p:nvPicPr>
            <p:blipFill>
              <a:blip r:embed="rId7">
                <a:clrChange>
                  <a:clrFrom>
                    <a:srgbClr val="EDF1F2"/>
                  </a:clrFrom>
                  <a:clrTo>
                    <a:srgbClr val="EDF1F2">
                      <a:alpha val="0"/>
                    </a:srgbClr>
                  </a:clrTo>
                </a:clrChange>
                <a:duotone>
                  <a:schemeClr val="accent2">
                    <a:shade val="45000"/>
                    <a:satMod val="135000"/>
                  </a:schemeClr>
                  <a:prstClr val="white"/>
                </a:duotone>
              </a:blip>
              <a:stretch>
                <a:fillRect/>
              </a:stretch>
            </p:blipFill>
            <p:spPr>
              <a:xfrm rot="5400000" flipH="1">
                <a:off x="6770719" y="2372134"/>
                <a:ext cx="513926" cy="1426069"/>
              </a:xfrm>
              <a:prstGeom prst="rect">
                <a:avLst/>
              </a:prstGeom>
            </p:spPr>
          </p:pic>
          <p:pic>
            <p:nvPicPr>
              <p:cNvPr id="108" name="Picture 107">
                <a:extLst>
                  <a:ext uri="{FF2B5EF4-FFF2-40B4-BE49-F238E27FC236}">
                    <a16:creationId xmlns:a16="http://schemas.microsoft.com/office/drawing/2014/main" id="{7F896E6B-750C-2D86-CE84-3DEBC117C38A}"/>
                  </a:ext>
                </a:extLst>
              </p:cNvPr>
              <p:cNvPicPr>
                <a:picLocks noChangeAspect="1"/>
              </p:cNvPicPr>
              <p:nvPr/>
            </p:nvPicPr>
            <p:blipFill>
              <a:blip r:embed="rId7">
                <a:clrChange>
                  <a:clrFrom>
                    <a:srgbClr val="EDF1F2"/>
                  </a:clrFrom>
                  <a:clrTo>
                    <a:srgbClr val="EDF1F2">
                      <a:alpha val="0"/>
                    </a:srgbClr>
                  </a:clrTo>
                </a:clrChange>
                <a:duotone>
                  <a:schemeClr val="accent2">
                    <a:shade val="45000"/>
                    <a:satMod val="135000"/>
                  </a:schemeClr>
                  <a:prstClr val="white"/>
                </a:duotone>
              </a:blip>
              <a:stretch>
                <a:fillRect/>
              </a:stretch>
            </p:blipFill>
            <p:spPr>
              <a:xfrm rot="6765022" flipH="1">
                <a:off x="7347946" y="2633202"/>
                <a:ext cx="210390" cy="538862"/>
              </a:xfrm>
              <a:prstGeom prst="rect">
                <a:avLst/>
              </a:prstGeom>
            </p:spPr>
          </p:pic>
          <p:pic>
            <p:nvPicPr>
              <p:cNvPr id="109" name="Picture 108">
                <a:extLst>
                  <a:ext uri="{FF2B5EF4-FFF2-40B4-BE49-F238E27FC236}">
                    <a16:creationId xmlns:a16="http://schemas.microsoft.com/office/drawing/2014/main" id="{67BF394D-2F1F-80B0-F347-7A4926E13A06}"/>
                  </a:ext>
                </a:extLst>
              </p:cNvPr>
              <p:cNvPicPr>
                <a:picLocks noChangeAspect="1"/>
              </p:cNvPicPr>
              <p:nvPr/>
            </p:nvPicPr>
            <p:blipFill>
              <a:blip r:embed="rId7">
                <a:clrChange>
                  <a:clrFrom>
                    <a:srgbClr val="EDF1F2"/>
                  </a:clrFrom>
                  <a:clrTo>
                    <a:srgbClr val="EDF1F2">
                      <a:alpha val="0"/>
                    </a:srgbClr>
                  </a:clrTo>
                </a:clrChange>
                <a:duotone>
                  <a:schemeClr val="accent2">
                    <a:shade val="45000"/>
                    <a:satMod val="135000"/>
                  </a:schemeClr>
                  <a:prstClr val="white"/>
                </a:duotone>
              </a:blip>
              <a:stretch>
                <a:fillRect/>
              </a:stretch>
            </p:blipFill>
            <p:spPr>
              <a:xfrm rot="3364165" flipH="1">
                <a:off x="7205453" y="2937803"/>
                <a:ext cx="338995" cy="820942"/>
              </a:xfrm>
              <a:prstGeom prst="rect">
                <a:avLst/>
              </a:prstGeom>
            </p:spPr>
          </p:pic>
          <p:pic>
            <p:nvPicPr>
              <p:cNvPr id="110" name="Picture 109">
                <a:extLst>
                  <a:ext uri="{FF2B5EF4-FFF2-40B4-BE49-F238E27FC236}">
                    <a16:creationId xmlns:a16="http://schemas.microsoft.com/office/drawing/2014/main" id="{5B3FD7F2-C51B-7BC8-D9B9-496B72C8D44A}"/>
                  </a:ext>
                </a:extLst>
              </p:cNvPr>
              <p:cNvPicPr>
                <a:picLocks noChangeAspect="1"/>
              </p:cNvPicPr>
              <p:nvPr/>
            </p:nvPicPr>
            <p:blipFill>
              <a:blip r:embed="rId7">
                <a:clrChange>
                  <a:clrFrom>
                    <a:srgbClr val="EDF1F2"/>
                  </a:clrFrom>
                  <a:clrTo>
                    <a:srgbClr val="EDF1F2">
                      <a:alpha val="0"/>
                    </a:srgbClr>
                  </a:clrTo>
                </a:clrChange>
                <a:duotone>
                  <a:schemeClr val="accent2">
                    <a:shade val="45000"/>
                    <a:satMod val="135000"/>
                  </a:schemeClr>
                  <a:prstClr val="white"/>
                </a:duotone>
              </a:blip>
              <a:stretch>
                <a:fillRect/>
              </a:stretch>
            </p:blipFill>
            <p:spPr>
              <a:xfrm rot="2116561" flipH="1">
                <a:off x="7540132" y="3196295"/>
                <a:ext cx="143170" cy="366695"/>
              </a:xfrm>
              <a:prstGeom prst="rect">
                <a:avLst/>
              </a:prstGeom>
            </p:spPr>
          </p:pic>
          <p:pic>
            <p:nvPicPr>
              <p:cNvPr id="111" name="Picture 110">
                <a:extLst>
                  <a:ext uri="{FF2B5EF4-FFF2-40B4-BE49-F238E27FC236}">
                    <a16:creationId xmlns:a16="http://schemas.microsoft.com/office/drawing/2014/main" id="{71747F12-8270-3D65-0264-7F75B66E927E}"/>
                  </a:ext>
                </a:extLst>
              </p:cNvPr>
              <p:cNvPicPr>
                <a:picLocks noChangeAspect="1"/>
              </p:cNvPicPr>
              <p:nvPr/>
            </p:nvPicPr>
            <p:blipFill>
              <a:blip r:embed="rId7">
                <a:clrChange>
                  <a:clrFrom>
                    <a:srgbClr val="EDF1F2"/>
                  </a:clrFrom>
                  <a:clrTo>
                    <a:srgbClr val="EDF1F2">
                      <a:alpha val="0"/>
                    </a:srgbClr>
                  </a:clrTo>
                </a:clrChange>
                <a:duotone>
                  <a:schemeClr val="accent2">
                    <a:shade val="45000"/>
                    <a:satMod val="135000"/>
                  </a:schemeClr>
                  <a:prstClr val="white"/>
                </a:duotone>
              </a:blip>
              <a:stretch>
                <a:fillRect/>
              </a:stretch>
            </p:blipFill>
            <p:spPr>
              <a:xfrm rot="8975636" flipH="1">
                <a:off x="7593762" y="2713302"/>
                <a:ext cx="121721" cy="311757"/>
              </a:xfrm>
              <a:prstGeom prst="rect">
                <a:avLst/>
              </a:prstGeom>
            </p:spPr>
          </p:pic>
        </p:grpSp>
      </p:grpSp>
      <p:sp>
        <p:nvSpPr>
          <p:cNvPr id="113" name="Content Placeholder 2">
            <a:extLst>
              <a:ext uri="{FF2B5EF4-FFF2-40B4-BE49-F238E27FC236}">
                <a16:creationId xmlns:a16="http://schemas.microsoft.com/office/drawing/2014/main" id="{2C95369F-297F-7B8A-590A-822251481071}"/>
              </a:ext>
            </a:extLst>
          </p:cNvPr>
          <p:cNvSpPr txBox="1">
            <a:spLocks/>
          </p:cNvSpPr>
          <p:nvPr/>
        </p:nvSpPr>
        <p:spPr bwMode="auto">
          <a:xfrm>
            <a:off x="4807612" y="1109950"/>
            <a:ext cx="3905766" cy="1215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2000" dirty="0">
                <a:solidFill>
                  <a:srgbClr val="C00000"/>
                </a:solidFill>
                <a:latin typeface="+mn-lt"/>
              </a:rPr>
              <a:t>This creates a dome-like plume</a:t>
            </a:r>
          </a:p>
          <a:p>
            <a:pPr>
              <a:buFont typeface="Wingdings" panose="05000000000000000000" pitchFamily="2" charset="2"/>
              <a:buChar char="§"/>
            </a:pPr>
            <a:r>
              <a:rPr lang="en-US" sz="2000" dirty="0">
                <a:solidFill>
                  <a:srgbClr val="C00000"/>
                </a:solidFill>
                <a:latin typeface="+mn-lt"/>
              </a:rPr>
              <a:t>This can also work for cell towers by sensing radiation</a:t>
            </a:r>
          </a:p>
        </p:txBody>
      </p:sp>
      <p:sp>
        <p:nvSpPr>
          <p:cNvPr id="115" name="TextBox 114">
            <a:extLst>
              <a:ext uri="{FF2B5EF4-FFF2-40B4-BE49-F238E27FC236}">
                <a16:creationId xmlns:a16="http://schemas.microsoft.com/office/drawing/2014/main" id="{56093596-CD7E-44F7-7D94-C87D95A34A0A}"/>
              </a:ext>
            </a:extLst>
          </p:cNvPr>
          <p:cNvSpPr txBox="1"/>
          <p:nvPr/>
        </p:nvSpPr>
        <p:spPr>
          <a:xfrm>
            <a:off x="6697100" y="4445185"/>
            <a:ext cx="1369734" cy="369332"/>
          </a:xfrm>
          <a:prstGeom prst="rect">
            <a:avLst/>
          </a:prstGeom>
          <a:noFill/>
        </p:spPr>
        <p:txBody>
          <a:bodyPr wrap="none" rtlCol="0">
            <a:spAutoFit/>
          </a:bodyPr>
          <a:lstStyle/>
          <a:p>
            <a:r>
              <a:rPr lang="en-US" b="1" dirty="0">
                <a:solidFill>
                  <a:srgbClr val="C00000"/>
                </a:solidFill>
              </a:rPr>
              <a:t>Base Station</a:t>
            </a:r>
          </a:p>
        </p:txBody>
      </p:sp>
      <p:pic>
        <p:nvPicPr>
          <p:cNvPr id="119" name="Picture 118">
            <a:extLst>
              <a:ext uri="{FF2B5EF4-FFF2-40B4-BE49-F238E27FC236}">
                <a16:creationId xmlns:a16="http://schemas.microsoft.com/office/drawing/2014/main" id="{2CD3C321-C169-E551-E78C-72D2BB8B5A0C}"/>
              </a:ext>
            </a:extLst>
          </p:cNvPr>
          <p:cNvPicPr>
            <a:picLocks noChangeAspect="1"/>
          </p:cNvPicPr>
          <p:nvPr/>
        </p:nvPicPr>
        <p:blipFill rotWithShape="1">
          <a:blip r:embed="rId8"/>
          <a:srcRect b="44229"/>
          <a:stretch/>
        </p:blipFill>
        <p:spPr>
          <a:xfrm>
            <a:off x="356881" y="2250876"/>
            <a:ext cx="2639797" cy="2131864"/>
          </a:xfrm>
          <a:prstGeom prst="rect">
            <a:avLst/>
          </a:prstGeom>
        </p:spPr>
      </p:pic>
      <p:pic>
        <p:nvPicPr>
          <p:cNvPr id="121" name="Picture 120">
            <a:extLst>
              <a:ext uri="{FF2B5EF4-FFF2-40B4-BE49-F238E27FC236}">
                <a16:creationId xmlns:a16="http://schemas.microsoft.com/office/drawing/2014/main" id="{8FA7D16E-37A4-E940-528C-FE3B522B7130}"/>
              </a:ext>
            </a:extLst>
          </p:cNvPr>
          <p:cNvPicPr>
            <a:picLocks noChangeAspect="1"/>
          </p:cNvPicPr>
          <p:nvPr/>
        </p:nvPicPr>
        <p:blipFill rotWithShape="1">
          <a:blip r:embed="rId9"/>
          <a:srcRect b="45478"/>
          <a:stretch/>
        </p:blipFill>
        <p:spPr>
          <a:xfrm>
            <a:off x="3685992" y="2105683"/>
            <a:ext cx="1679976" cy="1529011"/>
          </a:xfrm>
          <a:prstGeom prst="rect">
            <a:avLst/>
          </a:prstGeom>
        </p:spPr>
      </p:pic>
      <p:pic>
        <p:nvPicPr>
          <p:cNvPr id="122" name="Picture 121">
            <a:extLst>
              <a:ext uri="{FF2B5EF4-FFF2-40B4-BE49-F238E27FC236}">
                <a16:creationId xmlns:a16="http://schemas.microsoft.com/office/drawing/2014/main" id="{F0A52FFE-69E0-45F3-3725-E9027A743D81}"/>
              </a:ext>
            </a:extLst>
          </p:cNvPr>
          <p:cNvPicPr>
            <a:picLocks noChangeAspect="1"/>
          </p:cNvPicPr>
          <p:nvPr/>
        </p:nvPicPr>
        <p:blipFill rotWithShape="1">
          <a:blip r:embed="rId10"/>
          <a:srcRect b="60317"/>
          <a:stretch/>
        </p:blipFill>
        <p:spPr>
          <a:xfrm>
            <a:off x="6537232" y="2503930"/>
            <a:ext cx="1493649" cy="812878"/>
          </a:xfrm>
          <a:prstGeom prst="rect">
            <a:avLst/>
          </a:prstGeom>
        </p:spPr>
      </p:pic>
      <p:grpSp>
        <p:nvGrpSpPr>
          <p:cNvPr id="91" name="Group 90">
            <a:extLst>
              <a:ext uri="{FF2B5EF4-FFF2-40B4-BE49-F238E27FC236}">
                <a16:creationId xmlns:a16="http://schemas.microsoft.com/office/drawing/2014/main" id="{F579545B-F34D-FCAF-EB9A-4642F4053D5E}"/>
              </a:ext>
            </a:extLst>
          </p:cNvPr>
          <p:cNvGrpSpPr/>
          <p:nvPr/>
        </p:nvGrpSpPr>
        <p:grpSpPr>
          <a:xfrm>
            <a:off x="3660637" y="3943836"/>
            <a:ext cx="1623392" cy="523359"/>
            <a:chOff x="3425687" y="3943836"/>
            <a:chExt cx="1623392" cy="523359"/>
          </a:xfrm>
        </p:grpSpPr>
        <p:cxnSp>
          <p:nvCxnSpPr>
            <p:cNvPr id="27" name="Straight Connector 26">
              <a:extLst>
                <a:ext uri="{FF2B5EF4-FFF2-40B4-BE49-F238E27FC236}">
                  <a16:creationId xmlns:a16="http://schemas.microsoft.com/office/drawing/2014/main" id="{0A0FC89C-2F6B-946E-11B5-CC0968980C56}"/>
                </a:ext>
              </a:extLst>
            </p:cNvPr>
            <p:cNvCxnSpPr>
              <a:cxnSpLocks/>
            </p:cNvCxnSpPr>
            <p:nvPr/>
          </p:nvCxnSpPr>
          <p:spPr>
            <a:xfrm>
              <a:off x="3425687" y="3955778"/>
              <a:ext cx="683455"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8" name="Straight Connector 27">
              <a:extLst>
                <a:ext uri="{FF2B5EF4-FFF2-40B4-BE49-F238E27FC236}">
                  <a16:creationId xmlns:a16="http://schemas.microsoft.com/office/drawing/2014/main" id="{09BAB92E-87CD-5D23-7229-36D7FB7DAA67}"/>
                </a:ext>
              </a:extLst>
            </p:cNvPr>
            <p:cNvCxnSpPr>
              <a:cxnSpLocks/>
            </p:cNvCxnSpPr>
            <p:nvPr/>
          </p:nvCxnSpPr>
          <p:spPr>
            <a:xfrm>
              <a:off x="4443413" y="3943836"/>
              <a:ext cx="605666" cy="11942"/>
            </a:xfrm>
            <a:prstGeom prst="line">
              <a:avLst/>
            </a:prstGeom>
          </p:spPr>
          <p:style>
            <a:lnRef idx="2">
              <a:schemeClr val="accent2"/>
            </a:lnRef>
            <a:fillRef idx="0">
              <a:schemeClr val="accent2"/>
            </a:fillRef>
            <a:effectRef idx="1">
              <a:schemeClr val="accent2"/>
            </a:effectRef>
            <a:fontRef idx="minor">
              <a:schemeClr val="tx1"/>
            </a:fontRef>
          </p:style>
        </p:cxnSp>
        <p:sp>
          <p:nvSpPr>
            <p:cNvPr id="29" name="Oval 28">
              <a:extLst>
                <a:ext uri="{FF2B5EF4-FFF2-40B4-BE49-F238E27FC236}">
                  <a16:creationId xmlns:a16="http://schemas.microsoft.com/office/drawing/2014/main" id="{8CE31684-D6E5-1E6C-095C-3CD12DBA33BC}"/>
                </a:ext>
              </a:extLst>
            </p:cNvPr>
            <p:cNvSpPr/>
            <p:nvPr/>
          </p:nvSpPr>
          <p:spPr>
            <a:xfrm>
              <a:off x="3456853" y="4082300"/>
              <a:ext cx="97888" cy="1042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1DAC127-ABA3-5DF3-979F-287E834DB84B}"/>
                </a:ext>
              </a:extLst>
            </p:cNvPr>
            <p:cNvSpPr/>
            <p:nvPr/>
          </p:nvSpPr>
          <p:spPr>
            <a:xfrm>
              <a:off x="3924239" y="3998410"/>
              <a:ext cx="97888" cy="1042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920AFBE-391B-2DFF-FA6A-D6CEA74D3914}"/>
                </a:ext>
              </a:extLst>
            </p:cNvPr>
            <p:cNvSpPr/>
            <p:nvPr/>
          </p:nvSpPr>
          <p:spPr>
            <a:xfrm>
              <a:off x="3743827" y="4102572"/>
              <a:ext cx="97888" cy="1042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F2C1AE5-6EFC-57D6-B06C-2FFE547E398B}"/>
                </a:ext>
              </a:extLst>
            </p:cNvPr>
            <p:cNvSpPr/>
            <p:nvPr/>
          </p:nvSpPr>
          <p:spPr>
            <a:xfrm>
              <a:off x="3914053" y="4272648"/>
              <a:ext cx="97888" cy="1042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7083FF8-B664-14B9-0849-1D7A9A65C75A}"/>
                </a:ext>
              </a:extLst>
            </p:cNvPr>
            <p:cNvSpPr/>
            <p:nvPr/>
          </p:nvSpPr>
          <p:spPr>
            <a:xfrm>
              <a:off x="4895012" y="4342617"/>
              <a:ext cx="97888" cy="1042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431E3E7-0F29-0D8C-15C0-378D427A95BA}"/>
                </a:ext>
              </a:extLst>
            </p:cNvPr>
            <p:cNvSpPr/>
            <p:nvPr/>
          </p:nvSpPr>
          <p:spPr>
            <a:xfrm>
              <a:off x="4234413" y="4262303"/>
              <a:ext cx="97888" cy="1042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C3AB74C-AF1E-D36E-A448-57390582D974}"/>
                </a:ext>
              </a:extLst>
            </p:cNvPr>
            <p:cNvSpPr/>
            <p:nvPr/>
          </p:nvSpPr>
          <p:spPr>
            <a:xfrm>
              <a:off x="4450209" y="4026087"/>
              <a:ext cx="97888" cy="1042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749C42C1-D6AB-4148-AFF7-D323EB94EC77}"/>
                </a:ext>
              </a:extLst>
            </p:cNvPr>
            <p:cNvSpPr/>
            <p:nvPr/>
          </p:nvSpPr>
          <p:spPr>
            <a:xfrm>
              <a:off x="4479706" y="4338912"/>
              <a:ext cx="97888" cy="1042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3FDFB8A-98F4-1804-EB74-73704A5EAA19}"/>
                </a:ext>
              </a:extLst>
            </p:cNvPr>
            <p:cNvSpPr/>
            <p:nvPr/>
          </p:nvSpPr>
          <p:spPr>
            <a:xfrm>
              <a:off x="4747111" y="4002146"/>
              <a:ext cx="97888" cy="1042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9517EA3-2928-4815-41E3-7E6FEA670AD4}"/>
                </a:ext>
              </a:extLst>
            </p:cNvPr>
            <p:cNvSpPr/>
            <p:nvPr/>
          </p:nvSpPr>
          <p:spPr>
            <a:xfrm>
              <a:off x="4724999" y="4247815"/>
              <a:ext cx="97888" cy="1042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2379B5B-7DEE-C298-21CC-496CA55EF76F}"/>
                </a:ext>
              </a:extLst>
            </p:cNvPr>
            <p:cNvSpPr/>
            <p:nvPr/>
          </p:nvSpPr>
          <p:spPr>
            <a:xfrm>
              <a:off x="4875714" y="4093910"/>
              <a:ext cx="97888" cy="1042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B7E3DCB-96D8-FF59-ADCD-D59235C53339}"/>
                </a:ext>
              </a:extLst>
            </p:cNvPr>
            <p:cNvSpPr/>
            <p:nvPr/>
          </p:nvSpPr>
          <p:spPr>
            <a:xfrm>
              <a:off x="3505797" y="4362983"/>
              <a:ext cx="97888" cy="1042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9765B0CC-7B90-5106-94B9-C45BAC5E999E}"/>
                </a:ext>
              </a:extLst>
            </p:cNvPr>
            <p:cNvCxnSpPr>
              <a:cxnSpLocks/>
            </p:cNvCxnSpPr>
            <p:nvPr/>
          </p:nvCxnSpPr>
          <p:spPr>
            <a:xfrm flipH="1" flipV="1">
              <a:off x="3583654" y="4231784"/>
              <a:ext cx="285281" cy="4984"/>
            </a:xfrm>
            <a:prstGeom prst="line">
              <a:avLst/>
            </a:prstGeom>
            <a:ln w="57150"/>
            <a:effectLst/>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0AA44AC7-C86A-2E60-883C-C6C6FB787A11}"/>
                </a:ext>
              </a:extLst>
            </p:cNvPr>
            <p:cNvCxnSpPr>
              <a:cxnSpLocks/>
            </p:cNvCxnSpPr>
            <p:nvPr/>
          </p:nvCxnSpPr>
          <p:spPr>
            <a:xfrm flipH="1" flipV="1">
              <a:off x="4571090" y="4226487"/>
              <a:ext cx="285281" cy="4984"/>
            </a:xfrm>
            <a:prstGeom prst="line">
              <a:avLst/>
            </a:prstGeom>
            <a:ln w="57150"/>
            <a:effectLst/>
          </p:spPr>
          <p:style>
            <a:lnRef idx="2">
              <a:schemeClr val="accent2"/>
            </a:lnRef>
            <a:fillRef idx="0">
              <a:schemeClr val="accent2"/>
            </a:fillRef>
            <a:effectRef idx="1">
              <a:schemeClr val="accent2"/>
            </a:effectRef>
            <a:fontRef idx="minor">
              <a:schemeClr val="tx1"/>
            </a:fontRef>
          </p:style>
        </p:cxnSp>
        <p:sp>
          <p:nvSpPr>
            <p:cNvPr id="55" name="Isosceles Triangle 54">
              <a:extLst>
                <a:ext uri="{FF2B5EF4-FFF2-40B4-BE49-F238E27FC236}">
                  <a16:creationId xmlns:a16="http://schemas.microsoft.com/office/drawing/2014/main" id="{442E37E1-9A42-8357-CE03-6B34CB6F3787}"/>
                </a:ext>
              </a:extLst>
            </p:cNvPr>
            <p:cNvSpPr/>
            <p:nvPr/>
          </p:nvSpPr>
          <p:spPr>
            <a:xfrm rot="1106477">
              <a:off x="4073362" y="3948408"/>
              <a:ext cx="157385" cy="155357"/>
            </a:xfrm>
            <a:prstGeom prs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0DB853CD-7082-EEB3-F8ED-7B0F11E324B4}"/>
                </a:ext>
              </a:extLst>
            </p:cNvPr>
            <p:cNvSpPr/>
            <p:nvPr/>
          </p:nvSpPr>
          <p:spPr>
            <a:xfrm rot="19770424">
              <a:off x="4228484" y="3948408"/>
              <a:ext cx="157385" cy="155357"/>
            </a:xfrm>
            <a:prstGeom prs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43531174-D1CA-642F-3C1B-7A37C89E858C}"/>
              </a:ext>
            </a:extLst>
          </p:cNvPr>
          <p:cNvPicPr>
            <a:picLocks noChangeAspect="1"/>
          </p:cNvPicPr>
          <p:nvPr/>
        </p:nvPicPr>
        <p:blipFill>
          <a:blip r:embed="rId11"/>
          <a:stretch>
            <a:fillRect/>
          </a:stretch>
        </p:blipFill>
        <p:spPr>
          <a:xfrm>
            <a:off x="3415600" y="1288302"/>
            <a:ext cx="2276361" cy="2269782"/>
          </a:xfrm>
          <a:prstGeom prst="rect">
            <a:avLst/>
          </a:prstGeom>
        </p:spPr>
      </p:pic>
      <p:sp>
        <p:nvSpPr>
          <p:cNvPr id="9" name="TextBox 8">
            <a:extLst>
              <a:ext uri="{FF2B5EF4-FFF2-40B4-BE49-F238E27FC236}">
                <a16:creationId xmlns:a16="http://schemas.microsoft.com/office/drawing/2014/main" id="{076D166F-392E-61C3-C23A-344280AFC651}"/>
              </a:ext>
            </a:extLst>
          </p:cNvPr>
          <p:cNvSpPr txBox="1"/>
          <p:nvPr/>
        </p:nvSpPr>
        <p:spPr>
          <a:xfrm>
            <a:off x="3138615" y="3990722"/>
            <a:ext cx="3152081" cy="369332"/>
          </a:xfrm>
          <a:prstGeom prst="rect">
            <a:avLst/>
          </a:prstGeom>
          <a:noFill/>
        </p:spPr>
        <p:txBody>
          <a:bodyPr wrap="none" rtlCol="0">
            <a:spAutoFit/>
          </a:bodyPr>
          <a:lstStyle/>
          <a:p>
            <a:r>
              <a:rPr lang="en-US" b="1" dirty="0">
                <a:solidFill>
                  <a:srgbClr val="C00000"/>
                </a:solidFill>
              </a:rPr>
              <a:t>Shape of Dome – Spherical Cap</a:t>
            </a:r>
          </a:p>
        </p:txBody>
      </p:sp>
    </p:spTree>
    <p:custDataLst>
      <p:tags r:id="rId1"/>
    </p:custDataLst>
    <p:extLst>
      <p:ext uri="{BB962C8B-B14F-4D97-AF65-F5344CB8AC3E}">
        <p14:creationId xmlns:p14="http://schemas.microsoft.com/office/powerpoint/2010/main" val="4234289350"/>
      </p:ext>
    </p:extLst>
  </p:cSld>
  <p:clrMapOvr>
    <a:masterClrMapping/>
  </p:clrMapOvr>
  <mc:AlternateContent xmlns:mc="http://schemas.openxmlformats.org/markup-compatibility/2006" xmlns:p14="http://schemas.microsoft.com/office/powerpoint/2010/main">
    <mc:Choice Requires="p14">
      <p:transition spd="slow" p14:dur="2000" advTm="29925"/>
    </mc:Choice>
    <mc:Fallback xmlns="">
      <p:transition spd="slow" advTm="299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3">
                                            <p:txEl>
                                              <p:pRg st="0" end="0"/>
                                            </p:txEl>
                                          </p:spTgt>
                                        </p:tgtEl>
                                        <p:attrNameLst>
                                          <p:attrName>style.visibility</p:attrName>
                                        </p:attrNameLst>
                                      </p:cBhvr>
                                      <p:to>
                                        <p:strVal val="visible"/>
                                      </p:to>
                                    </p:set>
                                    <p:animEffect transition="in" filter="wipe(left)">
                                      <p:cBhvr>
                                        <p:cTn id="11" dur="500"/>
                                        <p:tgtEl>
                                          <p:spTgt spid="11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par>
                                <p:cTn id="31" presetID="22" presetClass="entr" presetSubtype="4"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par>
                          <p:cTn id="34" fill="hold">
                            <p:stCondLst>
                              <p:cond delay="500"/>
                            </p:stCondLst>
                            <p:childTnLst>
                              <p:par>
                                <p:cTn id="35" presetID="10" presetClass="exit" presetSubtype="0" fill="hold" nodeType="after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0"/>
                                        </p:tgtEl>
                                      </p:cBhvr>
                                    </p:animEffect>
                                    <p:set>
                                      <p:cBhvr>
                                        <p:cTn id="40" dur="1" fill="hold">
                                          <p:stCondLst>
                                            <p:cond delay="499"/>
                                          </p:stCondLst>
                                        </p:cTn>
                                        <p:tgtEl>
                                          <p:spTgt spid="20"/>
                                        </p:tgtEl>
                                        <p:attrNameLst>
                                          <p:attrName>style.visibility</p:attrName>
                                        </p:attrNameLst>
                                      </p:cBhvr>
                                      <p:to>
                                        <p:strVal val="hidden"/>
                                      </p:to>
                                    </p:se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1500"/>
                            </p:stCondLst>
                            <p:childTnLst>
                              <p:par>
                                <p:cTn id="46" presetID="10" presetClass="exit" presetSubtype="0" fill="hold" grpId="1" nodeType="afterEffect">
                                  <p:stCondLst>
                                    <p:cond delay="0"/>
                                  </p:stCondLst>
                                  <p:childTnLst>
                                    <p:animEffect transition="out" filter="fade">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par>
                          <p:cTn id="53" fill="hold">
                            <p:stCondLst>
                              <p:cond delay="2500"/>
                            </p:stCondLst>
                            <p:childTnLst>
                              <p:par>
                                <p:cTn id="54" presetID="10" presetClass="exit" presetSubtype="0" fill="hold" grpId="1" nodeType="afterEffect">
                                  <p:stCondLst>
                                    <p:cond delay="0"/>
                                  </p:stCondLst>
                                  <p:childTnLst>
                                    <p:animEffect transition="out" filter="fade">
                                      <p:cBhvr>
                                        <p:cTn id="55" dur="500"/>
                                        <p:tgtEl>
                                          <p:spTgt spid="21"/>
                                        </p:tgtEl>
                                      </p:cBhvr>
                                    </p:animEffect>
                                    <p:set>
                                      <p:cBhvr>
                                        <p:cTn id="56" dur="1" fill="hold">
                                          <p:stCondLst>
                                            <p:cond delay="499"/>
                                          </p:stCondLst>
                                        </p:cTn>
                                        <p:tgtEl>
                                          <p:spTgt spid="21"/>
                                        </p:tgtEl>
                                        <p:attrNameLst>
                                          <p:attrName>style.visibility</p:attrName>
                                        </p:attrNameLst>
                                      </p:cBhvr>
                                      <p:to>
                                        <p:strVal val="hidden"/>
                                      </p:to>
                                    </p:set>
                                  </p:childTnLst>
                                </p:cTn>
                              </p:par>
                            </p:childTnLst>
                          </p:cTn>
                        </p:par>
                        <p:par>
                          <p:cTn id="57" fill="hold">
                            <p:stCondLst>
                              <p:cond delay="3000"/>
                            </p:stCondLst>
                            <p:childTnLst>
                              <p:par>
                                <p:cTn id="58" presetID="10" presetClass="entr" presetSubtype="0"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par>
                          <p:cTn id="61" fill="hold">
                            <p:stCondLst>
                              <p:cond delay="3500"/>
                            </p:stCondLst>
                            <p:childTnLst>
                              <p:par>
                                <p:cTn id="62" presetID="10" presetClass="exit" presetSubtype="0" fill="hold" grpId="1" nodeType="afterEffect">
                                  <p:stCondLst>
                                    <p:cond delay="0"/>
                                  </p:stCondLst>
                                  <p:childTnLst>
                                    <p:animEffect transition="out" filter="fade">
                                      <p:cBhvr>
                                        <p:cTn id="63" dur="500"/>
                                        <p:tgtEl>
                                          <p:spTgt spid="22"/>
                                        </p:tgtEl>
                                      </p:cBhvr>
                                    </p:animEffect>
                                    <p:set>
                                      <p:cBhvr>
                                        <p:cTn id="64" dur="1" fill="hold">
                                          <p:stCondLst>
                                            <p:cond delay="499"/>
                                          </p:stCondLst>
                                        </p:cTn>
                                        <p:tgtEl>
                                          <p:spTgt spid="22"/>
                                        </p:tgtEl>
                                        <p:attrNameLst>
                                          <p:attrName>style.visibility</p:attrName>
                                        </p:attrNameLst>
                                      </p:cBhvr>
                                      <p:to>
                                        <p:strVal val="hidden"/>
                                      </p:to>
                                    </p:set>
                                  </p:childTnLst>
                                </p:cTn>
                              </p:par>
                            </p:childTnLst>
                          </p:cTn>
                        </p:par>
                        <p:par>
                          <p:cTn id="65" fill="hold">
                            <p:stCondLst>
                              <p:cond delay="4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par>
                          <p:cTn id="69" fill="hold">
                            <p:stCondLst>
                              <p:cond delay="4500"/>
                            </p:stCondLst>
                            <p:childTnLst>
                              <p:par>
                                <p:cTn id="70" presetID="10" presetClass="exit" presetSubtype="0" fill="hold" grpId="1" nodeType="afterEffect">
                                  <p:stCondLst>
                                    <p:cond delay="0"/>
                                  </p:stCondLst>
                                  <p:childTnLst>
                                    <p:animEffect transition="out" filter="fade">
                                      <p:cBhvr>
                                        <p:cTn id="71" dur="500"/>
                                        <p:tgtEl>
                                          <p:spTgt spid="23"/>
                                        </p:tgtEl>
                                      </p:cBhvr>
                                    </p:animEffect>
                                    <p:set>
                                      <p:cBhvr>
                                        <p:cTn id="72" dur="1" fill="hold">
                                          <p:stCondLst>
                                            <p:cond delay="499"/>
                                          </p:stCondLst>
                                        </p:cTn>
                                        <p:tgtEl>
                                          <p:spTgt spid="23"/>
                                        </p:tgtEl>
                                        <p:attrNameLst>
                                          <p:attrName>style.visibility</p:attrName>
                                        </p:attrNameLst>
                                      </p:cBhvr>
                                      <p:to>
                                        <p:strVal val="hidden"/>
                                      </p:to>
                                    </p:set>
                                  </p:childTnLst>
                                </p:cTn>
                              </p:par>
                            </p:childTnLst>
                          </p:cTn>
                        </p:par>
                        <p:par>
                          <p:cTn id="73" fill="hold">
                            <p:stCondLst>
                              <p:cond delay="5000"/>
                            </p:stCondLst>
                            <p:childTnLst>
                              <p:par>
                                <p:cTn id="74" presetID="10" presetClass="entr" presetSubtype="0"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500"/>
                                        <p:tgtEl>
                                          <p:spTgt spid="41"/>
                                        </p:tgtEl>
                                      </p:cBhvr>
                                    </p:animEffect>
                                  </p:childTnLst>
                                </p:cTn>
                              </p:par>
                              <p:par>
                                <p:cTn id="82" presetID="10" presetClass="entr" presetSubtype="0" fill="hold" nodeType="withEffect">
                                  <p:stCondLst>
                                    <p:cond delay="0"/>
                                  </p:stCondLst>
                                  <p:childTnLst>
                                    <p:set>
                                      <p:cBhvr>
                                        <p:cTn id="83" dur="1" fill="hold">
                                          <p:stCondLst>
                                            <p:cond delay="0"/>
                                          </p:stCondLst>
                                        </p:cTn>
                                        <p:tgtEl>
                                          <p:spTgt spid="91"/>
                                        </p:tgtEl>
                                        <p:attrNameLst>
                                          <p:attrName>style.visibility</p:attrName>
                                        </p:attrNameLst>
                                      </p:cBhvr>
                                      <p:to>
                                        <p:strVal val="visible"/>
                                      </p:to>
                                    </p:set>
                                    <p:animEffect transition="in" filter="fade">
                                      <p:cBhvr>
                                        <p:cTn id="84" dur="500"/>
                                        <p:tgtEl>
                                          <p:spTgt spid="9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500"/>
                                        <p:tgtEl>
                                          <p:spTgt spid="4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500"/>
                                        <p:tgtEl>
                                          <p:spTgt spid="5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down)">
                                      <p:cBhvr>
                                        <p:cTn id="95" dur="500"/>
                                        <p:tgtEl>
                                          <p:spTgt spid="43"/>
                                        </p:tgtEl>
                                      </p:cBhvr>
                                    </p:animEffect>
                                  </p:childTnLst>
                                </p:cTn>
                              </p:par>
                            </p:childTnLst>
                          </p:cTn>
                        </p:par>
                        <p:par>
                          <p:cTn id="96" fill="hold">
                            <p:stCondLst>
                              <p:cond delay="500"/>
                            </p:stCondLst>
                            <p:childTnLst>
                              <p:par>
                                <p:cTn id="97" presetID="10" presetClass="entr" presetSubtype="0" fill="hold" nodeType="after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fade">
                                      <p:cBhvr>
                                        <p:cTn id="99" dur="500"/>
                                        <p:tgtEl>
                                          <p:spTgt spid="9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43"/>
                                        </p:tgtEl>
                                      </p:cBhvr>
                                    </p:animEffect>
                                    <p:set>
                                      <p:cBhvr>
                                        <p:cTn id="104" dur="1" fill="hold">
                                          <p:stCondLst>
                                            <p:cond delay="499"/>
                                          </p:stCondLst>
                                        </p:cTn>
                                        <p:tgtEl>
                                          <p:spTgt spid="43"/>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94"/>
                                        </p:tgtEl>
                                      </p:cBhvr>
                                    </p:animEffect>
                                    <p:set>
                                      <p:cBhvr>
                                        <p:cTn id="107" dur="1" fill="hold">
                                          <p:stCondLst>
                                            <p:cond delay="499"/>
                                          </p:stCondLst>
                                        </p:cTn>
                                        <p:tgtEl>
                                          <p:spTgt spid="94"/>
                                        </p:tgtEl>
                                        <p:attrNameLst>
                                          <p:attrName>style.visibility</p:attrName>
                                        </p:attrNameLst>
                                      </p:cBhvr>
                                      <p:to>
                                        <p:strVal val="hidden"/>
                                      </p:to>
                                    </p:set>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95"/>
                                        </p:tgtEl>
                                        <p:attrNameLst>
                                          <p:attrName>style.visibility</p:attrName>
                                        </p:attrNameLst>
                                      </p:cBhvr>
                                      <p:to>
                                        <p:strVal val="visible"/>
                                      </p:to>
                                    </p:set>
                                    <p:animEffect transition="in" filter="fade">
                                      <p:cBhvr>
                                        <p:cTn id="111" dur="500"/>
                                        <p:tgtEl>
                                          <p:spTgt spid="9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13">
                                            <p:txEl>
                                              <p:pRg st="1" end="1"/>
                                            </p:txEl>
                                          </p:spTgt>
                                        </p:tgtEl>
                                        <p:attrNameLst>
                                          <p:attrName>style.visibility</p:attrName>
                                        </p:attrNameLst>
                                      </p:cBhvr>
                                      <p:to>
                                        <p:strVal val="visible"/>
                                      </p:to>
                                    </p:set>
                                    <p:animEffect transition="in" filter="wipe(left)">
                                      <p:cBhvr>
                                        <p:cTn id="116" dur="500"/>
                                        <p:tgtEl>
                                          <p:spTgt spid="113">
                                            <p:txEl>
                                              <p:pRg st="1" end="1"/>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14"/>
                                        </p:tgtEl>
                                        <p:attrNameLst>
                                          <p:attrName>style.visibility</p:attrName>
                                        </p:attrNameLst>
                                      </p:cBhvr>
                                      <p:to>
                                        <p:strVal val="visible"/>
                                      </p:to>
                                    </p:set>
                                    <p:animEffect transition="in" filter="fade">
                                      <p:cBhvr>
                                        <p:cTn id="121" dur="500"/>
                                        <p:tgtEl>
                                          <p:spTgt spid="11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15"/>
                                        </p:tgtEl>
                                        <p:attrNameLst>
                                          <p:attrName>style.visibility</p:attrName>
                                        </p:attrNameLst>
                                      </p:cBhvr>
                                      <p:to>
                                        <p:strVal val="visible"/>
                                      </p:to>
                                    </p:set>
                                    <p:animEffect transition="in" filter="fade">
                                      <p:cBhvr>
                                        <p:cTn id="124" dur="500"/>
                                        <p:tgtEl>
                                          <p:spTgt spid="115"/>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nodeType="clickEffect">
                                  <p:stCondLst>
                                    <p:cond delay="0"/>
                                  </p:stCondLst>
                                  <p:childTnLst>
                                    <p:set>
                                      <p:cBhvr>
                                        <p:cTn id="128" dur="1" fill="hold">
                                          <p:stCondLst>
                                            <p:cond delay="0"/>
                                          </p:stCondLst>
                                        </p:cTn>
                                        <p:tgtEl>
                                          <p:spTgt spid="119"/>
                                        </p:tgtEl>
                                        <p:attrNameLst>
                                          <p:attrName>style.visibility</p:attrName>
                                        </p:attrNameLst>
                                      </p:cBhvr>
                                      <p:to>
                                        <p:strVal val="visible"/>
                                      </p:to>
                                    </p:set>
                                    <p:animEffect transition="in" filter="barn(inVertical)">
                                      <p:cBhvr>
                                        <p:cTn id="129" dur="500"/>
                                        <p:tgtEl>
                                          <p:spTgt spid="119"/>
                                        </p:tgtEl>
                                      </p:cBhvr>
                                    </p:animEffect>
                                  </p:childTnLst>
                                </p:cTn>
                              </p:par>
                              <p:par>
                                <p:cTn id="130" presetID="16" presetClass="entr" presetSubtype="21" fill="hold" nodeType="withEffect">
                                  <p:stCondLst>
                                    <p:cond delay="0"/>
                                  </p:stCondLst>
                                  <p:childTnLst>
                                    <p:set>
                                      <p:cBhvr>
                                        <p:cTn id="131" dur="1" fill="hold">
                                          <p:stCondLst>
                                            <p:cond delay="0"/>
                                          </p:stCondLst>
                                        </p:cTn>
                                        <p:tgtEl>
                                          <p:spTgt spid="121"/>
                                        </p:tgtEl>
                                        <p:attrNameLst>
                                          <p:attrName>style.visibility</p:attrName>
                                        </p:attrNameLst>
                                      </p:cBhvr>
                                      <p:to>
                                        <p:strVal val="visible"/>
                                      </p:to>
                                    </p:set>
                                    <p:animEffect transition="in" filter="barn(inVertical)">
                                      <p:cBhvr>
                                        <p:cTn id="132" dur="500"/>
                                        <p:tgtEl>
                                          <p:spTgt spid="121"/>
                                        </p:tgtEl>
                                      </p:cBhvr>
                                    </p:animEffect>
                                  </p:childTnLst>
                                </p:cTn>
                              </p:par>
                              <p:par>
                                <p:cTn id="133" presetID="16" presetClass="entr" presetSubtype="21" fill="hold" nodeType="withEffect">
                                  <p:stCondLst>
                                    <p:cond delay="0"/>
                                  </p:stCondLst>
                                  <p:childTnLst>
                                    <p:set>
                                      <p:cBhvr>
                                        <p:cTn id="134" dur="1" fill="hold">
                                          <p:stCondLst>
                                            <p:cond delay="0"/>
                                          </p:stCondLst>
                                        </p:cTn>
                                        <p:tgtEl>
                                          <p:spTgt spid="122"/>
                                        </p:tgtEl>
                                        <p:attrNameLst>
                                          <p:attrName>style.visibility</p:attrName>
                                        </p:attrNameLst>
                                      </p:cBhvr>
                                      <p:to>
                                        <p:strVal val="visible"/>
                                      </p:to>
                                    </p:set>
                                    <p:animEffect transition="in" filter="barn(inVertical)">
                                      <p:cBhvr>
                                        <p:cTn id="135" dur="500"/>
                                        <p:tgtEl>
                                          <p:spTgt spid="122"/>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nodeType="clickEffect">
                                  <p:stCondLst>
                                    <p:cond delay="0"/>
                                  </p:stCondLst>
                                  <p:childTnLst>
                                    <p:animEffect transition="out" filter="fade">
                                      <p:cBhvr>
                                        <p:cTn id="139" dur="500"/>
                                        <p:tgtEl>
                                          <p:spTgt spid="11"/>
                                        </p:tgtEl>
                                      </p:cBhvr>
                                    </p:animEffect>
                                    <p:set>
                                      <p:cBhvr>
                                        <p:cTn id="140" dur="1" fill="hold">
                                          <p:stCondLst>
                                            <p:cond delay="499"/>
                                          </p:stCondLst>
                                        </p:cTn>
                                        <p:tgtEl>
                                          <p:spTgt spid="11"/>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12"/>
                                        </p:tgtEl>
                                      </p:cBhvr>
                                    </p:animEffect>
                                    <p:set>
                                      <p:cBhvr>
                                        <p:cTn id="143" dur="1" fill="hold">
                                          <p:stCondLst>
                                            <p:cond delay="499"/>
                                          </p:stCondLst>
                                        </p:cTn>
                                        <p:tgtEl>
                                          <p:spTgt spid="12"/>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10"/>
                                        </p:tgtEl>
                                      </p:cBhvr>
                                    </p:animEffect>
                                    <p:set>
                                      <p:cBhvr>
                                        <p:cTn id="146" dur="1" fill="hold">
                                          <p:stCondLst>
                                            <p:cond delay="499"/>
                                          </p:stCondLst>
                                        </p:cTn>
                                        <p:tgtEl>
                                          <p:spTgt spid="10"/>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25"/>
                                        </p:tgtEl>
                                      </p:cBhvr>
                                    </p:animEffect>
                                    <p:set>
                                      <p:cBhvr>
                                        <p:cTn id="149" dur="1" fill="hold">
                                          <p:stCondLst>
                                            <p:cond delay="499"/>
                                          </p:stCondLst>
                                        </p:cTn>
                                        <p:tgtEl>
                                          <p:spTgt spid="25"/>
                                        </p:tgtEl>
                                        <p:attrNameLst>
                                          <p:attrName>style.visibility</p:attrName>
                                        </p:attrNameLst>
                                      </p:cBhvr>
                                      <p:to>
                                        <p:strVal val="hidden"/>
                                      </p:to>
                                    </p:set>
                                  </p:childTnLst>
                                </p:cTn>
                              </p:par>
                              <p:par>
                                <p:cTn id="150" presetID="10" presetClass="exit" presetSubtype="0" fill="hold" nodeType="withEffect">
                                  <p:stCondLst>
                                    <p:cond delay="0"/>
                                  </p:stCondLst>
                                  <p:childTnLst>
                                    <p:animEffect transition="out" filter="fade">
                                      <p:cBhvr>
                                        <p:cTn id="151" dur="500"/>
                                        <p:tgtEl>
                                          <p:spTgt spid="19"/>
                                        </p:tgtEl>
                                      </p:cBhvr>
                                    </p:animEffect>
                                    <p:set>
                                      <p:cBhvr>
                                        <p:cTn id="152" dur="1" fill="hold">
                                          <p:stCondLst>
                                            <p:cond delay="499"/>
                                          </p:stCondLst>
                                        </p:cTn>
                                        <p:tgtEl>
                                          <p:spTgt spid="19"/>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500"/>
                                        <p:tgtEl>
                                          <p:spTgt spid="20"/>
                                        </p:tgtEl>
                                      </p:cBhvr>
                                    </p:animEffect>
                                    <p:set>
                                      <p:cBhvr>
                                        <p:cTn id="155" dur="1" fill="hold">
                                          <p:stCondLst>
                                            <p:cond delay="499"/>
                                          </p:stCondLst>
                                        </p:cTn>
                                        <p:tgtEl>
                                          <p:spTgt spid="20"/>
                                        </p:tgtEl>
                                        <p:attrNameLst>
                                          <p:attrName>style.visibility</p:attrName>
                                        </p:attrNameLst>
                                      </p:cBhvr>
                                      <p:to>
                                        <p:strVal val="hidden"/>
                                      </p:to>
                                    </p:set>
                                  </p:childTnLst>
                                </p:cTn>
                              </p:par>
                              <p:par>
                                <p:cTn id="156" presetID="10" presetClass="exit" presetSubtype="0" fill="hold" grpId="2" nodeType="withEffect">
                                  <p:stCondLst>
                                    <p:cond delay="0"/>
                                  </p:stCondLst>
                                  <p:childTnLst>
                                    <p:animEffect transition="out" filter="fade">
                                      <p:cBhvr>
                                        <p:cTn id="157" dur="500"/>
                                        <p:tgtEl>
                                          <p:spTgt spid="16"/>
                                        </p:tgtEl>
                                      </p:cBhvr>
                                    </p:animEffect>
                                    <p:set>
                                      <p:cBhvr>
                                        <p:cTn id="158" dur="1" fill="hold">
                                          <p:stCondLst>
                                            <p:cond delay="499"/>
                                          </p:stCondLst>
                                        </p:cTn>
                                        <p:tgtEl>
                                          <p:spTgt spid="16"/>
                                        </p:tgtEl>
                                        <p:attrNameLst>
                                          <p:attrName>style.visibility</p:attrName>
                                        </p:attrNameLst>
                                      </p:cBhvr>
                                      <p:to>
                                        <p:strVal val="hidden"/>
                                      </p:to>
                                    </p:set>
                                  </p:childTnLst>
                                </p:cTn>
                              </p:par>
                              <p:par>
                                <p:cTn id="159" presetID="10" presetClass="exit" presetSubtype="0" fill="hold" grpId="2" nodeType="withEffect">
                                  <p:stCondLst>
                                    <p:cond delay="0"/>
                                  </p:stCondLst>
                                  <p:childTnLst>
                                    <p:animEffect transition="out" filter="fade">
                                      <p:cBhvr>
                                        <p:cTn id="160" dur="500"/>
                                        <p:tgtEl>
                                          <p:spTgt spid="21"/>
                                        </p:tgtEl>
                                      </p:cBhvr>
                                    </p:animEffect>
                                    <p:set>
                                      <p:cBhvr>
                                        <p:cTn id="161" dur="1" fill="hold">
                                          <p:stCondLst>
                                            <p:cond delay="499"/>
                                          </p:stCondLst>
                                        </p:cTn>
                                        <p:tgtEl>
                                          <p:spTgt spid="21"/>
                                        </p:tgtEl>
                                        <p:attrNameLst>
                                          <p:attrName>style.visibility</p:attrName>
                                        </p:attrNameLst>
                                      </p:cBhvr>
                                      <p:to>
                                        <p:strVal val="hidden"/>
                                      </p:to>
                                    </p:set>
                                  </p:childTnLst>
                                </p:cTn>
                              </p:par>
                              <p:par>
                                <p:cTn id="162" presetID="10" presetClass="exit" presetSubtype="0" fill="hold" grpId="2" nodeType="withEffect">
                                  <p:stCondLst>
                                    <p:cond delay="0"/>
                                  </p:stCondLst>
                                  <p:childTnLst>
                                    <p:animEffect transition="out" filter="fade">
                                      <p:cBhvr>
                                        <p:cTn id="163" dur="500"/>
                                        <p:tgtEl>
                                          <p:spTgt spid="22"/>
                                        </p:tgtEl>
                                      </p:cBhvr>
                                    </p:animEffect>
                                    <p:set>
                                      <p:cBhvr>
                                        <p:cTn id="164" dur="1" fill="hold">
                                          <p:stCondLst>
                                            <p:cond delay="499"/>
                                          </p:stCondLst>
                                        </p:cTn>
                                        <p:tgtEl>
                                          <p:spTgt spid="22"/>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24"/>
                                        </p:tgtEl>
                                      </p:cBhvr>
                                    </p:animEffect>
                                    <p:set>
                                      <p:cBhvr>
                                        <p:cTn id="167" dur="1" fill="hold">
                                          <p:stCondLst>
                                            <p:cond delay="499"/>
                                          </p:stCondLst>
                                        </p:cTn>
                                        <p:tgtEl>
                                          <p:spTgt spid="24"/>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41"/>
                                        </p:tgtEl>
                                      </p:cBhvr>
                                    </p:animEffect>
                                    <p:set>
                                      <p:cBhvr>
                                        <p:cTn id="170" dur="1" fill="hold">
                                          <p:stCondLst>
                                            <p:cond delay="499"/>
                                          </p:stCondLst>
                                        </p:cTn>
                                        <p:tgtEl>
                                          <p:spTgt spid="41"/>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91"/>
                                        </p:tgtEl>
                                      </p:cBhvr>
                                    </p:animEffect>
                                    <p:set>
                                      <p:cBhvr>
                                        <p:cTn id="173" dur="1" fill="hold">
                                          <p:stCondLst>
                                            <p:cond delay="499"/>
                                          </p:stCondLst>
                                        </p:cTn>
                                        <p:tgtEl>
                                          <p:spTgt spid="91"/>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46"/>
                                        </p:tgtEl>
                                      </p:cBhvr>
                                    </p:animEffect>
                                    <p:set>
                                      <p:cBhvr>
                                        <p:cTn id="176" dur="1" fill="hold">
                                          <p:stCondLst>
                                            <p:cond delay="499"/>
                                          </p:stCondLst>
                                        </p:cTn>
                                        <p:tgtEl>
                                          <p:spTgt spid="46"/>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500"/>
                                        <p:tgtEl>
                                          <p:spTgt spid="51"/>
                                        </p:tgtEl>
                                      </p:cBhvr>
                                    </p:animEffect>
                                    <p:set>
                                      <p:cBhvr>
                                        <p:cTn id="179" dur="1" fill="hold">
                                          <p:stCondLst>
                                            <p:cond delay="499"/>
                                          </p:stCondLst>
                                        </p:cTn>
                                        <p:tgtEl>
                                          <p:spTgt spid="51"/>
                                        </p:tgtEl>
                                        <p:attrNameLst>
                                          <p:attrName>style.visibility</p:attrName>
                                        </p:attrNameLst>
                                      </p:cBhvr>
                                      <p:to>
                                        <p:strVal val="hidden"/>
                                      </p:to>
                                    </p:set>
                                  </p:childTnLst>
                                </p:cTn>
                              </p:par>
                              <p:par>
                                <p:cTn id="180" presetID="10" presetClass="exit" presetSubtype="0" fill="hold" grpId="2" nodeType="withEffect">
                                  <p:stCondLst>
                                    <p:cond delay="0"/>
                                  </p:stCondLst>
                                  <p:childTnLst>
                                    <p:animEffect transition="out" filter="fade">
                                      <p:cBhvr>
                                        <p:cTn id="181" dur="500"/>
                                        <p:tgtEl>
                                          <p:spTgt spid="43"/>
                                        </p:tgtEl>
                                      </p:cBhvr>
                                    </p:animEffect>
                                    <p:set>
                                      <p:cBhvr>
                                        <p:cTn id="182" dur="1" fill="hold">
                                          <p:stCondLst>
                                            <p:cond delay="499"/>
                                          </p:stCondLst>
                                        </p:cTn>
                                        <p:tgtEl>
                                          <p:spTgt spid="43"/>
                                        </p:tgtEl>
                                        <p:attrNameLst>
                                          <p:attrName>style.visibility</p:attrName>
                                        </p:attrNameLst>
                                      </p:cBhvr>
                                      <p:to>
                                        <p:strVal val="hidden"/>
                                      </p:to>
                                    </p:set>
                                  </p:childTnLst>
                                </p:cTn>
                              </p:par>
                              <p:par>
                                <p:cTn id="183" presetID="10" presetClass="exit" presetSubtype="0" fill="hold" nodeType="withEffect">
                                  <p:stCondLst>
                                    <p:cond delay="0"/>
                                  </p:stCondLst>
                                  <p:childTnLst>
                                    <p:animEffect transition="out" filter="fade">
                                      <p:cBhvr>
                                        <p:cTn id="184" dur="500"/>
                                        <p:tgtEl>
                                          <p:spTgt spid="94"/>
                                        </p:tgtEl>
                                      </p:cBhvr>
                                    </p:animEffect>
                                    <p:set>
                                      <p:cBhvr>
                                        <p:cTn id="185" dur="1" fill="hold">
                                          <p:stCondLst>
                                            <p:cond delay="499"/>
                                          </p:stCondLst>
                                        </p:cTn>
                                        <p:tgtEl>
                                          <p:spTgt spid="94"/>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500"/>
                                        <p:tgtEl>
                                          <p:spTgt spid="95"/>
                                        </p:tgtEl>
                                      </p:cBhvr>
                                    </p:animEffect>
                                    <p:set>
                                      <p:cBhvr>
                                        <p:cTn id="188" dur="1" fill="hold">
                                          <p:stCondLst>
                                            <p:cond delay="499"/>
                                          </p:stCondLst>
                                        </p:cTn>
                                        <p:tgtEl>
                                          <p:spTgt spid="95"/>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114"/>
                                        </p:tgtEl>
                                      </p:cBhvr>
                                    </p:animEffect>
                                    <p:set>
                                      <p:cBhvr>
                                        <p:cTn id="191" dur="1" fill="hold">
                                          <p:stCondLst>
                                            <p:cond delay="499"/>
                                          </p:stCondLst>
                                        </p:cTn>
                                        <p:tgtEl>
                                          <p:spTgt spid="114"/>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500"/>
                                        <p:tgtEl>
                                          <p:spTgt spid="115"/>
                                        </p:tgtEl>
                                      </p:cBhvr>
                                    </p:animEffect>
                                    <p:set>
                                      <p:cBhvr>
                                        <p:cTn id="194" dur="1" fill="hold">
                                          <p:stCondLst>
                                            <p:cond delay="499"/>
                                          </p:stCondLst>
                                        </p:cTn>
                                        <p:tgtEl>
                                          <p:spTgt spid="115"/>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119"/>
                                        </p:tgtEl>
                                      </p:cBhvr>
                                    </p:animEffect>
                                    <p:set>
                                      <p:cBhvr>
                                        <p:cTn id="197" dur="1" fill="hold">
                                          <p:stCondLst>
                                            <p:cond delay="499"/>
                                          </p:stCondLst>
                                        </p:cTn>
                                        <p:tgtEl>
                                          <p:spTgt spid="119"/>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500"/>
                                        <p:tgtEl>
                                          <p:spTgt spid="121"/>
                                        </p:tgtEl>
                                      </p:cBhvr>
                                    </p:animEffect>
                                    <p:set>
                                      <p:cBhvr>
                                        <p:cTn id="200" dur="1" fill="hold">
                                          <p:stCondLst>
                                            <p:cond delay="499"/>
                                          </p:stCondLst>
                                        </p:cTn>
                                        <p:tgtEl>
                                          <p:spTgt spid="121"/>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122"/>
                                        </p:tgtEl>
                                      </p:cBhvr>
                                    </p:animEffect>
                                    <p:set>
                                      <p:cBhvr>
                                        <p:cTn id="203" dur="1" fill="hold">
                                          <p:stCondLst>
                                            <p:cond delay="499"/>
                                          </p:stCondLst>
                                        </p:cTn>
                                        <p:tgtEl>
                                          <p:spTgt spid="122"/>
                                        </p:tgtEl>
                                        <p:attrNameLst>
                                          <p:attrName>style.visibility</p:attrName>
                                        </p:attrNameLst>
                                      </p:cBhvr>
                                      <p:to>
                                        <p:strVal val="hidden"/>
                                      </p:to>
                                    </p:set>
                                  </p:childTnLst>
                                </p:cTn>
                              </p:par>
                              <p:par>
                                <p:cTn id="204" presetID="10" presetClass="exit" presetSubtype="0" fill="hold" grpId="0" nodeType="withEffect">
                                  <p:stCondLst>
                                    <p:cond delay="0"/>
                                  </p:stCondLst>
                                  <p:childTnLst>
                                    <p:animEffect transition="out" filter="fade">
                                      <p:cBhvr>
                                        <p:cTn id="205" dur="500"/>
                                        <p:tgtEl>
                                          <p:spTgt spid="7"/>
                                        </p:tgtEl>
                                      </p:cBhvr>
                                    </p:animEffect>
                                    <p:set>
                                      <p:cBhvr>
                                        <p:cTn id="206" dur="1" fill="hold">
                                          <p:stCondLst>
                                            <p:cond delay="499"/>
                                          </p:stCondLst>
                                        </p:cTn>
                                        <p:tgtEl>
                                          <p:spTgt spid="7"/>
                                        </p:tgtEl>
                                        <p:attrNameLst>
                                          <p:attrName>style.visibility</p:attrName>
                                        </p:attrNameLst>
                                      </p:cBhvr>
                                      <p:to>
                                        <p:strVal val="hidden"/>
                                      </p:to>
                                    </p:set>
                                  </p:childTnLst>
                                </p:cTn>
                              </p:par>
                              <p:par>
                                <p:cTn id="207" presetID="10" presetClass="exit" presetSubtype="0" fill="hold" grpId="0" nodeType="withEffect">
                                  <p:stCondLst>
                                    <p:cond delay="0"/>
                                  </p:stCondLst>
                                  <p:childTnLst>
                                    <p:animEffect transition="out" filter="fade">
                                      <p:cBhvr>
                                        <p:cTn id="208" dur="500"/>
                                        <p:tgtEl>
                                          <p:spTgt spid="8">
                                            <p:txEl>
                                              <p:pRg st="0" end="0"/>
                                            </p:txEl>
                                          </p:spTgt>
                                        </p:tgtEl>
                                      </p:cBhvr>
                                    </p:animEffect>
                                    <p:set>
                                      <p:cBhvr>
                                        <p:cTn id="209" dur="1" fill="hold">
                                          <p:stCondLst>
                                            <p:cond delay="499"/>
                                          </p:stCondLst>
                                        </p:cTn>
                                        <p:tgtEl>
                                          <p:spTgt spid="8">
                                            <p:txEl>
                                              <p:pRg st="0" end="0"/>
                                            </p:txEl>
                                          </p:spTgt>
                                        </p:tgtEl>
                                        <p:attrNameLst>
                                          <p:attrName>style.visibility</p:attrName>
                                        </p:attrNameLst>
                                      </p:cBhvr>
                                      <p:to>
                                        <p:strVal val="hidden"/>
                                      </p:to>
                                    </p:set>
                                  </p:childTnLst>
                                </p:cTn>
                              </p:par>
                              <p:par>
                                <p:cTn id="210" presetID="10" presetClass="exit" presetSubtype="0" fill="hold" grpId="0" nodeType="withEffect">
                                  <p:stCondLst>
                                    <p:cond delay="0"/>
                                  </p:stCondLst>
                                  <p:childTnLst>
                                    <p:animEffect transition="out" filter="fade">
                                      <p:cBhvr>
                                        <p:cTn id="211" dur="500"/>
                                        <p:tgtEl>
                                          <p:spTgt spid="113">
                                            <p:txEl>
                                              <p:pRg st="0" end="0"/>
                                            </p:txEl>
                                          </p:spTgt>
                                        </p:tgtEl>
                                      </p:cBhvr>
                                    </p:animEffect>
                                    <p:set>
                                      <p:cBhvr>
                                        <p:cTn id="212" dur="1" fill="hold">
                                          <p:stCondLst>
                                            <p:cond delay="499"/>
                                          </p:stCondLst>
                                        </p:cTn>
                                        <p:tgtEl>
                                          <p:spTgt spid="113">
                                            <p:txEl>
                                              <p:pRg st="0" end="0"/>
                                            </p:txEl>
                                          </p:spTgt>
                                        </p:tgtEl>
                                        <p:attrNameLst>
                                          <p:attrName>style.visibility</p:attrName>
                                        </p:attrNameLst>
                                      </p:cBhvr>
                                      <p:to>
                                        <p:strVal val="hidden"/>
                                      </p:to>
                                    </p:set>
                                  </p:childTnLst>
                                </p:cTn>
                              </p:par>
                              <p:par>
                                <p:cTn id="213" presetID="10" presetClass="exit" presetSubtype="0" fill="hold" grpId="0" nodeType="withEffect">
                                  <p:stCondLst>
                                    <p:cond delay="0"/>
                                  </p:stCondLst>
                                  <p:childTnLst>
                                    <p:animEffect transition="out" filter="fade">
                                      <p:cBhvr>
                                        <p:cTn id="214" dur="500"/>
                                        <p:tgtEl>
                                          <p:spTgt spid="113">
                                            <p:txEl>
                                              <p:pRg st="1" end="1"/>
                                            </p:txEl>
                                          </p:spTgt>
                                        </p:tgtEl>
                                      </p:cBhvr>
                                    </p:animEffect>
                                    <p:set>
                                      <p:cBhvr>
                                        <p:cTn id="215" dur="1" fill="hold">
                                          <p:stCondLst>
                                            <p:cond delay="499"/>
                                          </p:stCondLst>
                                        </p:cTn>
                                        <p:tgtEl>
                                          <p:spTgt spid="113">
                                            <p:txEl>
                                              <p:pRg st="1" end="1"/>
                                            </p:txEl>
                                          </p:spTgt>
                                        </p:tgtEl>
                                        <p:attrNameLst>
                                          <p:attrName>style.visibility</p:attrName>
                                        </p:attrNameLst>
                                      </p:cBhvr>
                                      <p:to>
                                        <p:strVal val="hidden"/>
                                      </p:to>
                                    </p:set>
                                  </p:childTnLst>
                                </p:cTn>
                              </p:par>
                            </p:childTnLst>
                          </p:cTn>
                        </p:par>
                        <p:par>
                          <p:cTn id="216" fill="hold">
                            <p:stCondLst>
                              <p:cond delay="500"/>
                            </p:stCondLst>
                            <p:childTnLst>
                              <p:par>
                                <p:cTn id="217" presetID="10" presetClass="entr" presetSubtype="0" fill="hold" nodeType="afterEffect">
                                  <p:stCondLst>
                                    <p:cond delay="0"/>
                                  </p:stCondLst>
                                  <p:childTnLst>
                                    <p:set>
                                      <p:cBhvr>
                                        <p:cTn id="218" dur="1" fill="hold">
                                          <p:stCondLst>
                                            <p:cond delay="0"/>
                                          </p:stCondLst>
                                        </p:cTn>
                                        <p:tgtEl>
                                          <p:spTgt spid="3"/>
                                        </p:tgtEl>
                                        <p:attrNameLst>
                                          <p:attrName>style.visibility</p:attrName>
                                        </p:attrNameLst>
                                      </p:cBhvr>
                                      <p:to>
                                        <p:strVal val="visible"/>
                                      </p:to>
                                    </p:set>
                                    <p:animEffect transition="in" filter="fade">
                                      <p:cBhvr>
                                        <p:cTn id="219" dur="500"/>
                                        <p:tgtEl>
                                          <p:spTgt spid="3"/>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9"/>
                                        </p:tgtEl>
                                        <p:attrNameLst>
                                          <p:attrName>style.visibility</p:attrName>
                                        </p:attrNameLst>
                                      </p:cBhvr>
                                      <p:to>
                                        <p:strVal val="visible"/>
                                      </p:to>
                                    </p:set>
                                    <p:animEffect transition="in" filter="fade">
                                      <p:cBhvr>
                                        <p:cTn id="2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6" grpId="0" animBg="1"/>
      <p:bldP spid="16" grpId="1" animBg="1"/>
      <p:bldP spid="16" grpId="2" animBg="1"/>
      <p:bldP spid="21" grpId="0" animBg="1"/>
      <p:bldP spid="21" grpId="1" animBg="1"/>
      <p:bldP spid="21" grpId="2" animBg="1"/>
      <p:bldP spid="22" grpId="0" animBg="1"/>
      <p:bldP spid="22" grpId="1" animBg="1"/>
      <p:bldP spid="22" grpId="2" animBg="1"/>
      <p:bldP spid="23" grpId="0" animBg="1"/>
      <p:bldP spid="23" grpId="1" animBg="1"/>
      <p:bldP spid="24" grpId="0" animBg="1"/>
      <p:bldP spid="24" grpId="1" animBg="1"/>
      <p:bldP spid="25" grpId="0"/>
      <p:bldP spid="25" grpId="1"/>
      <p:bldP spid="41" grpId="0"/>
      <p:bldP spid="41" grpId="1"/>
      <p:bldP spid="43" grpId="0" animBg="1"/>
      <p:bldP spid="43" grpId="1" animBg="1"/>
      <p:bldP spid="43" grpId="2" animBg="1"/>
      <p:bldP spid="46" grpId="0" animBg="1"/>
      <p:bldP spid="46" grpId="1" animBg="1"/>
      <p:bldP spid="51" grpId="0" animBg="1"/>
      <p:bldP spid="51" grpId="1" animBg="1"/>
      <p:bldP spid="95" grpId="0" animBg="1"/>
      <p:bldP spid="95" grpId="1" animBg="1"/>
      <p:bldP spid="113" grpId="0" build="allAtOnce"/>
      <p:bldP spid="115" grpId="0"/>
      <p:bldP spid="115" grpId="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613EA3-7CBC-4F42-AB61-8DE0CEB0F667}"/>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sp>
        <p:nvSpPr>
          <p:cNvPr id="5" name="Flowchart: Off-page Connector 4">
            <a:extLst>
              <a:ext uri="{FF2B5EF4-FFF2-40B4-BE49-F238E27FC236}">
                <a16:creationId xmlns:a16="http://schemas.microsoft.com/office/drawing/2014/main" id="{5AFC270F-9361-426E-A032-1E155E69288C}"/>
              </a:ext>
            </a:extLst>
          </p:cNvPr>
          <p:cNvSpPr/>
          <p:nvPr/>
        </p:nvSpPr>
        <p:spPr>
          <a:xfrm rot="16200000">
            <a:off x="2466243" y="-444013"/>
            <a:ext cx="1099039" cy="6031526"/>
          </a:xfrm>
          <a:prstGeom prst="flowChartOffpageConnector">
            <a:avLst/>
          </a:prstGeom>
          <a:solidFill>
            <a:srgbClr val="CC000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a:extLst>
              <a:ext uri="{FF2B5EF4-FFF2-40B4-BE49-F238E27FC236}">
                <a16:creationId xmlns:a16="http://schemas.microsoft.com/office/drawing/2014/main" id="{3808F8ED-B964-44EF-8F73-6EC16F289945}"/>
              </a:ext>
            </a:extLst>
          </p:cNvPr>
          <p:cNvSpPr txBox="1"/>
          <p:nvPr/>
        </p:nvSpPr>
        <p:spPr>
          <a:xfrm>
            <a:off x="800100" y="2217807"/>
            <a:ext cx="2826030" cy="707886"/>
          </a:xfrm>
          <a:prstGeom prst="rect">
            <a:avLst/>
          </a:prstGeom>
          <a:noFill/>
        </p:spPr>
        <p:txBody>
          <a:bodyPr wrap="none" rtlCol="0">
            <a:spAutoFit/>
          </a:bodyPr>
          <a:lstStyle/>
          <a:p>
            <a:r>
              <a:rPr lang="en-US" sz="4000" b="1" dirty="0">
                <a:solidFill>
                  <a:schemeClr val="bg1"/>
                </a:solidFill>
              </a:rPr>
              <a:t>ALGORITHM</a:t>
            </a:r>
            <a:endParaRPr lang="en-US" b="1" dirty="0">
              <a:solidFill>
                <a:schemeClr val="bg1"/>
              </a:solidFill>
            </a:endParaRPr>
          </a:p>
        </p:txBody>
      </p:sp>
    </p:spTree>
    <p:extLst>
      <p:ext uri="{BB962C8B-B14F-4D97-AF65-F5344CB8AC3E}">
        <p14:creationId xmlns:p14="http://schemas.microsoft.com/office/powerpoint/2010/main" val="4241653492"/>
      </p:ext>
    </p:extLst>
  </p:cSld>
  <p:clrMapOvr>
    <a:masterClrMapping/>
  </p:clrMapOvr>
  <mc:AlternateContent xmlns:mc="http://schemas.openxmlformats.org/markup-compatibility/2006" xmlns:p14="http://schemas.microsoft.com/office/powerpoint/2010/main">
    <mc:Choice Requires="p14">
      <p:transition spd="slow" p14:dur="2000" advTm="3032"/>
    </mc:Choice>
    <mc:Fallback xmlns="">
      <p:transition spd="slow" advTm="303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dirty="0">
                <a:solidFill>
                  <a:srgbClr val="CC0001"/>
                </a:solidFill>
                <a:latin typeface="+mj-lt"/>
              </a:rPr>
              <a:t>DESIGN</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p:txBody>
          <a:bodyPr/>
          <a:lstStyle/>
          <a:p>
            <a:pPr>
              <a:defRPr/>
            </a:pPr>
            <a:fld id="{3FF2C605-4958-CF43-AA48-80339EFDB0AF}" type="slidenum">
              <a:rPr lang="en-US" smtClean="0"/>
              <a:pPr>
                <a:defRPr/>
              </a:pPr>
              <a:t>6</a:t>
            </a:fld>
            <a:endParaRPr lang="en-US" dirty="0"/>
          </a:p>
        </p:txBody>
      </p:sp>
      <p:sp>
        <p:nvSpPr>
          <p:cNvPr id="10" name="Freeform: Shape 9">
            <a:extLst>
              <a:ext uri="{FF2B5EF4-FFF2-40B4-BE49-F238E27FC236}">
                <a16:creationId xmlns:a16="http://schemas.microsoft.com/office/drawing/2014/main" id="{3C34D66F-418A-4019-A182-D90A4D999EED}"/>
              </a:ext>
            </a:extLst>
          </p:cNvPr>
          <p:cNvSpPr/>
          <p:nvPr/>
        </p:nvSpPr>
        <p:spPr>
          <a:xfrm>
            <a:off x="578240" y="1136960"/>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a:solidFill>
            <a:srgbClr val="C5312D"/>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33269" tIns="133269" rIns="992681" bIns="133269" numCol="1" spcCol="1270" anchor="ctr" anchorCtr="0">
            <a:noAutofit/>
          </a:bodyPr>
          <a:lstStyle/>
          <a:p>
            <a:pPr marL="0" lvl="0" indent="0" algn="l" defTabSz="1289050">
              <a:lnSpc>
                <a:spcPct val="90000"/>
              </a:lnSpc>
              <a:spcBef>
                <a:spcPct val="0"/>
              </a:spcBef>
              <a:spcAft>
                <a:spcPct val="35000"/>
              </a:spcAft>
              <a:buNone/>
            </a:pPr>
            <a:r>
              <a:rPr lang="en-US" sz="2900" kern="1200" dirty="0"/>
              <a:t>Initialization</a:t>
            </a:r>
          </a:p>
        </p:txBody>
      </p:sp>
      <p:sp>
        <p:nvSpPr>
          <p:cNvPr id="11" name="Freeform: Shape 10">
            <a:extLst>
              <a:ext uri="{FF2B5EF4-FFF2-40B4-BE49-F238E27FC236}">
                <a16:creationId xmlns:a16="http://schemas.microsoft.com/office/drawing/2014/main" id="{CD87DC6B-A0B4-40E9-9FD8-ECA6420FB806}"/>
              </a:ext>
            </a:extLst>
          </p:cNvPr>
          <p:cNvSpPr/>
          <p:nvPr/>
        </p:nvSpPr>
        <p:spPr>
          <a:xfrm>
            <a:off x="986672" y="2056116"/>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a:solidFill>
            <a:srgbClr val="C5312D"/>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33269" tIns="133269" rIns="1047238" bIns="133269" numCol="1" spcCol="1270" anchor="ctr" anchorCtr="0">
            <a:noAutofit/>
          </a:bodyPr>
          <a:lstStyle/>
          <a:p>
            <a:pPr marL="0" lvl="0" indent="0" algn="l" defTabSz="1289050">
              <a:lnSpc>
                <a:spcPct val="90000"/>
              </a:lnSpc>
              <a:spcBef>
                <a:spcPct val="0"/>
              </a:spcBef>
              <a:spcAft>
                <a:spcPct val="35000"/>
              </a:spcAft>
              <a:buNone/>
            </a:pPr>
            <a:r>
              <a:rPr lang="en-US" sz="2900" kern="1200" dirty="0"/>
              <a:t>Initial Sphere Formation</a:t>
            </a:r>
          </a:p>
        </p:txBody>
      </p:sp>
      <p:sp>
        <p:nvSpPr>
          <p:cNvPr id="12" name="Freeform: Shape 11">
            <a:extLst>
              <a:ext uri="{FF2B5EF4-FFF2-40B4-BE49-F238E27FC236}">
                <a16:creationId xmlns:a16="http://schemas.microsoft.com/office/drawing/2014/main" id="{C2443E0C-9EC7-4CBE-8241-F18AC374019F}"/>
              </a:ext>
            </a:extLst>
          </p:cNvPr>
          <p:cNvSpPr/>
          <p:nvPr/>
        </p:nvSpPr>
        <p:spPr>
          <a:xfrm>
            <a:off x="1389008" y="2975273"/>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a:solidFill>
            <a:srgbClr val="C5312D"/>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33269" tIns="133269" rIns="1041142" bIns="133269" numCol="1" spcCol="1270" anchor="ctr" anchorCtr="0">
            <a:noAutofit/>
          </a:bodyPr>
          <a:lstStyle/>
          <a:p>
            <a:pPr marL="0" lvl="0" indent="0" algn="l" defTabSz="1289050">
              <a:lnSpc>
                <a:spcPct val="90000"/>
              </a:lnSpc>
              <a:spcBef>
                <a:spcPct val="0"/>
              </a:spcBef>
              <a:spcAft>
                <a:spcPct val="35000"/>
              </a:spcAft>
              <a:buNone/>
            </a:pPr>
            <a:r>
              <a:rPr lang="en-US" sz="2900" kern="1200" dirty="0"/>
              <a:t>Stop-Click Phase</a:t>
            </a:r>
          </a:p>
        </p:txBody>
      </p:sp>
      <p:sp>
        <p:nvSpPr>
          <p:cNvPr id="13" name="Freeform: Shape 12">
            <a:extLst>
              <a:ext uri="{FF2B5EF4-FFF2-40B4-BE49-F238E27FC236}">
                <a16:creationId xmlns:a16="http://schemas.microsoft.com/office/drawing/2014/main" id="{99B55932-2B2F-4CD8-AB90-8FD72FA7F1A2}"/>
              </a:ext>
            </a:extLst>
          </p:cNvPr>
          <p:cNvSpPr/>
          <p:nvPr/>
        </p:nvSpPr>
        <p:spPr>
          <a:xfrm>
            <a:off x="1797440" y="3894430"/>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a:solidFill>
            <a:srgbClr val="C5312D"/>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33269" tIns="133269" rIns="1047238" bIns="133269" numCol="1" spcCol="1270" anchor="ctr" anchorCtr="0">
            <a:noAutofit/>
          </a:bodyPr>
          <a:lstStyle/>
          <a:p>
            <a:pPr marL="0" lvl="0" indent="0" algn="l" defTabSz="1289050">
              <a:lnSpc>
                <a:spcPct val="90000"/>
              </a:lnSpc>
              <a:spcBef>
                <a:spcPct val="0"/>
              </a:spcBef>
              <a:spcAft>
                <a:spcPct val="35000"/>
              </a:spcAft>
              <a:buNone/>
            </a:pPr>
            <a:r>
              <a:rPr lang="en-US" sz="2900" kern="1200" dirty="0"/>
              <a:t>Termination</a:t>
            </a:r>
          </a:p>
        </p:txBody>
      </p:sp>
      <p:sp>
        <p:nvSpPr>
          <p:cNvPr id="14" name="Freeform: Shape 13">
            <a:extLst>
              <a:ext uri="{FF2B5EF4-FFF2-40B4-BE49-F238E27FC236}">
                <a16:creationId xmlns:a16="http://schemas.microsoft.com/office/drawing/2014/main" id="{187712F2-B683-42B8-AE46-91D306D5B0F4}"/>
              </a:ext>
            </a:extLst>
          </p:cNvPr>
          <p:cNvSpPr/>
          <p:nvPr/>
        </p:nvSpPr>
        <p:spPr>
          <a:xfrm>
            <a:off x="4949503" y="1732644"/>
            <a:ext cx="505536" cy="505536"/>
          </a:xfrm>
          <a:custGeom>
            <a:avLst/>
            <a:gdLst>
              <a:gd name="connsiteX0" fmla="*/ 0 w 505536"/>
              <a:gd name="connsiteY0" fmla="*/ 278045 h 505536"/>
              <a:gd name="connsiteX1" fmla="*/ 113746 w 505536"/>
              <a:gd name="connsiteY1" fmla="*/ 278045 h 505536"/>
              <a:gd name="connsiteX2" fmla="*/ 113746 w 505536"/>
              <a:gd name="connsiteY2" fmla="*/ 0 h 505536"/>
              <a:gd name="connsiteX3" fmla="*/ 391790 w 505536"/>
              <a:gd name="connsiteY3" fmla="*/ 0 h 505536"/>
              <a:gd name="connsiteX4" fmla="*/ 391790 w 505536"/>
              <a:gd name="connsiteY4" fmla="*/ 278045 h 505536"/>
              <a:gd name="connsiteX5" fmla="*/ 505536 w 505536"/>
              <a:gd name="connsiteY5" fmla="*/ 278045 h 505536"/>
              <a:gd name="connsiteX6" fmla="*/ 252768 w 505536"/>
              <a:gd name="connsiteY6" fmla="*/ 505536 h 505536"/>
              <a:gd name="connsiteX7" fmla="*/ 0 w 505536"/>
              <a:gd name="connsiteY7" fmla="*/ 278045 h 50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536" h="505536">
                <a:moveTo>
                  <a:pt x="0" y="278045"/>
                </a:moveTo>
                <a:lnTo>
                  <a:pt x="113746" y="278045"/>
                </a:lnTo>
                <a:lnTo>
                  <a:pt x="113746" y="0"/>
                </a:lnTo>
                <a:lnTo>
                  <a:pt x="391790" y="0"/>
                </a:lnTo>
                <a:lnTo>
                  <a:pt x="391790" y="278045"/>
                </a:lnTo>
                <a:lnTo>
                  <a:pt x="505536" y="278045"/>
                </a:lnTo>
                <a:lnTo>
                  <a:pt x="252768" y="505536"/>
                </a:lnTo>
                <a:lnTo>
                  <a:pt x="0" y="278045"/>
                </a:lnTo>
                <a:close/>
              </a:path>
            </a:pathLst>
          </a:custGeom>
          <a:solidFill>
            <a:schemeClr val="accent2">
              <a:tint val="40000"/>
              <a:hueOff val="0"/>
              <a:satOff val="0"/>
              <a:lumOff val="0"/>
            </a:schemeClr>
          </a:solidFill>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2956" tIns="29210" rIns="142956" bIns="15433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
        <p:nvSpPr>
          <p:cNvPr id="15" name="Freeform: Shape 14">
            <a:extLst>
              <a:ext uri="{FF2B5EF4-FFF2-40B4-BE49-F238E27FC236}">
                <a16:creationId xmlns:a16="http://schemas.microsoft.com/office/drawing/2014/main" id="{C207BF9E-9D06-4CFA-AF61-FB552D95569E}"/>
              </a:ext>
            </a:extLst>
          </p:cNvPr>
          <p:cNvSpPr/>
          <p:nvPr/>
        </p:nvSpPr>
        <p:spPr>
          <a:xfrm>
            <a:off x="5357935" y="2651800"/>
            <a:ext cx="505536" cy="505536"/>
          </a:xfrm>
          <a:custGeom>
            <a:avLst/>
            <a:gdLst>
              <a:gd name="connsiteX0" fmla="*/ 0 w 505536"/>
              <a:gd name="connsiteY0" fmla="*/ 278045 h 505536"/>
              <a:gd name="connsiteX1" fmla="*/ 113746 w 505536"/>
              <a:gd name="connsiteY1" fmla="*/ 278045 h 505536"/>
              <a:gd name="connsiteX2" fmla="*/ 113746 w 505536"/>
              <a:gd name="connsiteY2" fmla="*/ 0 h 505536"/>
              <a:gd name="connsiteX3" fmla="*/ 391790 w 505536"/>
              <a:gd name="connsiteY3" fmla="*/ 0 h 505536"/>
              <a:gd name="connsiteX4" fmla="*/ 391790 w 505536"/>
              <a:gd name="connsiteY4" fmla="*/ 278045 h 505536"/>
              <a:gd name="connsiteX5" fmla="*/ 505536 w 505536"/>
              <a:gd name="connsiteY5" fmla="*/ 278045 h 505536"/>
              <a:gd name="connsiteX6" fmla="*/ 252768 w 505536"/>
              <a:gd name="connsiteY6" fmla="*/ 505536 h 505536"/>
              <a:gd name="connsiteX7" fmla="*/ 0 w 505536"/>
              <a:gd name="connsiteY7" fmla="*/ 278045 h 50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536" h="505536">
                <a:moveTo>
                  <a:pt x="0" y="278045"/>
                </a:moveTo>
                <a:lnTo>
                  <a:pt x="113746" y="278045"/>
                </a:lnTo>
                <a:lnTo>
                  <a:pt x="113746" y="0"/>
                </a:lnTo>
                <a:lnTo>
                  <a:pt x="391790" y="0"/>
                </a:lnTo>
                <a:lnTo>
                  <a:pt x="391790" y="278045"/>
                </a:lnTo>
                <a:lnTo>
                  <a:pt x="505536" y="278045"/>
                </a:lnTo>
                <a:lnTo>
                  <a:pt x="252768" y="505536"/>
                </a:lnTo>
                <a:lnTo>
                  <a:pt x="0" y="278045"/>
                </a:lnTo>
                <a:close/>
              </a:path>
            </a:pathLst>
          </a:custGeom>
          <a:solidFill>
            <a:schemeClr val="accent2">
              <a:tint val="40000"/>
              <a:hueOff val="0"/>
              <a:satOff val="0"/>
              <a:lumOff val="0"/>
            </a:schemeClr>
          </a:solidFill>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2956" tIns="29210" rIns="142956" bIns="15433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
        <p:nvSpPr>
          <p:cNvPr id="16" name="Freeform: Shape 15">
            <a:extLst>
              <a:ext uri="{FF2B5EF4-FFF2-40B4-BE49-F238E27FC236}">
                <a16:creationId xmlns:a16="http://schemas.microsoft.com/office/drawing/2014/main" id="{96C08CCD-2BD2-4DB0-A59C-7C5B06AA2896}"/>
              </a:ext>
            </a:extLst>
          </p:cNvPr>
          <p:cNvSpPr/>
          <p:nvPr/>
        </p:nvSpPr>
        <p:spPr>
          <a:xfrm>
            <a:off x="5760271" y="3570957"/>
            <a:ext cx="505536" cy="505536"/>
          </a:xfrm>
          <a:custGeom>
            <a:avLst/>
            <a:gdLst>
              <a:gd name="connsiteX0" fmla="*/ 0 w 505536"/>
              <a:gd name="connsiteY0" fmla="*/ 278045 h 505536"/>
              <a:gd name="connsiteX1" fmla="*/ 113746 w 505536"/>
              <a:gd name="connsiteY1" fmla="*/ 278045 h 505536"/>
              <a:gd name="connsiteX2" fmla="*/ 113746 w 505536"/>
              <a:gd name="connsiteY2" fmla="*/ 0 h 505536"/>
              <a:gd name="connsiteX3" fmla="*/ 391790 w 505536"/>
              <a:gd name="connsiteY3" fmla="*/ 0 h 505536"/>
              <a:gd name="connsiteX4" fmla="*/ 391790 w 505536"/>
              <a:gd name="connsiteY4" fmla="*/ 278045 h 505536"/>
              <a:gd name="connsiteX5" fmla="*/ 505536 w 505536"/>
              <a:gd name="connsiteY5" fmla="*/ 278045 h 505536"/>
              <a:gd name="connsiteX6" fmla="*/ 252768 w 505536"/>
              <a:gd name="connsiteY6" fmla="*/ 505536 h 505536"/>
              <a:gd name="connsiteX7" fmla="*/ 0 w 505536"/>
              <a:gd name="connsiteY7" fmla="*/ 278045 h 50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536" h="505536">
                <a:moveTo>
                  <a:pt x="0" y="278045"/>
                </a:moveTo>
                <a:lnTo>
                  <a:pt x="113746" y="278045"/>
                </a:lnTo>
                <a:lnTo>
                  <a:pt x="113746" y="0"/>
                </a:lnTo>
                <a:lnTo>
                  <a:pt x="391790" y="0"/>
                </a:lnTo>
                <a:lnTo>
                  <a:pt x="391790" y="278045"/>
                </a:lnTo>
                <a:lnTo>
                  <a:pt x="505536" y="278045"/>
                </a:lnTo>
                <a:lnTo>
                  <a:pt x="252768" y="505536"/>
                </a:lnTo>
                <a:lnTo>
                  <a:pt x="0" y="278045"/>
                </a:lnTo>
                <a:close/>
              </a:path>
            </a:pathLst>
          </a:custGeom>
          <a:solidFill>
            <a:schemeClr val="accent2">
              <a:tint val="40000"/>
              <a:hueOff val="0"/>
              <a:satOff val="0"/>
              <a:lumOff val="0"/>
            </a:schemeClr>
          </a:solidFill>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2956" tIns="29210" rIns="142956" bIns="15433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Tree>
    <p:extLst>
      <p:ext uri="{BB962C8B-B14F-4D97-AF65-F5344CB8AC3E}">
        <p14:creationId xmlns:p14="http://schemas.microsoft.com/office/powerpoint/2010/main" val="3181149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dirty="0">
                <a:solidFill>
                  <a:srgbClr val="CC0001"/>
                </a:solidFill>
                <a:latin typeface="+mj-lt"/>
              </a:rPr>
              <a:t>DESIGN</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dirty="0"/>
          </a:p>
        </p:txBody>
      </p:sp>
      <p:sp>
        <p:nvSpPr>
          <p:cNvPr id="10" name="Freeform: Shape 9">
            <a:extLst>
              <a:ext uri="{FF2B5EF4-FFF2-40B4-BE49-F238E27FC236}">
                <a16:creationId xmlns:a16="http://schemas.microsoft.com/office/drawing/2014/main" id="{3C34D66F-418A-4019-A182-D90A4D999EED}"/>
              </a:ext>
            </a:extLst>
          </p:cNvPr>
          <p:cNvSpPr/>
          <p:nvPr/>
        </p:nvSpPr>
        <p:spPr>
          <a:xfrm>
            <a:off x="578240" y="1136960"/>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a:solidFill>
            <a:srgbClr val="C5312D"/>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33269" tIns="133269" rIns="992681" bIns="133269" numCol="1" spcCol="1270" anchor="ctr" anchorCtr="0">
            <a:noAutofit/>
          </a:bodyPr>
          <a:lstStyle/>
          <a:p>
            <a:pPr marL="0" lvl="0" indent="0" algn="l" defTabSz="1289050">
              <a:lnSpc>
                <a:spcPct val="90000"/>
              </a:lnSpc>
              <a:spcBef>
                <a:spcPct val="0"/>
              </a:spcBef>
              <a:spcAft>
                <a:spcPct val="35000"/>
              </a:spcAft>
              <a:buNone/>
            </a:pPr>
            <a:r>
              <a:rPr lang="en-US" sz="2900" kern="1200" dirty="0"/>
              <a:t>Initialization</a:t>
            </a:r>
          </a:p>
        </p:txBody>
      </p:sp>
      <p:sp>
        <p:nvSpPr>
          <p:cNvPr id="11" name="Freeform: Shape 10">
            <a:extLst>
              <a:ext uri="{FF2B5EF4-FFF2-40B4-BE49-F238E27FC236}">
                <a16:creationId xmlns:a16="http://schemas.microsoft.com/office/drawing/2014/main" id="{CD87DC6B-A0B4-40E9-9FD8-ECA6420FB806}"/>
              </a:ext>
            </a:extLst>
          </p:cNvPr>
          <p:cNvSpPr/>
          <p:nvPr/>
        </p:nvSpPr>
        <p:spPr>
          <a:xfrm>
            <a:off x="986672" y="2056116"/>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33269" tIns="133269" rIns="1047238" bIns="133269" numCol="1" spcCol="1270" anchor="ctr" anchorCtr="0">
            <a:noAutofit/>
          </a:bodyPr>
          <a:lstStyle/>
          <a:p>
            <a:pPr marL="0" lvl="0" indent="0" algn="l" defTabSz="1289050">
              <a:lnSpc>
                <a:spcPct val="90000"/>
              </a:lnSpc>
              <a:spcBef>
                <a:spcPct val="0"/>
              </a:spcBef>
              <a:spcAft>
                <a:spcPct val="35000"/>
              </a:spcAft>
              <a:buNone/>
            </a:pPr>
            <a:r>
              <a:rPr lang="en-US" sz="2900" kern="1200" dirty="0">
                <a:solidFill>
                  <a:schemeClr val="tx1">
                    <a:lumMod val="50000"/>
                    <a:lumOff val="50000"/>
                  </a:schemeClr>
                </a:solidFill>
              </a:rPr>
              <a:t>Initial Sphere Formation</a:t>
            </a:r>
          </a:p>
        </p:txBody>
      </p:sp>
      <p:sp>
        <p:nvSpPr>
          <p:cNvPr id="12" name="Freeform: Shape 11">
            <a:extLst>
              <a:ext uri="{FF2B5EF4-FFF2-40B4-BE49-F238E27FC236}">
                <a16:creationId xmlns:a16="http://schemas.microsoft.com/office/drawing/2014/main" id="{C2443E0C-9EC7-4CBE-8241-F18AC374019F}"/>
              </a:ext>
            </a:extLst>
          </p:cNvPr>
          <p:cNvSpPr/>
          <p:nvPr/>
        </p:nvSpPr>
        <p:spPr>
          <a:xfrm>
            <a:off x="1389008" y="2975273"/>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33269" tIns="133269" rIns="1041142" bIns="133269" numCol="1" spcCol="1270" anchor="ctr" anchorCtr="0">
            <a:noAutofit/>
          </a:bodyPr>
          <a:lstStyle/>
          <a:p>
            <a:pPr marL="0" lvl="0" indent="0" algn="l" defTabSz="1289050">
              <a:lnSpc>
                <a:spcPct val="90000"/>
              </a:lnSpc>
              <a:spcBef>
                <a:spcPct val="0"/>
              </a:spcBef>
              <a:spcAft>
                <a:spcPct val="35000"/>
              </a:spcAft>
              <a:buNone/>
            </a:pPr>
            <a:r>
              <a:rPr lang="en-US" sz="2900" kern="1200" dirty="0">
                <a:solidFill>
                  <a:schemeClr val="tx1">
                    <a:lumMod val="50000"/>
                    <a:lumOff val="50000"/>
                  </a:schemeClr>
                </a:solidFill>
              </a:rPr>
              <a:t>Stop-Click Phase</a:t>
            </a:r>
          </a:p>
        </p:txBody>
      </p:sp>
      <p:sp>
        <p:nvSpPr>
          <p:cNvPr id="13" name="Freeform: Shape 12">
            <a:extLst>
              <a:ext uri="{FF2B5EF4-FFF2-40B4-BE49-F238E27FC236}">
                <a16:creationId xmlns:a16="http://schemas.microsoft.com/office/drawing/2014/main" id="{99B55932-2B2F-4CD8-AB90-8FD72FA7F1A2}"/>
              </a:ext>
            </a:extLst>
          </p:cNvPr>
          <p:cNvSpPr/>
          <p:nvPr/>
        </p:nvSpPr>
        <p:spPr>
          <a:xfrm>
            <a:off x="1797440" y="3894430"/>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33269" tIns="133269" rIns="1047238" bIns="133269" numCol="1" spcCol="1270" anchor="ctr" anchorCtr="0">
            <a:noAutofit/>
          </a:bodyPr>
          <a:lstStyle/>
          <a:p>
            <a:pPr marL="0" lvl="0" indent="0" algn="l" defTabSz="1289050">
              <a:lnSpc>
                <a:spcPct val="90000"/>
              </a:lnSpc>
              <a:spcBef>
                <a:spcPct val="0"/>
              </a:spcBef>
              <a:spcAft>
                <a:spcPct val="35000"/>
              </a:spcAft>
              <a:buNone/>
            </a:pPr>
            <a:r>
              <a:rPr lang="en-US" sz="2900" kern="1200" dirty="0">
                <a:solidFill>
                  <a:schemeClr val="tx1">
                    <a:lumMod val="50000"/>
                    <a:lumOff val="50000"/>
                  </a:schemeClr>
                </a:solidFill>
              </a:rPr>
              <a:t>Termination</a:t>
            </a:r>
          </a:p>
        </p:txBody>
      </p:sp>
      <p:sp>
        <p:nvSpPr>
          <p:cNvPr id="14" name="Freeform: Shape 13">
            <a:extLst>
              <a:ext uri="{FF2B5EF4-FFF2-40B4-BE49-F238E27FC236}">
                <a16:creationId xmlns:a16="http://schemas.microsoft.com/office/drawing/2014/main" id="{187712F2-B683-42B8-AE46-91D306D5B0F4}"/>
              </a:ext>
            </a:extLst>
          </p:cNvPr>
          <p:cNvSpPr/>
          <p:nvPr/>
        </p:nvSpPr>
        <p:spPr>
          <a:xfrm>
            <a:off x="4949503" y="1732644"/>
            <a:ext cx="505536" cy="505536"/>
          </a:xfrm>
          <a:custGeom>
            <a:avLst/>
            <a:gdLst>
              <a:gd name="connsiteX0" fmla="*/ 0 w 505536"/>
              <a:gd name="connsiteY0" fmla="*/ 278045 h 505536"/>
              <a:gd name="connsiteX1" fmla="*/ 113746 w 505536"/>
              <a:gd name="connsiteY1" fmla="*/ 278045 h 505536"/>
              <a:gd name="connsiteX2" fmla="*/ 113746 w 505536"/>
              <a:gd name="connsiteY2" fmla="*/ 0 h 505536"/>
              <a:gd name="connsiteX3" fmla="*/ 391790 w 505536"/>
              <a:gd name="connsiteY3" fmla="*/ 0 h 505536"/>
              <a:gd name="connsiteX4" fmla="*/ 391790 w 505536"/>
              <a:gd name="connsiteY4" fmla="*/ 278045 h 505536"/>
              <a:gd name="connsiteX5" fmla="*/ 505536 w 505536"/>
              <a:gd name="connsiteY5" fmla="*/ 278045 h 505536"/>
              <a:gd name="connsiteX6" fmla="*/ 252768 w 505536"/>
              <a:gd name="connsiteY6" fmla="*/ 505536 h 505536"/>
              <a:gd name="connsiteX7" fmla="*/ 0 w 505536"/>
              <a:gd name="connsiteY7" fmla="*/ 278045 h 50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536" h="505536">
                <a:moveTo>
                  <a:pt x="0" y="278045"/>
                </a:moveTo>
                <a:lnTo>
                  <a:pt x="113746" y="278045"/>
                </a:lnTo>
                <a:lnTo>
                  <a:pt x="113746" y="0"/>
                </a:lnTo>
                <a:lnTo>
                  <a:pt x="391790" y="0"/>
                </a:lnTo>
                <a:lnTo>
                  <a:pt x="391790" y="278045"/>
                </a:lnTo>
                <a:lnTo>
                  <a:pt x="505536" y="278045"/>
                </a:lnTo>
                <a:lnTo>
                  <a:pt x="252768" y="505536"/>
                </a:lnTo>
                <a:lnTo>
                  <a:pt x="0" y="278045"/>
                </a:lnTo>
                <a:close/>
              </a:path>
            </a:pathLst>
          </a:custGeom>
        </p:spPr>
        <p:style>
          <a:lnRef idx="0">
            <a:schemeClr val="dk1"/>
          </a:lnRef>
          <a:fillRef idx="3">
            <a:schemeClr val="dk1"/>
          </a:fillRef>
          <a:effectRef idx="3">
            <a:schemeClr val="dk1"/>
          </a:effectRef>
          <a:fontRef idx="minor">
            <a:schemeClr val="lt1"/>
          </a:fontRef>
        </p:style>
        <p:txBody>
          <a:bodyPr spcFirstLastPara="0" vert="horz" wrap="square" lIns="142956" tIns="29210" rIns="142956" bIns="15433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
        <p:nvSpPr>
          <p:cNvPr id="15" name="Freeform: Shape 14">
            <a:extLst>
              <a:ext uri="{FF2B5EF4-FFF2-40B4-BE49-F238E27FC236}">
                <a16:creationId xmlns:a16="http://schemas.microsoft.com/office/drawing/2014/main" id="{C207BF9E-9D06-4CFA-AF61-FB552D95569E}"/>
              </a:ext>
            </a:extLst>
          </p:cNvPr>
          <p:cNvSpPr/>
          <p:nvPr/>
        </p:nvSpPr>
        <p:spPr>
          <a:xfrm>
            <a:off x="5357935" y="2651800"/>
            <a:ext cx="505536" cy="505536"/>
          </a:xfrm>
          <a:custGeom>
            <a:avLst/>
            <a:gdLst>
              <a:gd name="connsiteX0" fmla="*/ 0 w 505536"/>
              <a:gd name="connsiteY0" fmla="*/ 278045 h 505536"/>
              <a:gd name="connsiteX1" fmla="*/ 113746 w 505536"/>
              <a:gd name="connsiteY1" fmla="*/ 278045 h 505536"/>
              <a:gd name="connsiteX2" fmla="*/ 113746 w 505536"/>
              <a:gd name="connsiteY2" fmla="*/ 0 h 505536"/>
              <a:gd name="connsiteX3" fmla="*/ 391790 w 505536"/>
              <a:gd name="connsiteY3" fmla="*/ 0 h 505536"/>
              <a:gd name="connsiteX4" fmla="*/ 391790 w 505536"/>
              <a:gd name="connsiteY4" fmla="*/ 278045 h 505536"/>
              <a:gd name="connsiteX5" fmla="*/ 505536 w 505536"/>
              <a:gd name="connsiteY5" fmla="*/ 278045 h 505536"/>
              <a:gd name="connsiteX6" fmla="*/ 252768 w 505536"/>
              <a:gd name="connsiteY6" fmla="*/ 505536 h 505536"/>
              <a:gd name="connsiteX7" fmla="*/ 0 w 505536"/>
              <a:gd name="connsiteY7" fmla="*/ 278045 h 50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536" h="505536">
                <a:moveTo>
                  <a:pt x="0" y="278045"/>
                </a:moveTo>
                <a:lnTo>
                  <a:pt x="113746" y="278045"/>
                </a:lnTo>
                <a:lnTo>
                  <a:pt x="113746" y="0"/>
                </a:lnTo>
                <a:lnTo>
                  <a:pt x="391790" y="0"/>
                </a:lnTo>
                <a:lnTo>
                  <a:pt x="391790" y="278045"/>
                </a:lnTo>
                <a:lnTo>
                  <a:pt x="505536" y="278045"/>
                </a:lnTo>
                <a:lnTo>
                  <a:pt x="252768" y="505536"/>
                </a:lnTo>
                <a:lnTo>
                  <a:pt x="0" y="278045"/>
                </a:lnTo>
                <a:close/>
              </a:path>
            </a:pathLst>
          </a:custGeom>
        </p:spPr>
        <p:style>
          <a:lnRef idx="0">
            <a:schemeClr val="dk1"/>
          </a:lnRef>
          <a:fillRef idx="3">
            <a:schemeClr val="dk1"/>
          </a:fillRef>
          <a:effectRef idx="3">
            <a:schemeClr val="dk1"/>
          </a:effectRef>
          <a:fontRef idx="minor">
            <a:schemeClr val="lt1"/>
          </a:fontRef>
        </p:style>
        <p:txBody>
          <a:bodyPr spcFirstLastPara="0" vert="horz" wrap="square" lIns="142956" tIns="29210" rIns="142956" bIns="15433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
        <p:nvSpPr>
          <p:cNvPr id="16" name="Freeform: Shape 15">
            <a:extLst>
              <a:ext uri="{FF2B5EF4-FFF2-40B4-BE49-F238E27FC236}">
                <a16:creationId xmlns:a16="http://schemas.microsoft.com/office/drawing/2014/main" id="{96C08CCD-2BD2-4DB0-A59C-7C5B06AA2896}"/>
              </a:ext>
            </a:extLst>
          </p:cNvPr>
          <p:cNvSpPr/>
          <p:nvPr/>
        </p:nvSpPr>
        <p:spPr>
          <a:xfrm>
            <a:off x="5760271" y="3570957"/>
            <a:ext cx="505536" cy="505536"/>
          </a:xfrm>
          <a:custGeom>
            <a:avLst/>
            <a:gdLst>
              <a:gd name="connsiteX0" fmla="*/ 0 w 505536"/>
              <a:gd name="connsiteY0" fmla="*/ 278045 h 505536"/>
              <a:gd name="connsiteX1" fmla="*/ 113746 w 505536"/>
              <a:gd name="connsiteY1" fmla="*/ 278045 h 505536"/>
              <a:gd name="connsiteX2" fmla="*/ 113746 w 505536"/>
              <a:gd name="connsiteY2" fmla="*/ 0 h 505536"/>
              <a:gd name="connsiteX3" fmla="*/ 391790 w 505536"/>
              <a:gd name="connsiteY3" fmla="*/ 0 h 505536"/>
              <a:gd name="connsiteX4" fmla="*/ 391790 w 505536"/>
              <a:gd name="connsiteY4" fmla="*/ 278045 h 505536"/>
              <a:gd name="connsiteX5" fmla="*/ 505536 w 505536"/>
              <a:gd name="connsiteY5" fmla="*/ 278045 h 505536"/>
              <a:gd name="connsiteX6" fmla="*/ 252768 w 505536"/>
              <a:gd name="connsiteY6" fmla="*/ 505536 h 505536"/>
              <a:gd name="connsiteX7" fmla="*/ 0 w 505536"/>
              <a:gd name="connsiteY7" fmla="*/ 278045 h 50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536" h="505536">
                <a:moveTo>
                  <a:pt x="0" y="278045"/>
                </a:moveTo>
                <a:lnTo>
                  <a:pt x="113746" y="278045"/>
                </a:lnTo>
                <a:lnTo>
                  <a:pt x="113746" y="0"/>
                </a:lnTo>
                <a:lnTo>
                  <a:pt x="391790" y="0"/>
                </a:lnTo>
                <a:lnTo>
                  <a:pt x="391790" y="278045"/>
                </a:lnTo>
                <a:lnTo>
                  <a:pt x="505536" y="278045"/>
                </a:lnTo>
                <a:lnTo>
                  <a:pt x="252768" y="505536"/>
                </a:lnTo>
                <a:lnTo>
                  <a:pt x="0" y="278045"/>
                </a:lnTo>
                <a:close/>
              </a:path>
            </a:pathLst>
          </a:custGeom>
        </p:spPr>
        <p:style>
          <a:lnRef idx="0">
            <a:schemeClr val="dk1"/>
          </a:lnRef>
          <a:fillRef idx="3">
            <a:schemeClr val="dk1"/>
          </a:fillRef>
          <a:effectRef idx="3">
            <a:schemeClr val="dk1"/>
          </a:effectRef>
          <a:fontRef idx="minor">
            <a:schemeClr val="lt1"/>
          </a:fontRef>
        </p:style>
        <p:txBody>
          <a:bodyPr spcFirstLastPara="0" vert="horz" wrap="square" lIns="142956" tIns="29210" rIns="142956" bIns="15433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Tree>
    <p:extLst>
      <p:ext uri="{BB962C8B-B14F-4D97-AF65-F5344CB8AC3E}">
        <p14:creationId xmlns:p14="http://schemas.microsoft.com/office/powerpoint/2010/main" val="299098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E9E190-9920-A2FE-D999-AD07D94294E2}"/>
              </a:ext>
            </a:extLst>
          </p:cNvPr>
          <p:cNvPicPr>
            <a:picLocks noChangeAspect="1"/>
          </p:cNvPicPr>
          <p:nvPr/>
        </p:nvPicPr>
        <p:blipFill rotWithShape="1">
          <a:blip r:embed="rId3">
            <a:alphaModFix amt="50000"/>
          </a:blip>
          <a:srcRect t="47243" b="-1"/>
          <a:stretch/>
        </p:blipFill>
        <p:spPr>
          <a:xfrm rot="10800000">
            <a:off x="6288747" y="1780565"/>
            <a:ext cx="2495599" cy="1322569"/>
          </a:xfrm>
          <a:prstGeom prst="rect">
            <a:avLst/>
          </a:prstGeom>
        </p:spPr>
      </p:pic>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dirty="0">
                <a:solidFill>
                  <a:srgbClr val="CC0001"/>
                </a:solidFill>
                <a:latin typeface="+mj-lt"/>
              </a:rPr>
              <a:t>BOUNDARY SEARCH</a:t>
            </a:r>
          </a:p>
        </p:txBody>
      </p:sp>
      <p:sp>
        <p:nvSpPr>
          <p:cNvPr id="3" name="Content Placeholder 2">
            <a:extLst>
              <a:ext uri="{FF2B5EF4-FFF2-40B4-BE49-F238E27FC236}">
                <a16:creationId xmlns:a16="http://schemas.microsoft.com/office/drawing/2014/main" id="{AFCAE3B8-C25A-46FD-B37F-CB47ACEFFFF3}"/>
              </a:ext>
            </a:extLst>
          </p:cNvPr>
          <p:cNvSpPr>
            <a:spLocks noGrp="1"/>
          </p:cNvSpPr>
          <p:nvPr>
            <p:ph idx="1"/>
          </p:nvPr>
        </p:nvSpPr>
        <p:spPr>
          <a:xfrm>
            <a:off x="496111" y="1164741"/>
            <a:ext cx="5792636" cy="3328487"/>
          </a:xfrm>
        </p:spPr>
        <p:txBody>
          <a:bodyPr/>
          <a:lstStyle/>
          <a:p>
            <a:pPr>
              <a:spcBef>
                <a:spcPts val="0"/>
              </a:spcBef>
              <a:spcAft>
                <a:spcPts val="600"/>
              </a:spcAft>
              <a:buFont typeface="Wingdings" panose="05000000000000000000" pitchFamily="2" charset="2"/>
              <a:buChar char="§"/>
            </a:pPr>
            <a:r>
              <a:rPr lang="en-US" sz="2200" dirty="0">
                <a:solidFill>
                  <a:srgbClr val="C00000"/>
                </a:solidFill>
              </a:rPr>
              <a:t>For boundary search we adopted a hill climbing approach</a:t>
            </a:r>
          </a:p>
          <a:p>
            <a:pPr>
              <a:spcBef>
                <a:spcPts val="0"/>
              </a:spcBef>
              <a:spcAft>
                <a:spcPts val="600"/>
              </a:spcAft>
              <a:buFont typeface="Wingdings" panose="05000000000000000000" pitchFamily="2" charset="2"/>
              <a:buChar char="§"/>
            </a:pPr>
            <a:r>
              <a:rPr lang="en-US" sz="2200" dirty="0">
                <a:solidFill>
                  <a:srgbClr val="C00000"/>
                </a:solidFill>
              </a:rPr>
              <a:t>Initially, a single UAV flies vertically upward and samples the plume density periodically</a:t>
            </a:r>
          </a:p>
          <a:p>
            <a:pPr>
              <a:spcBef>
                <a:spcPts val="0"/>
              </a:spcBef>
              <a:spcAft>
                <a:spcPts val="600"/>
              </a:spcAft>
              <a:buFont typeface="Wingdings" panose="05000000000000000000" pitchFamily="2" charset="2"/>
              <a:buChar char="§"/>
            </a:pPr>
            <a:r>
              <a:rPr lang="en-US" sz="2200" dirty="0">
                <a:solidFill>
                  <a:srgbClr val="C00000"/>
                </a:solidFill>
              </a:rPr>
              <a:t>Once it detects a boundary region, it moves in four directions to check if higher concentration is detected</a:t>
            </a:r>
          </a:p>
          <a:p>
            <a:pPr>
              <a:spcBef>
                <a:spcPts val="0"/>
              </a:spcBef>
              <a:spcAft>
                <a:spcPts val="600"/>
              </a:spcAft>
              <a:buFont typeface="Wingdings" panose="05000000000000000000" pitchFamily="2" charset="2"/>
              <a:buChar char="§"/>
            </a:pPr>
            <a:r>
              <a:rPr lang="en-US" sz="2200" dirty="0">
                <a:solidFill>
                  <a:srgbClr val="C00000"/>
                </a:solidFill>
              </a:rPr>
              <a:t>If yes, it keeps moving upward</a:t>
            </a:r>
          </a:p>
          <a:p>
            <a:pPr>
              <a:spcBef>
                <a:spcPts val="0"/>
              </a:spcBef>
              <a:spcAft>
                <a:spcPts val="600"/>
              </a:spcAft>
              <a:buFont typeface="Wingdings" panose="05000000000000000000" pitchFamily="2" charset="2"/>
              <a:buChar char="§"/>
            </a:pPr>
            <a:r>
              <a:rPr lang="en-US" sz="2200" dirty="0">
                <a:solidFill>
                  <a:srgbClr val="C00000"/>
                </a:solidFill>
              </a:rPr>
              <a:t>Else, stop at boundary</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pic>
        <p:nvPicPr>
          <p:cNvPr id="60" name="Picture 59">
            <a:extLst>
              <a:ext uri="{FF2B5EF4-FFF2-40B4-BE49-F238E27FC236}">
                <a16:creationId xmlns:a16="http://schemas.microsoft.com/office/drawing/2014/main" id="{0B32FEA3-01F9-4D3E-B735-8B86DE6BF41A}"/>
              </a:ext>
            </a:extLst>
          </p:cNvPr>
          <p:cNvPicPr>
            <a:picLocks noChangeAspect="1"/>
          </p:cNvPicPr>
          <p:nvPr/>
        </p:nvPicPr>
        <p:blipFill>
          <a:blip r:embed="rId4"/>
          <a:stretch>
            <a:fillRect/>
          </a:stretch>
        </p:blipFill>
        <p:spPr>
          <a:xfrm>
            <a:off x="8035537" y="3543204"/>
            <a:ext cx="476554" cy="393795"/>
          </a:xfrm>
          <a:prstGeom prst="rect">
            <a:avLst/>
          </a:prstGeom>
        </p:spPr>
      </p:pic>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p:txBody>
          <a:bodyPr/>
          <a:lstStyle/>
          <a:p>
            <a:pPr>
              <a:defRPr/>
            </a:pPr>
            <a:fld id="{3FF2C605-4958-CF43-AA48-80339EFDB0AF}"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1981018581"/>
      </p:ext>
    </p:extLst>
  </p:cSld>
  <p:clrMapOvr>
    <a:masterClrMapping/>
  </p:clrMapOvr>
  <mc:AlternateContent xmlns:mc="http://schemas.openxmlformats.org/markup-compatibility/2006" xmlns:p14="http://schemas.microsoft.com/office/powerpoint/2010/main">
    <mc:Choice Requires="p14">
      <p:transition spd="slow" p14:dur="2000" advTm="27264"/>
    </mc:Choice>
    <mc:Fallback xmlns="">
      <p:transition spd="slow" advTm="272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par>
                          <p:cTn id="19" fill="hold">
                            <p:stCondLst>
                              <p:cond delay="500"/>
                            </p:stCondLst>
                            <p:childTnLst>
                              <p:par>
                                <p:cTn id="20" presetID="42" presetClass="path" presetSubtype="0" accel="50000" decel="50000" fill="hold" nodeType="afterEffect">
                                  <p:stCondLst>
                                    <p:cond delay="0"/>
                                  </p:stCondLst>
                                  <p:childTnLst>
                                    <p:animMotion origin="layout" path="M -1.11111E-6 -4.93827E-7 L 0.00278 -0.17593 " pathEditMode="relative" rAng="0" ptsTypes="AA">
                                      <p:cBhvr>
                                        <p:cTn id="21" dur="500" fill="hold"/>
                                        <p:tgtEl>
                                          <p:spTgt spid="60"/>
                                        </p:tgtEl>
                                        <p:attrNameLst>
                                          <p:attrName>ppt_x</p:attrName>
                                          <p:attrName>ppt_y</p:attrName>
                                        </p:attrNameLst>
                                      </p:cBhvr>
                                      <p:rCtr x="139" y="-8796"/>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00278 -0.17593 L 0.00208 -0.31852 " pathEditMode="relative" rAng="0" ptsTypes="AA">
                                      <p:cBhvr>
                                        <p:cTn id="25" dur="500" fill="hold"/>
                                        <p:tgtEl>
                                          <p:spTgt spid="60"/>
                                        </p:tgtEl>
                                        <p:attrNameLst>
                                          <p:attrName>ppt_x</p:attrName>
                                          <p:attrName>ppt_y</p:attrName>
                                        </p:attrNameLst>
                                      </p:cBhvr>
                                      <p:rCtr x="-35" y="-7130"/>
                                    </p:animMotion>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left)">
                                      <p:cBhvr>
                                        <p:cTn id="30" dur="500"/>
                                        <p:tgtEl>
                                          <p:spTgt spid="3">
                                            <p:txEl>
                                              <p:pRg st="2" end="2"/>
                                            </p:txEl>
                                          </p:spTgt>
                                        </p:tgtEl>
                                      </p:cBhvr>
                                    </p:animEffect>
                                  </p:childTnLst>
                                </p:cTn>
                              </p:par>
                            </p:childTnLst>
                          </p:cTn>
                        </p:par>
                        <p:par>
                          <p:cTn id="31" fill="hold">
                            <p:stCondLst>
                              <p:cond delay="500"/>
                            </p:stCondLst>
                            <p:childTnLst>
                              <p:par>
                                <p:cTn id="32" presetID="42" presetClass="path" presetSubtype="0" accel="50000" decel="50000" autoRev="1" fill="hold" nodeType="afterEffect">
                                  <p:stCondLst>
                                    <p:cond delay="0"/>
                                  </p:stCondLst>
                                  <p:childTnLst>
                                    <p:animMotion origin="layout" path="M 0.00208 -0.31852 L 0.04514 -0.31975 " pathEditMode="relative" rAng="0" ptsTypes="AA">
                                      <p:cBhvr>
                                        <p:cTn id="33" dur="500" fill="hold"/>
                                        <p:tgtEl>
                                          <p:spTgt spid="60"/>
                                        </p:tgtEl>
                                        <p:attrNameLst>
                                          <p:attrName>ppt_x</p:attrName>
                                          <p:attrName>ppt_y</p:attrName>
                                        </p:attrNameLst>
                                      </p:cBhvr>
                                      <p:rCtr x="2153" y="-62"/>
                                    </p:animMotion>
                                  </p:childTnLst>
                                </p:cTn>
                              </p:par>
                            </p:childTnLst>
                          </p:cTn>
                        </p:par>
                        <p:par>
                          <p:cTn id="34" fill="hold">
                            <p:stCondLst>
                              <p:cond delay="1500"/>
                            </p:stCondLst>
                            <p:childTnLst>
                              <p:par>
                                <p:cTn id="35" presetID="42" presetClass="path" presetSubtype="0" accel="50000" decel="50000" fill="hold" nodeType="afterEffect">
                                  <p:stCondLst>
                                    <p:cond delay="0"/>
                                  </p:stCondLst>
                                  <p:childTnLst>
                                    <p:animMotion origin="layout" path="M 0.00208 -0.31852 L -0.04583 -0.31852 " pathEditMode="relative" rAng="0" ptsTypes="AA">
                                      <p:cBhvr>
                                        <p:cTn id="36" dur="500" fill="hold"/>
                                        <p:tgtEl>
                                          <p:spTgt spid="60"/>
                                        </p:tgtEl>
                                        <p:attrNameLst>
                                          <p:attrName>ppt_x</p:attrName>
                                          <p:attrName>ppt_y</p:attrName>
                                        </p:attrNameLst>
                                      </p:cBhvr>
                                      <p:rCtr x="-2396" y="0"/>
                                    </p:animMotion>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left)">
                                      <p:cBhvr>
                                        <p:cTn id="41" dur="500"/>
                                        <p:tgtEl>
                                          <p:spTgt spid="3">
                                            <p:txEl>
                                              <p:pRg st="3" end="3"/>
                                            </p:txEl>
                                          </p:spTgt>
                                        </p:tgtEl>
                                      </p:cBhvr>
                                    </p:animEffect>
                                  </p:childTnLst>
                                </p:cTn>
                              </p:par>
                            </p:childTnLst>
                          </p:cTn>
                        </p:par>
                        <p:par>
                          <p:cTn id="42" fill="hold">
                            <p:stCondLst>
                              <p:cond delay="500"/>
                            </p:stCondLst>
                            <p:childTnLst>
                              <p:par>
                                <p:cTn id="43" presetID="42" presetClass="path" presetSubtype="0" accel="50000" decel="50000" fill="hold" nodeType="afterEffect">
                                  <p:stCondLst>
                                    <p:cond delay="0"/>
                                  </p:stCondLst>
                                  <p:childTnLst>
                                    <p:animMotion origin="layout" path="M -0.04583 -0.31852 L -0.04444 -0.36883 " pathEditMode="relative" rAng="0" ptsTypes="AA">
                                      <p:cBhvr>
                                        <p:cTn id="44" dur="500" fill="hold"/>
                                        <p:tgtEl>
                                          <p:spTgt spid="60"/>
                                        </p:tgtEl>
                                        <p:attrNameLst>
                                          <p:attrName>ppt_x</p:attrName>
                                          <p:attrName>ppt_y</p:attrName>
                                        </p:attrNameLst>
                                      </p:cBhvr>
                                      <p:rCtr x="69" y="-2531"/>
                                    </p:animMotion>
                                  </p:childTnLst>
                                </p:cTn>
                              </p:par>
                            </p:childTnLst>
                          </p:cTn>
                        </p:par>
                        <p:par>
                          <p:cTn id="45" fill="hold">
                            <p:stCondLst>
                              <p:cond delay="1000"/>
                            </p:stCondLst>
                            <p:childTnLst>
                              <p:par>
                                <p:cTn id="46" presetID="42" presetClass="path" presetSubtype="0" accel="50000" decel="50000" autoRev="1" fill="hold" nodeType="afterEffect">
                                  <p:stCondLst>
                                    <p:cond delay="0"/>
                                  </p:stCondLst>
                                  <p:childTnLst>
                                    <p:animMotion origin="layout" path="M -0.04444 -0.36883 L 0.0007 -0.36883 " pathEditMode="relative" rAng="0" ptsTypes="AA">
                                      <p:cBhvr>
                                        <p:cTn id="47" dur="500" fill="hold"/>
                                        <p:tgtEl>
                                          <p:spTgt spid="60"/>
                                        </p:tgtEl>
                                        <p:attrNameLst>
                                          <p:attrName>ppt_x</p:attrName>
                                          <p:attrName>ppt_y</p:attrName>
                                        </p:attrNameLst>
                                      </p:cBhvr>
                                      <p:rCtr x="2257" y="0"/>
                                    </p:animMotion>
                                  </p:childTnLst>
                                </p:cTn>
                              </p:par>
                            </p:childTnLst>
                          </p:cTn>
                        </p:par>
                        <p:par>
                          <p:cTn id="48" fill="hold">
                            <p:stCondLst>
                              <p:cond delay="2000"/>
                            </p:stCondLst>
                            <p:childTnLst>
                              <p:par>
                                <p:cTn id="49" presetID="42" presetClass="path" presetSubtype="0" accel="50000" decel="50000" fill="hold" nodeType="afterEffect">
                                  <p:stCondLst>
                                    <p:cond delay="0"/>
                                  </p:stCondLst>
                                  <p:childTnLst>
                                    <p:animMotion origin="layout" path="M -0.04444 -0.36883 L -0.08333 -0.36883 " pathEditMode="relative" rAng="0" ptsTypes="AA">
                                      <p:cBhvr>
                                        <p:cTn id="50" dur="500" fill="hold"/>
                                        <p:tgtEl>
                                          <p:spTgt spid="60"/>
                                        </p:tgtEl>
                                        <p:attrNameLst>
                                          <p:attrName>ppt_x</p:attrName>
                                          <p:attrName>ppt_y</p:attrName>
                                        </p:attrNameLst>
                                      </p:cBhvr>
                                      <p:rCtr x="-2014" y="-278"/>
                                    </p:animMotion>
                                  </p:childTnLst>
                                </p:cTn>
                              </p:par>
                            </p:childTnLst>
                          </p:cTn>
                        </p:par>
                        <p:par>
                          <p:cTn id="51" fill="hold">
                            <p:stCondLst>
                              <p:cond delay="2500"/>
                            </p:stCondLst>
                            <p:childTnLst>
                              <p:par>
                                <p:cTn id="52" presetID="22" presetClass="entr" presetSubtype="8" fill="hold" nodeType="after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wipe(left)">
                                      <p:cBhvr>
                                        <p:cTn id="5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A6E4-342F-4BA2-A7AB-57B1C79BD8A0}"/>
              </a:ext>
            </a:extLst>
          </p:cNvPr>
          <p:cNvSpPr>
            <a:spLocks noGrp="1"/>
          </p:cNvSpPr>
          <p:nvPr>
            <p:ph type="title"/>
          </p:nvPr>
        </p:nvSpPr>
        <p:spPr>
          <a:xfrm>
            <a:off x="457200" y="370285"/>
            <a:ext cx="8229600" cy="801290"/>
          </a:xfrm>
        </p:spPr>
        <p:txBody>
          <a:bodyPr/>
          <a:lstStyle/>
          <a:p>
            <a:pPr algn="l"/>
            <a:r>
              <a:rPr lang="en-US" dirty="0">
                <a:solidFill>
                  <a:srgbClr val="CC0001"/>
                </a:solidFill>
                <a:latin typeface="+mj-lt"/>
              </a:rPr>
              <a:t>DESIGN</a:t>
            </a:r>
          </a:p>
        </p:txBody>
      </p:sp>
      <p:cxnSp>
        <p:nvCxnSpPr>
          <p:cNvPr id="5" name="Straight Connector 4">
            <a:extLst>
              <a:ext uri="{FF2B5EF4-FFF2-40B4-BE49-F238E27FC236}">
                <a16:creationId xmlns:a16="http://schemas.microsoft.com/office/drawing/2014/main" id="{C9C8CDC2-4A6C-490A-8A03-0504F7B547CE}"/>
              </a:ext>
            </a:extLst>
          </p:cNvPr>
          <p:cNvCxnSpPr>
            <a:cxnSpLocks/>
          </p:cNvCxnSpPr>
          <p:nvPr/>
        </p:nvCxnSpPr>
        <p:spPr>
          <a:xfrm>
            <a:off x="535021" y="1041873"/>
            <a:ext cx="8229600" cy="0"/>
          </a:xfrm>
          <a:prstGeom prst="line">
            <a:avLst/>
          </a:prstGeom>
          <a:ln w="25400">
            <a:solidFill>
              <a:srgbClr val="CC0001"/>
            </a:solidFill>
            <a:prstDash val="lgDash"/>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3CC11475-DDB2-485F-A016-6BFD7EEF759C}"/>
              </a:ext>
            </a:extLst>
          </p:cNvPr>
          <p:cNvSpPr>
            <a:spLocks noGrp="1"/>
          </p:cNvSpPr>
          <p:nvPr>
            <p:ph type="sldNum" sz="quarter" idx="12"/>
          </p:nvPr>
        </p:nvSpPr>
        <p:spPr/>
        <p:txBody>
          <a:bodyPr/>
          <a:lstStyle/>
          <a:p>
            <a:pPr>
              <a:defRPr/>
            </a:pPr>
            <a:fld id="{3FF2C605-4958-CF43-AA48-80339EFDB0AF}" type="slidenum">
              <a:rPr lang="en-US" smtClean="0"/>
              <a:pPr>
                <a:defRPr/>
              </a:pPr>
              <a:t>9</a:t>
            </a:fld>
            <a:endParaRPr lang="en-US" dirty="0"/>
          </a:p>
        </p:txBody>
      </p:sp>
      <p:sp>
        <p:nvSpPr>
          <p:cNvPr id="10" name="Freeform: Shape 9">
            <a:extLst>
              <a:ext uri="{FF2B5EF4-FFF2-40B4-BE49-F238E27FC236}">
                <a16:creationId xmlns:a16="http://schemas.microsoft.com/office/drawing/2014/main" id="{3C34D66F-418A-4019-A182-D90A4D999EED}"/>
              </a:ext>
            </a:extLst>
          </p:cNvPr>
          <p:cNvSpPr/>
          <p:nvPr/>
        </p:nvSpPr>
        <p:spPr>
          <a:xfrm>
            <a:off x="578240" y="1136960"/>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33269" tIns="133269" rIns="992681" bIns="133269" numCol="1" spcCol="1270" anchor="ctr" anchorCtr="0">
            <a:noAutofit/>
          </a:bodyPr>
          <a:lstStyle/>
          <a:p>
            <a:pPr marL="0" lvl="0" indent="0" algn="l" defTabSz="1289050">
              <a:lnSpc>
                <a:spcPct val="90000"/>
              </a:lnSpc>
              <a:spcBef>
                <a:spcPct val="0"/>
              </a:spcBef>
              <a:spcAft>
                <a:spcPct val="35000"/>
              </a:spcAft>
              <a:buNone/>
            </a:pPr>
            <a:r>
              <a:rPr lang="en-US" sz="2900" kern="1200" dirty="0">
                <a:solidFill>
                  <a:schemeClr val="tx1">
                    <a:lumMod val="50000"/>
                    <a:lumOff val="50000"/>
                  </a:schemeClr>
                </a:solidFill>
              </a:rPr>
              <a:t>Initialization</a:t>
            </a:r>
          </a:p>
        </p:txBody>
      </p:sp>
      <p:sp>
        <p:nvSpPr>
          <p:cNvPr id="11" name="Freeform: Shape 10">
            <a:extLst>
              <a:ext uri="{FF2B5EF4-FFF2-40B4-BE49-F238E27FC236}">
                <a16:creationId xmlns:a16="http://schemas.microsoft.com/office/drawing/2014/main" id="{CD87DC6B-A0B4-40E9-9FD8-ECA6420FB806}"/>
              </a:ext>
            </a:extLst>
          </p:cNvPr>
          <p:cNvSpPr/>
          <p:nvPr/>
        </p:nvSpPr>
        <p:spPr>
          <a:xfrm>
            <a:off x="986672" y="2056116"/>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a:solidFill>
            <a:srgbClr val="C5312D"/>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33269" tIns="133269" rIns="1047238" bIns="133269" numCol="1" spcCol="1270" anchor="ctr" anchorCtr="0">
            <a:noAutofit/>
          </a:bodyPr>
          <a:lstStyle/>
          <a:p>
            <a:pPr marL="0" lvl="0" indent="0" algn="l" defTabSz="1289050">
              <a:lnSpc>
                <a:spcPct val="90000"/>
              </a:lnSpc>
              <a:spcBef>
                <a:spcPct val="0"/>
              </a:spcBef>
              <a:spcAft>
                <a:spcPct val="35000"/>
              </a:spcAft>
              <a:buNone/>
            </a:pPr>
            <a:r>
              <a:rPr lang="en-US" sz="2900" kern="1200" dirty="0"/>
              <a:t>Initial Sphere Formation</a:t>
            </a:r>
          </a:p>
        </p:txBody>
      </p:sp>
      <p:sp>
        <p:nvSpPr>
          <p:cNvPr id="12" name="Freeform: Shape 11">
            <a:extLst>
              <a:ext uri="{FF2B5EF4-FFF2-40B4-BE49-F238E27FC236}">
                <a16:creationId xmlns:a16="http://schemas.microsoft.com/office/drawing/2014/main" id="{C2443E0C-9EC7-4CBE-8241-F18AC374019F}"/>
              </a:ext>
            </a:extLst>
          </p:cNvPr>
          <p:cNvSpPr/>
          <p:nvPr/>
        </p:nvSpPr>
        <p:spPr>
          <a:xfrm>
            <a:off x="1389008" y="2975273"/>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33269" tIns="133269" rIns="1041142" bIns="133269" numCol="1" spcCol="1270" anchor="ctr" anchorCtr="0">
            <a:noAutofit/>
          </a:bodyPr>
          <a:lstStyle/>
          <a:p>
            <a:pPr marL="0" lvl="0" indent="0" algn="l" defTabSz="1289050">
              <a:lnSpc>
                <a:spcPct val="90000"/>
              </a:lnSpc>
              <a:spcBef>
                <a:spcPct val="0"/>
              </a:spcBef>
              <a:spcAft>
                <a:spcPct val="35000"/>
              </a:spcAft>
              <a:buNone/>
            </a:pPr>
            <a:r>
              <a:rPr lang="en-US" sz="2900" kern="1200" dirty="0">
                <a:solidFill>
                  <a:schemeClr val="tx1">
                    <a:lumMod val="50000"/>
                    <a:lumOff val="50000"/>
                  </a:schemeClr>
                </a:solidFill>
              </a:rPr>
              <a:t>Stop-Click Phase</a:t>
            </a:r>
          </a:p>
        </p:txBody>
      </p:sp>
      <p:sp>
        <p:nvSpPr>
          <p:cNvPr id="13" name="Freeform: Shape 12">
            <a:extLst>
              <a:ext uri="{FF2B5EF4-FFF2-40B4-BE49-F238E27FC236}">
                <a16:creationId xmlns:a16="http://schemas.microsoft.com/office/drawing/2014/main" id="{99B55932-2B2F-4CD8-AB90-8FD72FA7F1A2}"/>
              </a:ext>
            </a:extLst>
          </p:cNvPr>
          <p:cNvSpPr/>
          <p:nvPr/>
        </p:nvSpPr>
        <p:spPr>
          <a:xfrm>
            <a:off x="1797440" y="3894430"/>
            <a:ext cx="4876800" cy="777747"/>
          </a:xfrm>
          <a:custGeom>
            <a:avLst/>
            <a:gdLst>
              <a:gd name="connsiteX0" fmla="*/ 0 w 4876800"/>
              <a:gd name="connsiteY0" fmla="*/ 77775 h 777747"/>
              <a:gd name="connsiteX1" fmla="*/ 77775 w 4876800"/>
              <a:gd name="connsiteY1" fmla="*/ 0 h 777747"/>
              <a:gd name="connsiteX2" fmla="*/ 4799025 w 4876800"/>
              <a:gd name="connsiteY2" fmla="*/ 0 h 777747"/>
              <a:gd name="connsiteX3" fmla="*/ 4876800 w 4876800"/>
              <a:gd name="connsiteY3" fmla="*/ 77775 h 777747"/>
              <a:gd name="connsiteX4" fmla="*/ 4876800 w 4876800"/>
              <a:gd name="connsiteY4" fmla="*/ 699972 h 777747"/>
              <a:gd name="connsiteX5" fmla="*/ 4799025 w 4876800"/>
              <a:gd name="connsiteY5" fmla="*/ 777747 h 777747"/>
              <a:gd name="connsiteX6" fmla="*/ 77775 w 4876800"/>
              <a:gd name="connsiteY6" fmla="*/ 777747 h 777747"/>
              <a:gd name="connsiteX7" fmla="*/ 0 w 4876800"/>
              <a:gd name="connsiteY7" fmla="*/ 699972 h 777747"/>
              <a:gd name="connsiteX8" fmla="*/ 0 w 4876800"/>
              <a:gd name="connsiteY8" fmla="*/ 77775 h 77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777747">
                <a:moveTo>
                  <a:pt x="0" y="77775"/>
                </a:moveTo>
                <a:cubicBezTo>
                  <a:pt x="0" y="34821"/>
                  <a:pt x="34821" y="0"/>
                  <a:pt x="77775" y="0"/>
                </a:cubicBezTo>
                <a:lnTo>
                  <a:pt x="4799025" y="0"/>
                </a:lnTo>
                <a:cubicBezTo>
                  <a:pt x="4841979" y="0"/>
                  <a:pt x="4876800" y="34821"/>
                  <a:pt x="4876800" y="77775"/>
                </a:cubicBezTo>
                <a:lnTo>
                  <a:pt x="4876800" y="699972"/>
                </a:lnTo>
                <a:cubicBezTo>
                  <a:pt x="4876800" y="742926"/>
                  <a:pt x="4841979" y="777747"/>
                  <a:pt x="4799025" y="777747"/>
                </a:cubicBezTo>
                <a:lnTo>
                  <a:pt x="77775" y="777747"/>
                </a:lnTo>
                <a:cubicBezTo>
                  <a:pt x="34821" y="777747"/>
                  <a:pt x="0" y="742926"/>
                  <a:pt x="0" y="699972"/>
                </a:cubicBezTo>
                <a:lnTo>
                  <a:pt x="0" y="77775"/>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33269" tIns="133269" rIns="1047238" bIns="133269" numCol="1" spcCol="1270" anchor="ctr" anchorCtr="0">
            <a:noAutofit/>
          </a:bodyPr>
          <a:lstStyle/>
          <a:p>
            <a:pPr marL="0" lvl="0" indent="0" algn="l" defTabSz="1289050">
              <a:lnSpc>
                <a:spcPct val="90000"/>
              </a:lnSpc>
              <a:spcBef>
                <a:spcPct val="0"/>
              </a:spcBef>
              <a:spcAft>
                <a:spcPct val="35000"/>
              </a:spcAft>
              <a:buNone/>
            </a:pPr>
            <a:r>
              <a:rPr lang="en-US" sz="2900" kern="1200" dirty="0">
                <a:solidFill>
                  <a:schemeClr val="tx1">
                    <a:lumMod val="50000"/>
                    <a:lumOff val="50000"/>
                  </a:schemeClr>
                </a:solidFill>
              </a:rPr>
              <a:t>Termination</a:t>
            </a:r>
          </a:p>
        </p:txBody>
      </p:sp>
      <p:sp>
        <p:nvSpPr>
          <p:cNvPr id="14" name="Freeform: Shape 13">
            <a:extLst>
              <a:ext uri="{FF2B5EF4-FFF2-40B4-BE49-F238E27FC236}">
                <a16:creationId xmlns:a16="http://schemas.microsoft.com/office/drawing/2014/main" id="{187712F2-B683-42B8-AE46-91D306D5B0F4}"/>
              </a:ext>
            </a:extLst>
          </p:cNvPr>
          <p:cNvSpPr/>
          <p:nvPr/>
        </p:nvSpPr>
        <p:spPr>
          <a:xfrm>
            <a:off x="4949503" y="1732644"/>
            <a:ext cx="505536" cy="505536"/>
          </a:xfrm>
          <a:custGeom>
            <a:avLst/>
            <a:gdLst>
              <a:gd name="connsiteX0" fmla="*/ 0 w 505536"/>
              <a:gd name="connsiteY0" fmla="*/ 278045 h 505536"/>
              <a:gd name="connsiteX1" fmla="*/ 113746 w 505536"/>
              <a:gd name="connsiteY1" fmla="*/ 278045 h 505536"/>
              <a:gd name="connsiteX2" fmla="*/ 113746 w 505536"/>
              <a:gd name="connsiteY2" fmla="*/ 0 h 505536"/>
              <a:gd name="connsiteX3" fmla="*/ 391790 w 505536"/>
              <a:gd name="connsiteY3" fmla="*/ 0 h 505536"/>
              <a:gd name="connsiteX4" fmla="*/ 391790 w 505536"/>
              <a:gd name="connsiteY4" fmla="*/ 278045 h 505536"/>
              <a:gd name="connsiteX5" fmla="*/ 505536 w 505536"/>
              <a:gd name="connsiteY5" fmla="*/ 278045 h 505536"/>
              <a:gd name="connsiteX6" fmla="*/ 252768 w 505536"/>
              <a:gd name="connsiteY6" fmla="*/ 505536 h 505536"/>
              <a:gd name="connsiteX7" fmla="*/ 0 w 505536"/>
              <a:gd name="connsiteY7" fmla="*/ 278045 h 50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536" h="505536">
                <a:moveTo>
                  <a:pt x="0" y="278045"/>
                </a:moveTo>
                <a:lnTo>
                  <a:pt x="113746" y="278045"/>
                </a:lnTo>
                <a:lnTo>
                  <a:pt x="113746" y="0"/>
                </a:lnTo>
                <a:lnTo>
                  <a:pt x="391790" y="0"/>
                </a:lnTo>
                <a:lnTo>
                  <a:pt x="391790" y="278045"/>
                </a:lnTo>
                <a:lnTo>
                  <a:pt x="505536" y="278045"/>
                </a:lnTo>
                <a:lnTo>
                  <a:pt x="252768" y="505536"/>
                </a:lnTo>
                <a:lnTo>
                  <a:pt x="0" y="278045"/>
                </a:lnTo>
                <a:close/>
              </a:path>
            </a:pathLst>
          </a:custGeom>
        </p:spPr>
        <p:style>
          <a:lnRef idx="0">
            <a:schemeClr val="dk1"/>
          </a:lnRef>
          <a:fillRef idx="3">
            <a:schemeClr val="dk1"/>
          </a:fillRef>
          <a:effectRef idx="3">
            <a:schemeClr val="dk1"/>
          </a:effectRef>
          <a:fontRef idx="minor">
            <a:schemeClr val="lt1"/>
          </a:fontRef>
        </p:style>
        <p:txBody>
          <a:bodyPr spcFirstLastPara="0" vert="horz" wrap="square" lIns="142956" tIns="29210" rIns="142956" bIns="15433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
        <p:nvSpPr>
          <p:cNvPr id="15" name="Freeform: Shape 14">
            <a:extLst>
              <a:ext uri="{FF2B5EF4-FFF2-40B4-BE49-F238E27FC236}">
                <a16:creationId xmlns:a16="http://schemas.microsoft.com/office/drawing/2014/main" id="{C207BF9E-9D06-4CFA-AF61-FB552D95569E}"/>
              </a:ext>
            </a:extLst>
          </p:cNvPr>
          <p:cNvSpPr/>
          <p:nvPr/>
        </p:nvSpPr>
        <p:spPr>
          <a:xfrm>
            <a:off x="5357935" y="2651800"/>
            <a:ext cx="505536" cy="505536"/>
          </a:xfrm>
          <a:custGeom>
            <a:avLst/>
            <a:gdLst>
              <a:gd name="connsiteX0" fmla="*/ 0 w 505536"/>
              <a:gd name="connsiteY0" fmla="*/ 278045 h 505536"/>
              <a:gd name="connsiteX1" fmla="*/ 113746 w 505536"/>
              <a:gd name="connsiteY1" fmla="*/ 278045 h 505536"/>
              <a:gd name="connsiteX2" fmla="*/ 113746 w 505536"/>
              <a:gd name="connsiteY2" fmla="*/ 0 h 505536"/>
              <a:gd name="connsiteX3" fmla="*/ 391790 w 505536"/>
              <a:gd name="connsiteY3" fmla="*/ 0 h 505536"/>
              <a:gd name="connsiteX4" fmla="*/ 391790 w 505536"/>
              <a:gd name="connsiteY4" fmla="*/ 278045 h 505536"/>
              <a:gd name="connsiteX5" fmla="*/ 505536 w 505536"/>
              <a:gd name="connsiteY5" fmla="*/ 278045 h 505536"/>
              <a:gd name="connsiteX6" fmla="*/ 252768 w 505536"/>
              <a:gd name="connsiteY6" fmla="*/ 505536 h 505536"/>
              <a:gd name="connsiteX7" fmla="*/ 0 w 505536"/>
              <a:gd name="connsiteY7" fmla="*/ 278045 h 50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536" h="505536">
                <a:moveTo>
                  <a:pt x="0" y="278045"/>
                </a:moveTo>
                <a:lnTo>
                  <a:pt x="113746" y="278045"/>
                </a:lnTo>
                <a:lnTo>
                  <a:pt x="113746" y="0"/>
                </a:lnTo>
                <a:lnTo>
                  <a:pt x="391790" y="0"/>
                </a:lnTo>
                <a:lnTo>
                  <a:pt x="391790" y="278045"/>
                </a:lnTo>
                <a:lnTo>
                  <a:pt x="505536" y="278045"/>
                </a:lnTo>
                <a:lnTo>
                  <a:pt x="252768" y="505536"/>
                </a:lnTo>
                <a:lnTo>
                  <a:pt x="0" y="278045"/>
                </a:lnTo>
                <a:close/>
              </a:path>
            </a:pathLst>
          </a:custGeom>
        </p:spPr>
        <p:style>
          <a:lnRef idx="0">
            <a:schemeClr val="dk1"/>
          </a:lnRef>
          <a:fillRef idx="3">
            <a:schemeClr val="dk1"/>
          </a:fillRef>
          <a:effectRef idx="3">
            <a:schemeClr val="dk1"/>
          </a:effectRef>
          <a:fontRef idx="minor">
            <a:schemeClr val="lt1"/>
          </a:fontRef>
        </p:style>
        <p:txBody>
          <a:bodyPr spcFirstLastPara="0" vert="horz" wrap="square" lIns="142956" tIns="29210" rIns="142956" bIns="15433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
        <p:nvSpPr>
          <p:cNvPr id="16" name="Freeform: Shape 15">
            <a:extLst>
              <a:ext uri="{FF2B5EF4-FFF2-40B4-BE49-F238E27FC236}">
                <a16:creationId xmlns:a16="http://schemas.microsoft.com/office/drawing/2014/main" id="{96C08CCD-2BD2-4DB0-A59C-7C5B06AA2896}"/>
              </a:ext>
            </a:extLst>
          </p:cNvPr>
          <p:cNvSpPr/>
          <p:nvPr/>
        </p:nvSpPr>
        <p:spPr>
          <a:xfrm>
            <a:off x="5760271" y="3570957"/>
            <a:ext cx="505536" cy="505536"/>
          </a:xfrm>
          <a:custGeom>
            <a:avLst/>
            <a:gdLst>
              <a:gd name="connsiteX0" fmla="*/ 0 w 505536"/>
              <a:gd name="connsiteY0" fmla="*/ 278045 h 505536"/>
              <a:gd name="connsiteX1" fmla="*/ 113746 w 505536"/>
              <a:gd name="connsiteY1" fmla="*/ 278045 h 505536"/>
              <a:gd name="connsiteX2" fmla="*/ 113746 w 505536"/>
              <a:gd name="connsiteY2" fmla="*/ 0 h 505536"/>
              <a:gd name="connsiteX3" fmla="*/ 391790 w 505536"/>
              <a:gd name="connsiteY3" fmla="*/ 0 h 505536"/>
              <a:gd name="connsiteX4" fmla="*/ 391790 w 505536"/>
              <a:gd name="connsiteY4" fmla="*/ 278045 h 505536"/>
              <a:gd name="connsiteX5" fmla="*/ 505536 w 505536"/>
              <a:gd name="connsiteY5" fmla="*/ 278045 h 505536"/>
              <a:gd name="connsiteX6" fmla="*/ 252768 w 505536"/>
              <a:gd name="connsiteY6" fmla="*/ 505536 h 505536"/>
              <a:gd name="connsiteX7" fmla="*/ 0 w 505536"/>
              <a:gd name="connsiteY7" fmla="*/ 278045 h 50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536" h="505536">
                <a:moveTo>
                  <a:pt x="0" y="278045"/>
                </a:moveTo>
                <a:lnTo>
                  <a:pt x="113746" y="278045"/>
                </a:lnTo>
                <a:lnTo>
                  <a:pt x="113746" y="0"/>
                </a:lnTo>
                <a:lnTo>
                  <a:pt x="391790" y="0"/>
                </a:lnTo>
                <a:lnTo>
                  <a:pt x="391790" y="278045"/>
                </a:lnTo>
                <a:lnTo>
                  <a:pt x="505536" y="278045"/>
                </a:lnTo>
                <a:lnTo>
                  <a:pt x="252768" y="505536"/>
                </a:lnTo>
                <a:lnTo>
                  <a:pt x="0" y="278045"/>
                </a:lnTo>
                <a:close/>
              </a:path>
            </a:pathLst>
          </a:custGeom>
        </p:spPr>
        <p:style>
          <a:lnRef idx="0">
            <a:schemeClr val="dk1"/>
          </a:lnRef>
          <a:fillRef idx="3">
            <a:schemeClr val="dk1"/>
          </a:fillRef>
          <a:effectRef idx="3">
            <a:schemeClr val="dk1"/>
          </a:effectRef>
          <a:fontRef idx="minor">
            <a:schemeClr val="lt1"/>
          </a:fontRef>
        </p:style>
        <p:txBody>
          <a:bodyPr spcFirstLastPara="0" vert="horz" wrap="square" lIns="142956" tIns="29210" rIns="142956" bIns="15433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Tree>
    <p:extLst>
      <p:ext uri="{BB962C8B-B14F-4D97-AF65-F5344CB8AC3E}">
        <p14:creationId xmlns:p14="http://schemas.microsoft.com/office/powerpoint/2010/main" val="14597954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5.3|10.1|5.7"/>
</p:tagLst>
</file>

<file path=ppt/tags/tag2.xml><?xml version="1.0" encoding="utf-8"?>
<p:tagLst xmlns:a="http://schemas.openxmlformats.org/drawingml/2006/main" xmlns:r="http://schemas.openxmlformats.org/officeDocument/2006/relationships" xmlns:p="http://schemas.openxmlformats.org/presentationml/2006/main">
  <p:tag name="TIMING" val="|0.6"/>
</p:tagLst>
</file>

<file path=ppt/tags/tag3.xml><?xml version="1.0" encoding="utf-8"?>
<p:tagLst xmlns:a="http://schemas.openxmlformats.org/drawingml/2006/main" xmlns:r="http://schemas.openxmlformats.org/officeDocument/2006/relationships" xmlns:p="http://schemas.openxmlformats.org/presentationml/2006/main">
  <p:tag name="TIMING" val="|1.3|5.2|3.5|3.7|4.6|3.8"/>
</p:tagLst>
</file>

<file path=ppt/tags/tag4.xml><?xml version="1.0" encoding="utf-8"?>
<p:tagLst xmlns:a="http://schemas.openxmlformats.org/drawingml/2006/main" xmlns:r="http://schemas.openxmlformats.org/officeDocument/2006/relationships" xmlns:p="http://schemas.openxmlformats.org/presentationml/2006/main">
  <p:tag name="TIMING" val="|1.4|9.8|11.3|6.2"/>
</p:tagLst>
</file>

<file path=ppt/tags/tag5.xml><?xml version="1.0" encoding="utf-8"?>
<p:tagLst xmlns:a="http://schemas.openxmlformats.org/drawingml/2006/main" xmlns:r="http://schemas.openxmlformats.org/officeDocument/2006/relationships" xmlns:p="http://schemas.openxmlformats.org/presentationml/2006/main">
  <p:tag name="TIMING" val="|1.4|9.8|11.3|6.2"/>
</p:tagLst>
</file>

<file path=ppt/tags/tag6.xml><?xml version="1.0" encoding="utf-8"?>
<p:tagLst xmlns:a="http://schemas.openxmlformats.org/drawingml/2006/main" xmlns:r="http://schemas.openxmlformats.org/officeDocument/2006/relationships" xmlns:p="http://schemas.openxmlformats.org/presentationml/2006/main">
  <p:tag name="TIMING" val="|1.4|9.8|11.3|6.2"/>
</p:tagLst>
</file>

<file path=ppt/tags/tag7.xml><?xml version="1.0" encoding="utf-8"?>
<p:tagLst xmlns:a="http://schemas.openxmlformats.org/drawingml/2006/main" xmlns:r="http://schemas.openxmlformats.org/officeDocument/2006/relationships" xmlns:p="http://schemas.openxmlformats.org/presentationml/2006/main">
  <p:tag name="TIMING" val="|4.3|4.5|4.7|4.9"/>
</p:tagLst>
</file>

<file path=ppt/tags/tag8.xml><?xml version="1.0" encoding="utf-8"?>
<p:tagLst xmlns:a="http://schemas.openxmlformats.org/drawingml/2006/main" xmlns:r="http://schemas.openxmlformats.org/officeDocument/2006/relationships" xmlns:p="http://schemas.openxmlformats.org/presentationml/2006/main">
  <p:tag name="TIMING" val="|3.8"/>
</p:tagLst>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ncstate-ppt-template-16x9-horizontal-left-brick</Template>
  <TotalTime>11102</TotalTime>
  <Words>885</Words>
  <Application>Microsoft Office PowerPoint</Application>
  <PresentationFormat>On-screen Show (16:9)</PresentationFormat>
  <Paragraphs>144</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CMR8</vt:lpstr>
      <vt:lpstr>NimbusRomNo9L-Regu</vt:lpstr>
      <vt:lpstr>NimbusRomNo9L-ReguItal</vt:lpstr>
      <vt:lpstr>Trebuchet MS</vt:lpstr>
      <vt:lpstr>Wingdings</vt:lpstr>
      <vt:lpstr>NCStateU-horizontal-left-logo</vt:lpstr>
      <vt:lpstr>Cooperative UAV Trajectory Planning for  Plume Wrapping of a Spherical Dome</vt:lpstr>
      <vt:lpstr>INTRODUCTION</vt:lpstr>
      <vt:lpstr>MOTIVATION - PLUME WRAPPING</vt:lpstr>
      <vt:lpstr>MOTIVATION – DOME SHAPED PLUMES</vt:lpstr>
      <vt:lpstr>PowerPoint Presentation</vt:lpstr>
      <vt:lpstr>DESIGN</vt:lpstr>
      <vt:lpstr>DESIGN</vt:lpstr>
      <vt:lpstr>BOUNDARY SEARCH</vt:lpstr>
      <vt:lpstr>DESIGN</vt:lpstr>
      <vt:lpstr>SPHERE FORMATION</vt:lpstr>
      <vt:lpstr>DESIGN</vt:lpstr>
      <vt:lpstr>STOP-CLICK PHASE</vt:lpstr>
      <vt:lpstr>EXPANSION &amp; ROTATION </vt:lpstr>
      <vt:lpstr>SPIRAL TIGHTENING</vt:lpstr>
      <vt:lpstr>DESIGN</vt:lpstr>
      <vt:lpstr>TERMINATION</vt:lpstr>
      <vt:lpstr>PowerPoint Presentation</vt:lpstr>
      <vt:lpstr>Time per Dome Height</vt:lpstr>
      <vt:lpstr>Distance Moved per Tightening Operation</vt:lpstr>
      <vt:lpstr>Time Per Round</vt:lpstr>
      <vt:lpstr>PowerPoint Presentation</vt:lpstr>
      <vt:lpstr>SUMMARY &amp;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Cooperative Trajectory Planning in a  Group of Autonomous Unmanned Aerial  Vehicles for Plume Boundary Wrapping</dc:title>
  <dc:creator>Baisakhi Chatterjee</dc:creator>
  <cp:lastModifiedBy>Baisakhi Chatterjee</cp:lastModifiedBy>
  <cp:revision>173</cp:revision>
  <dcterms:created xsi:type="dcterms:W3CDTF">2022-04-13T17:19:05Z</dcterms:created>
  <dcterms:modified xsi:type="dcterms:W3CDTF">2023-12-17T08:23:19Z</dcterms:modified>
</cp:coreProperties>
</file>