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D25C-517A-4C09-B965-6095E3108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7CE9F-F6DD-4592-8004-51E7DBBD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C3D0-8856-474A-8C35-52715047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5C-23DD-4250-A887-8CC0EADC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2192-D5E6-4576-964B-F07ABEB6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3E82-B329-4C98-B2CE-8A3E818B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2CCD9-D5AB-4693-B528-4778379C3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B28B-78A1-47DA-BB0D-CAD7CDBE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BB02-588E-4DDC-928C-1DE9AECC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9A4C-398E-43DD-B4E9-65807B78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6CB45-A78C-4ED0-B43E-98C8C905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09158-3070-4FFE-A803-2B1A3920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25D1-120F-4C47-9527-58EE7EFD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6199-E0E7-4CAA-8170-5A2367F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C70B-179E-49B6-9832-41B09292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CAB2-4036-40CD-89F4-17D946DB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1E85-1871-4071-BD1F-A04CAB5A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DB19-AC22-49D3-B9BB-0F7F1589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9CF0-36C0-47E9-ABE2-C6B2B06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9554-43F4-49EA-819E-9AA1D461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8DAD-81EF-433C-BF76-D12ADCA1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D1B28-2B4B-47A9-B029-98935A23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32D2-EEFB-43F3-8490-041A5DB6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99D3-12AB-46AF-BFD8-3D46C6C6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3B65-481B-4C75-8324-96FFFD1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E4B3-91B9-4A7F-A129-C783C139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905E-D941-48E0-AA06-E9A9BF518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005B-F0B5-4E9E-AE7B-D4DFD3EF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DC1F-B4F8-46C2-B76A-6DD08519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597A-8EBC-43B7-BEE9-10B2F356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52E-0806-4E1D-B5C1-FFA1BA9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84B5-ACEB-4C27-892A-1E4C3624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3BB9-D3AA-475A-9EDF-125A0712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711C0-D331-4F3E-BEFC-9FB46376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641F-BC98-4676-9CA7-DB2F93ADF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D7882-C6D9-4A47-9F97-429976D3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FD965-C1BA-4651-A8A5-F1FCEE41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7FEAC-F847-453C-9B3B-7ABB6A8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8DB56-7C85-4FC2-BB26-D885A1A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2665-AC78-4C8E-B276-18413750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81721-400F-4F0A-9E43-5225C1FB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509A5-4AE2-4B57-A01B-76EB090C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E343-2CF0-42BE-9058-571AA27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7F208-47F8-4650-929B-7055866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9705-5F61-442C-AED7-54D4C1A9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6651-0CB4-4652-B05E-461F64C0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A95-A0A6-46C9-911D-534D834E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1BCC-346E-421D-A39F-A9732054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4AD8-DE73-4E8A-8834-4BB7054E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4FF0-27F6-47E0-88E3-DF3700C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D38A-74FB-4C8F-83D6-675B4851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121E-79A9-4DB4-8DDE-97A8ED90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F515-5A30-4CE4-9EA2-708F21BC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A85D7-1F0C-4D62-88E4-E6705852C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D66E-3637-4DDA-B472-D93143A8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673D-F49F-4087-A97C-08576A6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B54B-1A01-44CE-80DA-F95A31B4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23DA-FFE1-4FEB-95E4-40AC0B7A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554D-0F5F-4C92-8AF6-2446A524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FF64-65AB-48EB-B362-6A80CED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2BA9-A6E2-4FD6-A8B4-02E6337B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BBCF-1831-4D79-A499-C6AB2470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C2CC-91E5-4E21-A827-6C96D74F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EA6-AFBC-4645-BEC9-9AA12078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0" y="1041400"/>
            <a:ext cx="7566992" cy="194033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SPARKS FOUNDATION</a:t>
            </a:r>
            <a:br>
              <a:rPr lang="en-US" dirty="0"/>
            </a:br>
            <a:r>
              <a:rPr lang="en-US" dirty="0"/>
              <a:t>#GRIPMAY21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805B-CF55-49C5-BF65-630311C38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130" y="3551583"/>
            <a:ext cx="8123583" cy="1325217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/>
              <a:t>NAME: BAISHALI GHOSHAL</a:t>
            </a:r>
          </a:p>
          <a:p>
            <a:r>
              <a:rPr lang="en-US" u="sng" dirty="0"/>
              <a:t>DATA SCIENCE AND BUSINESS ANALYTICS INTERNSHIP PROGRAM</a:t>
            </a:r>
          </a:p>
          <a:p>
            <a:r>
              <a:rPr lang="en-US" u="sng" dirty="0"/>
              <a:t>PROJECT NAME: GIVEN THE ‘IRIS’ DATASET, PREDICTING THE OPTIMUM NUMBER OF CLUSTERS AND TRYING TO VISUALIZE THEM</a:t>
            </a:r>
          </a:p>
          <a:p>
            <a:r>
              <a:rPr lang="en-US" u="sng" dirty="0"/>
              <a:t>TOOL USED: PYTHON LANGUAGE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2775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357">
        <p:split orient="vert"/>
      </p:transition>
    </mc:Choice>
    <mc:Fallback xmlns="">
      <p:transition spd="slow" advTm="31357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736D5-B44F-40C7-AADA-4DC72F083F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690"/>
            <a:ext cx="12284765" cy="60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955">
        <p:split orient="vert"/>
      </p:transition>
    </mc:Choice>
    <mc:Fallback xmlns="">
      <p:transition spd="slow" advTm="5955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A13F9-686C-4813-B9BF-6492511EDD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08"/>
            <a:ext cx="12192000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576">
        <p:split orient="vert"/>
      </p:transition>
    </mc:Choice>
    <mc:Fallback xmlns="">
      <p:transition spd="slow" advTm="6576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4E9-FD06-4556-9C2D-38F8BED83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0"/>
            <a:ext cx="12192000" cy="64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851">
        <p:split orient="vert"/>
      </p:transition>
    </mc:Choice>
    <mc:Fallback xmlns="">
      <p:transition spd="slow" advTm="6851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CF52D-3D8F-4361-8856-8CE4292D9B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9" y="0"/>
            <a:ext cx="1173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665">
        <p:split orient="vert"/>
      </p:transition>
    </mc:Choice>
    <mc:Fallback xmlns="">
      <p:transition spd="slow" advTm="6665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6B64F-D538-4419-800C-EE3565319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070"/>
            <a:ext cx="12192000" cy="60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12">
        <p:split orient="vert"/>
      </p:transition>
    </mc:Choice>
    <mc:Fallback xmlns="">
      <p:transition spd="slow" advTm="8512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45EA2-0656-4F7F-8DE8-22EF660679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22"/>
            <a:ext cx="12192000" cy="60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689">
        <p:split orient="vert"/>
      </p:transition>
    </mc:Choice>
    <mc:Fallback xmlns="">
      <p:transition spd="slow" advTm="6689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SPARKS FOUNDATION #GRIPMAY21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#GRIPMAY21</dc:title>
  <dc:creator>baishali ghoshal</dc:creator>
  <cp:lastModifiedBy>baishali ghoshal</cp:lastModifiedBy>
  <cp:revision>6</cp:revision>
  <dcterms:created xsi:type="dcterms:W3CDTF">2021-05-20T15:21:54Z</dcterms:created>
  <dcterms:modified xsi:type="dcterms:W3CDTF">2021-05-20T17:22:35Z</dcterms:modified>
</cp:coreProperties>
</file>