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D628C-A61B-4727-951F-85198E9CDA93}" v="311" dt="2023-12-04T15:50:29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FABE4-1BF8-47F5-9B25-7BDD296E28F8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A1D1F9-962B-4981-BAC0-812EB179C9DF}">
      <dgm:prSet/>
      <dgm:spPr/>
      <dgm:t>
        <a:bodyPr/>
        <a:lstStyle/>
        <a:p>
          <a:r>
            <a:rPr lang="en-CA"/>
            <a:t>Crafting a Robust Foundation</a:t>
          </a:r>
          <a:endParaRPr lang="en-US"/>
        </a:p>
      </dgm:t>
    </dgm:pt>
    <dgm:pt modelId="{66DEA847-CCAF-4D42-8C5F-926FAAF7B023}" type="parTrans" cxnId="{4803A0B5-50FC-47A7-B18A-02BD4A367D65}">
      <dgm:prSet/>
      <dgm:spPr/>
      <dgm:t>
        <a:bodyPr/>
        <a:lstStyle/>
        <a:p>
          <a:endParaRPr lang="en-US"/>
        </a:p>
      </dgm:t>
    </dgm:pt>
    <dgm:pt modelId="{291FEF99-B9AA-47D8-A2CB-5D1D0B446E71}" type="sibTrans" cxnId="{4803A0B5-50FC-47A7-B18A-02BD4A367D65}">
      <dgm:prSet/>
      <dgm:spPr/>
      <dgm:t>
        <a:bodyPr/>
        <a:lstStyle/>
        <a:p>
          <a:endParaRPr lang="en-US"/>
        </a:p>
      </dgm:t>
    </dgm:pt>
    <dgm:pt modelId="{8E255AFE-B965-479E-9F50-0D6F3E2E0D89}">
      <dgm:prSet/>
      <dgm:spPr/>
      <dgm:t>
        <a:bodyPr/>
        <a:lstStyle/>
        <a:p>
          <a:r>
            <a:rPr lang="en-CA"/>
            <a:t>Utilization of MongoDB for efficient and scalable database management.</a:t>
          </a:r>
          <a:endParaRPr lang="en-US"/>
        </a:p>
      </dgm:t>
    </dgm:pt>
    <dgm:pt modelId="{4BCC0B6F-BF28-4BA7-827E-7BC9810ED06E}" type="parTrans" cxnId="{A4938872-2C7A-4C27-AD19-66CC46A7A838}">
      <dgm:prSet/>
      <dgm:spPr/>
      <dgm:t>
        <a:bodyPr/>
        <a:lstStyle/>
        <a:p>
          <a:endParaRPr lang="en-US"/>
        </a:p>
      </dgm:t>
    </dgm:pt>
    <dgm:pt modelId="{96B36485-8C5C-402A-93FD-EB92EF5CE363}" type="sibTrans" cxnId="{A4938872-2C7A-4C27-AD19-66CC46A7A838}">
      <dgm:prSet/>
      <dgm:spPr/>
      <dgm:t>
        <a:bodyPr/>
        <a:lstStyle/>
        <a:p>
          <a:endParaRPr lang="en-US"/>
        </a:p>
      </dgm:t>
    </dgm:pt>
    <dgm:pt modelId="{5158AB03-EF18-4F9F-BF95-63A7794E1A7B}">
      <dgm:prSet/>
      <dgm:spPr/>
      <dgm:t>
        <a:bodyPr/>
        <a:lstStyle/>
        <a:p>
          <a:r>
            <a:rPr lang="en-CA"/>
            <a:t>High-performance data storage for seamless user interactions.</a:t>
          </a:r>
          <a:endParaRPr lang="en-US"/>
        </a:p>
      </dgm:t>
    </dgm:pt>
    <dgm:pt modelId="{5BD76335-C5F3-4AC5-AB44-22203DEC4AE3}" type="parTrans" cxnId="{053D9856-ABBF-47B3-A79E-025C64906508}">
      <dgm:prSet/>
      <dgm:spPr/>
      <dgm:t>
        <a:bodyPr/>
        <a:lstStyle/>
        <a:p>
          <a:endParaRPr lang="en-US"/>
        </a:p>
      </dgm:t>
    </dgm:pt>
    <dgm:pt modelId="{D3EF119F-17A6-4371-B0D9-4B18B09F2EE8}" type="sibTrans" cxnId="{053D9856-ABBF-47B3-A79E-025C64906508}">
      <dgm:prSet/>
      <dgm:spPr/>
      <dgm:t>
        <a:bodyPr/>
        <a:lstStyle/>
        <a:p>
          <a:endParaRPr lang="en-US"/>
        </a:p>
      </dgm:t>
    </dgm:pt>
    <dgm:pt modelId="{0C5CCECD-AB47-4C79-B2E0-9A7822573266}">
      <dgm:prSet/>
      <dgm:spPr/>
      <dgm:t>
        <a:bodyPr/>
        <a:lstStyle/>
        <a:p>
          <a:r>
            <a:rPr lang="en-CA"/>
            <a:t>Enhanced reliability and flexibility in handling Hanfu product information.</a:t>
          </a:r>
          <a:endParaRPr lang="en-US"/>
        </a:p>
      </dgm:t>
    </dgm:pt>
    <dgm:pt modelId="{AC4CDBAE-5BC1-476A-80F2-ADB754EF4010}" type="parTrans" cxnId="{026452FC-F400-4DC0-979F-9DA1A8FA66DC}">
      <dgm:prSet/>
      <dgm:spPr/>
      <dgm:t>
        <a:bodyPr/>
        <a:lstStyle/>
        <a:p>
          <a:endParaRPr lang="en-US"/>
        </a:p>
      </dgm:t>
    </dgm:pt>
    <dgm:pt modelId="{F47A7C1D-94BF-4752-B0EE-0651AE537BE7}" type="sibTrans" cxnId="{026452FC-F400-4DC0-979F-9DA1A8FA66DC}">
      <dgm:prSet/>
      <dgm:spPr/>
      <dgm:t>
        <a:bodyPr/>
        <a:lstStyle/>
        <a:p>
          <a:endParaRPr lang="en-US"/>
        </a:p>
      </dgm:t>
    </dgm:pt>
    <dgm:pt modelId="{5B7AE58E-F0E0-419C-8EB2-50BBAC29342D}" type="pres">
      <dgm:prSet presAssocID="{FD3FABE4-1BF8-47F5-9B25-7BDD296E28F8}" presName="Name0" presStyleCnt="0">
        <dgm:presLayoutVars>
          <dgm:chMax/>
          <dgm:chPref/>
          <dgm:dir/>
          <dgm:animLvl val="lvl"/>
        </dgm:presLayoutVars>
      </dgm:prSet>
      <dgm:spPr/>
    </dgm:pt>
    <dgm:pt modelId="{9D30D2EA-E962-45C9-99E7-D04233E19971}" type="pres">
      <dgm:prSet presAssocID="{FEA1D1F9-962B-4981-BAC0-812EB179C9DF}" presName="composite" presStyleCnt="0"/>
      <dgm:spPr/>
    </dgm:pt>
    <dgm:pt modelId="{2B5DA597-C27E-4EE4-A717-A9A34AF6F711}" type="pres">
      <dgm:prSet presAssocID="{FEA1D1F9-962B-4981-BAC0-812EB179C9D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1708822C-8D0C-4FDD-ABE8-FAADDFCE60C4}" type="pres">
      <dgm:prSet presAssocID="{FEA1D1F9-962B-4981-BAC0-812EB179C9D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DF1673D-536D-47F0-B43C-14A8696D2C1F}" type="pres">
      <dgm:prSet presAssocID="{FEA1D1F9-962B-4981-BAC0-812EB179C9DF}" presName="BalanceSpacing" presStyleCnt="0"/>
      <dgm:spPr/>
    </dgm:pt>
    <dgm:pt modelId="{3025F663-0BD9-4568-9DB8-567B6C4806D0}" type="pres">
      <dgm:prSet presAssocID="{FEA1D1F9-962B-4981-BAC0-812EB179C9DF}" presName="BalanceSpacing1" presStyleCnt="0"/>
      <dgm:spPr/>
    </dgm:pt>
    <dgm:pt modelId="{C21E7074-75C8-45F0-ADBA-D1A485E0345A}" type="pres">
      <dgm:prSet presAssocID="{291FEF99-B9AA-47D8-A2CB-5D1D0B446E71}" presName="Accent1Text" presStyleLbl="node1" presStyleIdx="1" presStyleCnt="8"/>
      <dgm:spPr/>
    </dgm:pt>
    <dgm:pt modelId="{B1080D76-190D-4784-A17F-F05DE4CDEB09}" type="pres">
      <dgm:prSet presAssocID="{291FEF99-B9AA-47D8-A2CB-5D1D0B446E71}" presName="spaceBetweenRectangles" presStyleCnt="0"/>
      <dgm:spPr/>
    </dgm:pt>
    <dgm:pt modelId="{A6E2C5E6-29E4-435A-93B1-5BEA2D0D62E2}" type="pres">
      <dgm:prSet presAssocID="{8E255AFE-B965-479E-9F50-0D6F3E2E0D89}" presName="composite" presStyleCnt="0"/>
      <dgm:spPr/>
    </dgm:pt>
    <dgm:pt modelId="{7133E8CA-EA85-4FB5-A56F-2E98B9DD803B}" type="pres">
      <dgm:prSet presAssocID="{8E255AFE-B965-479E-9F50-0D6F3E2E0D8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3B44C18-8657-4C79-9A3F-F3C4F292D696}" type="pres">
      <dgm:prSet presAssocID="{8E255AFE-B965-479E-9F50-0D6F3E2E0D8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40DCB3C-A335-423E-98D8-54823FC868D8}" type="pres">
      <dgm:prSet presAssocID="{8E255AFE-B965-479E-9F50-0D6F3E2E0D89}" presName="BalanceSpacing" presStyleCnt="0"/>
      <dgm:spPr/>
    </dgm:pt>
    <dgm:pt modelId="{31CE4EAD-CCBC-4AD4-B610-FE3077FFD73B}" type="pres">
      <dgm:prSet presAssocID="{8E255AFE-B965-479E-9F50-0D6F3E2E0D89}" presName="BalanceSpacing1" presStyleCnt="0"/>
      <dgm:spPr/>
    </dgm:pt>
    <dgm:pt modelId="{A4121DA7-D249-4BB3-AABE-40BC407F84FD}" type="pres">
      <dgm:prSet presAssocID="{96B36485-8C5C-402A-93FD-EB92EF5CE363}" presName="Accent1Text" presStyleLbl="node1" presStyleIdx="3" presStyleCnt="8"/>
      <dgm:spPr/>
    </dgm:pt>
    <dgm:pt modelId="{A2A70D64-4A19-4AFD-8D87-3D159BDA9ECB}" type="pres">
      <dgm:prSet presAssocID="{96B36485-8C5C-402A-93FD-EB92EF5CE363}" presName="spaceBetweenRectangles" presStyleCnt="0"/>
      <dgm:spPr/>
    </dgm:pt>
    <dgm:pt modelId="{FC593A86-DC76-45E3-83FD-1BD8F4BA888B}" type="pres">
      <dgm:prSet presAssocID="{5158AB03-EF18-4F9F-BF95-63A7794E1A7B}" presName="composite" presStyleCnt="0"/>
      <dgm:spPr/>
    </dgm:pt>
    <dgm:pt modelId="{89B405CE-912A-4208-A5EC-465899AE58A4}" type="pres">
      <dgm:prSet presAssocID="{5158AB03-EF18-4F9F-BF95-63A7794E1A7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B2FFF41-3B75-4310-9596-D105E5A95F85}" type="pres">
      <dgm:prSet presAssocID="{5158AB03-EF18-4F9F-BF95-63A7794E1A7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0862FE1-ECC7-4B2A-9C14-A6816FF4AB8E}" type="pres">
      <dgm:prSet presAssocID="{5158AB03-EF18-4F9F-BF95-63A7794E1A7B}" presName="BalanceSpacing" presStyleCnt="0"/>
      <dgm:spPr/>
    </dgm:pt>
    <dgm:pt modelId="{36855F57-923A-4C03-9426-B55EEAD1B9A1}" type="pres">
      <dgm:prSet presAssocID="{5158AB03-EF18-4F9F-BF95-63A7794E1A7B}" presName="BalanceSpacing1" presStyleCnt="0"/>
      <dgm:spPr/>
    </dgm:pt>
    <dgm:pt modelId="{54CD3411-3A9C-4EC2-A590-F96999B651A2}" type="pres">
      <dgm:prSet presAssocID="{D3EF119F-17A6-4371-B0D9-4B18B09F2EE8}" presName="Accent1Text" presStyleLbl="node1" presStyleIdx="5" presStyleCnt="8"/>
      <dgm:spPr/>
    </dgm:pt>
    <dgm:pt modelId="{3CBE679E-3C10-4CB1-9C12-6763A9080FCA}" type="pres">
      <dgm:prSet presAssocID="{D3EF119F-17A6-4371-B0D9-4B18B09F2EE8}" presName="spaceBetweenRectangles" presStyleCnt="0"/>
      <dgm:spPr/>
    </dgm:pt>
    <dgm:pt modelId="{A13EB831-F344-4211-A75A-D2E29B1DDD00}" type="pres">
      <dgm:prSet presAssocID="{0C5CCECD-AB47-4C79-B2E0-9A7822573266}" presName="composite" presStyleCnt="0"/>
      <dgm:spPr/>
    </dgm:pt>
    <dgm:pt modelId="{42EC4B67-D0D6-45F6-A758-B9BD658BB0B0}" type="pres">
      <dgm:prSet presAssocID="{0C5CCECD-AB47-4C79-B2E0-9A782257326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DC58DE4F-ED3D-419F-B9B9-256E9B1A83A0}" type="pres">
      <dgm:prSet presAssocID="{0C5CCECD-AB47-4C79-B2E0-9A782257326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BC0F030-BBDB-40CF-AA2C-3C84E4802793}" type="pres">
      <dgm:prSet presAssocID="{0C5CCECD-AB47-4C79-B2E0-9A7822573266}" presName="BalanceSpacing" presStyleCnt="0"/>
      <dgm:spPr/>
    </dgm:pt>
    <dgm:pt modelId="{AF9A7CCB-2F03-45D5-99C3-9BF19942ADA4}" type="pres">
      <dgm:prSet presAssocID="{0C5CCECD-AB47-4C79-B2E0-9A7822573266}" presName="BalanceSpacing1" presStyleCnt="0"/>
      <dgm:spPr/>
    </dgm:pt>
    <dgm:pt modelId="{86A627F7-C947-4ECD-AF8A-51C33C0B0792}" type="pres">
      <dgm:prSet presAssocID="{F47A7C1D-94BF-4752-B0EE-0651AE537BE7}" presName="Accent1Text" presStyleLbl="node1" presStyleIdx="7" presStyleCnt="8"/>
      <dgm:spPr/>
    </dgm:pt>
  </dgm:ptLst>
  <dgm:cxnLst>
    <dgm:cxn modelId="{BBF9DC0E-FC83-48A1-BA98-23697634A3B4}" type="presOf" srcId="{5158AB03-EF18-4F9F-BF95-63A7794E1A7B}" destId="{89B405CE-912A-4208-A5EC-465899AE58A4}" srcOrd="0" destOrd="0" presId="urn:microsoft.com/office/officeart/2008/layout/AlternatingHexagons"/>
    <dgm:cxn modelId="{05FD8912-DB1D-493E-AD15-267DE393A762}" type="presOf" srcId="{F47A7C1D-94BF-4752-B0EE-0651AE537BE7}" destId="{86A627F7-C947-4ECD-AF8A-51C33C0B0792}" srcOrd="0" destOrd="0" presId="urn:microsoft.com/office/officeart/2008/layout/AlternatingHexagons"/>
    <dgm:cxn modelId="{AB81E329-9015-4E56-BF1D-BF619F7871B0}" type="presOf" srcId="{291FEF99-B9AA-47D8-A2CB-5D1D0B446E71}" destId="{C21E7074-75C8-45F0-ADBA-D1A485E0345A}" srcOrd="0" destOrd="0" presId="urn:microsoft.com/office/officeart/2008/layout/AlternatingHexagons"/>
    <dgm:cxn modelId="{E4744130-EC93-4397-82CA-F7DFFAB4D4A0}" type="presOf" srcId="{FEA1D1F9-962B-4981-BAC0-812EB179C9DF}" destId="{2B5DA597-C27E-4EE4-A717-A9A34AF6F711}" srcOrd="0" destOrd="0" presId="urn:microsoft.com/office/officeart/2008/layout/AlternatingHexagons"/>
    <dgm:cxn modelId="{E096A638-2F4C-4FE0-8C4F-47E9048C70EC}" type="presOf" srcId="{8E255AFE-B965-479E-9F50-0D6F3E2E0D89}" destId="{7133E8CA-EA85-4FB5-A56F-2E98B9DD803B}" srcOrd="0" destOrd="0" presId="urn:microsoft.com/office/officeart/2008/layout/AlternatingHexagons"/>
    <dgm:cxn modelId="{86D92447-1A20-4776-ACC4-E3E1154F1A41}" type="presOf" srcId="{FD3FABE4-1BF8-47F5-9B25-7BDD296E28F8}" destId="{5B7AE58E-F0E0-419C-8EB2-50BBAC29342D}" srcOrd="0" destOrd="0" presId="urn:microsoft.com/office/officeart/2008/layout/AlternatingHexagons"/>
    <dgm:cxn modelId="{A4938872-2C7A-4C27-AD19-66CC46A7A838}" srcId="{FD3FABE4-1BF8-47F5-9B25-7BDD296E28F8}" destId="{8E255AFE-B965-479E-9F50-0D6F3E2E0D89}" srcOrd="1" destOrd="0" parTransId="{4BCC0B6F-BF28-4BA7-827E-7BC9810ED06E}" sibTransId="{96B36485-8C5C-402A-93FD-EB92EF5CE363}"/>
    <dgm:cxn modelId="{87243453-1EEA-4B12-8094-EA793CFCADD7}" type="presOf" srcId="{96B36485-8C5C-402A-93FD-EB92EF5CE363}" destId="{A4121DA7-D249-4BB3-AABE-40BC407F84FD}" srcOrd="0" destOrd="0" presId="urn:microsoft.com/office/officeart/2008/layout/AlternatingHexagons"/>
    <dgm:cxn modelId="{053D9856-ABBF-47B3-A79E-025C64906508}" srcId="{FD3FABE4-1BF8-47F5-9B25-7BDD296E28F8}" destId="{5158AB03-EF18-4F9F-BF95-63A7794E1A7B}" srcOrd="2" destOrd="0" parTransId="{5BD76335-C5F3-4AC5-AB44-22203DEC4AE3}" sibTransId="{D3EF119F-17A6-4371-B0D9-4B18B09F2EE8}"/>
    <dgm:cxn modelId="{29D05778-D3FD-40B4-B326-AFB80827CB10}" type="presOf" srcId="{D3EF119F-17A6-4371-B0D9-4B18B09F2EE8}" destId="{54CD3411-3A9C-4EC2-A590-F96999B651A2}" srcOrd="0" destOrd="0" presId="urn:microsoft.com/office/officeart/2008/layout/AlternatingHexagons"/>
    <dgm:cxn modelId="{63F68297-810F-41ED-815D-C391D2D2F755}" type="presOf" srcId="{0C5CCECD-AB47-4C79-B2E0-9A7822573266}" destId="{42EC4B67-D0D6-45F6-A758-B9BD658BB0B0}" srcOrd="0" destOrd="0" presId="urn:microsoft.com/office/officeart/2008/layout/AlternatingHexagons"/>
    <dgm:cxn modelId="{4803A0B5-50FC-47A7-B18A-02BD4A367D65}" srcId="{FD3FABE4-1BF8-47F5-9B25-7BDD296E28F8}" destId="{FEA1D1F9-962B-4981-BAC0-812EB179C9DF}" srcOrd="0" destOrd="0" parTransId="{66DEA847-CCAF-4D42-8C5F-926FAAF7B023}" sibTransId="{291FEF99-B9AA-47D8-A2CB-5D1D0B446E71}"/>
    <dgm:cxn modelId="{026452FC-F400-4DC0-979F-9DA1A8FA66DC}" srcId="{FD3FABE4-1BF8-47F5-9B25-7BDD296E28F8}" destId="{0C5CCECD-AB47-4C79-B2E0-9A7822573266}" srcOrd="3" destOrd="0" parTransId="{AC4CDBAE-5BC1-476A-80F2-ADB754EF4010}" sibTransId="{F47A7C1D-94BF-4752-B0EE-0651AE537BE7}"/>
    <dgm:cxn modelId="{D2BBA803-E8FB-452E-9989-6034F020DD7D}" type="presParOf" srcId="{5B7AE58E-F0E0-419C-8EB2-50BBAC29342D}" destId="{9D30D2EA-E962-45C9-99E7-D04233E19971}" srcOrd="0" destOrd="0" presId="urn:microsoft.com/office/officeart/2008/layout/AlternatingHexagons"/>
    <dgm:cxn modelId="{3E8B6BF1-055D-4728-BA46-18B15AAEA7EB}" type="presParOf" srcId="{9D30D2EA-E962-45C9-99E7-D04233E19971}" destId="{2B5DA597-C27E-4EE4-A717-A9A34AF6F711}" srcOrd="0" destOrd="0" presId="urn:microsoft.com/office/officeart/2008/layout/AlternatingHexagons"/>
    <dgm:cxn modelId="{76EB73C8-079D-42A9-89E1-69B88B13F8CE}" type="presParOf" srcId="{9D30D2EA-E962-45C9-99E7-D04233E19971}" destId="{1708822C-8D0C-4FDD-ABE8-FAADDFCE60C4}" srcOrd="1" destOrd="0" presId="urn:microsoft.com/office/officeart/2008/layout/AlternatingHexagons"/>
    <dgm:cxn modelId="{EBC18AF3-29DE-4778-944A-AB0424B9A6B5}" type="presParOf" srcId="{9D30D2EA-E962-45C9-99E7-D04233E19971}" destId="{4DF1673D-536D-47F0-B43C-14A8696D2C1F}" srcOrd="2" destOrd="0" presId="urn:microsoft.com/office/officeart/2008/layout/AlternatingHexagons"/>
    <dgm:cxn modelId="{4F52082F-7F12-419C-87EB-B986880F1787}" type="presParOf" srcId="{9D30D2EA-E962-45C9-99E7-D04233E19971}" destId="{3025F663-0BD9-4568-9DB8-567B6C4806D0}" srcOrd="3" destOrd="0" presId="urn:microsoft.com/office/officeart/2008/layout/AlternatingHexagons"/>
    <dgm:cxn modelId="{8327E479-4889-45F2-9F02-548093707D13}" type="presParOf" srcId="{9D30D2EA-E962-45C9-99E7-D04233E19971}" destId="{C21E7074-75C8-45F0-ADBA-D1A485E0345A}" srcOrd="4" destOrd="0" presId="urn:microsoft.com/office/officeart/2008/layout/AlternatingHexagons"/>
    <dgm:cxn modelId="{C0A19407-0379-4D43-AA99-3CBC37094010}" type="presParOf" srcId="{5B7AE58E-F0E0-419C-8EB2-50BBAC29342D}" destId="{B1080D76-190D-4784-A17F-F05DE4CDEB09}" srcOrd="1" destOrd="0" presId="urn:microsoft.com/office/officeart/2008/layout/AlternatingHexagons"/>
    <dgm:cxn modelId="{52EAE12B-7E2F-4949-8EA1-E2B1BA5FD8CF}" type="presParOf" srcId="{5B7AE58E-F0E0-419C-8EB2-50BBAC29342D}" destId="{A6E2C5E6-29E4-435A-93B1-5BEA2D0D62E2}" srcOrd="2" destOrd="0" presId="urn:microsoft.com/office/officeart/2008/layout/AlternatingHexagons"/>
    <dgm:cxn modelId="{022858BD-498C-4983-836B-F750B869B690}" type="presParOf" srcId="{A6E2C5E6-29E4-435A-93B1-5BEA2D0D62E2}" destId="{7133E8CA-EA85-4FB5-A56F-2E98B9DD803B}" srcOrd="0" destOrd="0" presId="urn:microsoft.com/office/officeart/2008/layout/AlternatingHexagons"/>
    <dgm:cxn modelId="{5C508321-A0FD-4F9E-AEF2-8DDB7911D079}" type="presParOf" srcId="{A6E2C5E6-29E4-435A-93B1-5BEA2D0D62E2}" destId="{B3B44C18-8657-4C79-9A3F-F3C4F292D696}" srcOrd="1" destOrd="0" presId="urn:microsoft.com/office/officeart/2008/layout/AlternatingHexagons"/>
    <dgm:cxn modelId="{18E315B5-5344-41CA-8FB5-BDBB28606D0C}" type="presParOf" srcId="{A6E2C5E6-29E4-435A-93B1-5BEA2D0D62E2}" destId="{640DCB3C-A335-423E-98D8-54823FC868D8}" srcOrd="2" destOrd="0" presId="urn:microsoft.com/office/officeart/2008/layout/AlternatingHexagons"/>
    <dgm:cxn modelId="{9F3BA567-6D6E-49A2-A15E-256A194D6359}" type="presParOf" srcId="{A6E2C5E6-29E4-435A-93B1-5BEA2D0D62E2}" destId="{31CE4EAD-CCBC-4AD4-B610-FE3077FFD73B}" srcOrd="3" destOrd="0" presId="urn:microsoft.com/office/officeart/2008/layout/AlternatingHexagons"/>
    <dgm:cxn modelId="{41EE4FCE-518C-4F45-9791-A49BA8FA5DDA}" type="presParOf" srcId="{A6E2C5E6-29E4-435A-93B1-5BEA2D0D62E2}" destId="{A4121DA7-D249-4BB3-AABE-40BC407F84FD}" srcOrd="4" destOrd="0" presId="urn:microsoft.com/office/officeart/2008/layout/AlternatingHexagons"/>
    <dgm:cxn modelId="{DCE9F7EF-8154-4081-934C-E99399594F1D}" type="presParOf" srcId="{5B7AE58E-F0E0-419C-8EB2-50BBAC29342D}" destId="{A2A70D64-4A19-4AFD-8D87-3D159BDA9ECB}" srcOrd="3" destOrd="0" presId="urn:microsoft.com/office/officeart/2008/layout/AlternatingHexagons"/>
    <dgm:cxn modelId="{88B65898-E903-4461-9CE7-722B39CE58BB}" type="presParOf" srcId="{5B7AE58E-F0E0-419C-8EB2-50BBAC29342D}" destId="{FC593A86-DC76-45E3-83FD-1BD8F4BA888B}" srcOrd="4" destOrd="0" presId="urn:microsoft.com/office/officeart/2008/layout/AlternatingHexagons"/>
    <dgm:cxn modelId="{8AB1093A-E4A6-446C-B341-320F3688E204}" type="presParOf" srcId="{FC593A86-DC76-45E3-83FD-1BD8F4BA888B}" destId="{89B405CE-912A-4208-A5EC-465899AE58A4}" srcOrd="0" destOrd="0" presId="urn:microsoft.com/office/officeart/2008/layout/AlternatingHexagons"/>
    <dgm:cxn modelId="{4965F4D2-66C8-43B4-84B1-59084E383A86}" type="presParOf" srcId="{FC593A86-DC76-45E3-83FD-1BD8F4BA888B}" destId="{EB2FFF41-3B75-4310-9596-D105E5A95F85}" srcOrd="1" destOrd="0" presId="urn:microsoft.com/office/officeart/2008/layout/AlternatingHexagons"/>
    <dgm:cxn modelId="{8CEAAC6A-5A58-48BE-B45F-FE7D3CEE8A61}" type="presParOf" srcId="{FC593A86-DC76-45E3-83FD-1BD8F4BA888B}" destId="{90862FE1-ECC7-4B2A-9C14-A6816FF4AB8E}" srcOrd="2" destOrd="0" presId="urn:microsoft.com/office/officeart/2008/layout/AlternatingHexagons"/>
    <dgm:cxn modelId="{F5D77026-FE34-481E-AEBA-B47E1545CB4F}" type="presParOf" srcId="{FC593A86-DC76-45E3-83FD-1BD8F4BA888B}" destId="{36855F57-923A-4C03-9426-B55EEAD1B9A1}" srcOrd="3" destOrd="0" presId="urn:microsoft.com/office/officeart/2008/layout/AlternatingHexagons"/>
    <dgm:cxn modelId="{ADE198F4-BF59-4BDE-979B-74E54C30150C}" type="presParOf" srcId="{FC593A86-DC76-45E3-83FD-1BD8F4BA888B}" destId="{54CD3411-3A9C-4EC2-A590-F96999B651A2}" srcOrd="4" destOrd="0" presId="urn:microsoft.com/office/officeart/2008/layout/AlternatingHexagons"/>
    <dgm:cxn modelId="{12CCBE86-BA36-4C3C-937E-4FAF83669B97}" type="presParOf" srcId="{5B7AE58E-F0E0-419C-8EB2-50BBAC29342D}" destId="{3CBE679E-3C10-4CB1-9C12-6763A9080FCA}" srcOrd="5" destOrd="0" presId="urn:microsoft.com/office/officeart/2008/layout/AlternatingHexagons"/>
    <dgm:cxn modelId="{9291910C-EAB4-4DA7-9B6B-A3F60FBEFFBB}" type="presParOf" srcId="{5B7AE58E-F0E0-419C-8EB2-50BBAC29342D}" destId="{A13EB831-F344-4211-A75A-D2E29B1DDD00}" srcOrd="6" destOrd="0" presId="urn:microsoft.com/office/officeart/2008/layout/AlternatingHexagons"/>
    <dgm:cxn modelId="{76C13F4F-E27B-4BD2-8F15-E94F39B15177}" type="presParOf" srcId="{A13EB831-F344-4211-A75A-D2E29B1DDD00}" destId="{42EC4B67-D0D6-45F6-A758-B9BD658BB0B0}" srcOrd="0" destOrd="0" presId="urn:microsoft.com/office/officeart/2008/layout/AlternatingHexagons"/>
    <dgm:cxn modelId="{E73ED8DE-0FBC-4046-A092-491BC41BF5E6}" type="presParOf" srcId="{A13EB831-F344-4211-A75A-D2E29B1DDD00}" destId="{DC58DE4F-ED3D-419F-B9B9-256E9B1A83A0}" srcOrd="1" destOrd="0" presId="urn:microsoft.com/office/officeart/2008/layout/AlternatingHexagons"/>
    <dgm:cxn modelId="{D0890DFD-59EF-47E0-B535-EC046100AAB8}" type="presParOf" srcId="{A13EB831-F344-4211-A75A-D2E29B1DDD00}" destId="{BBC0F030-BBDB-40CF-AA2C-3C84E4802793}" srcOrd="2" destOrd="0" presId="urn:microsoft.com/office/officeart/2008/layout/AlternatingHexagons"/>
    <dgm:cxn modelId="{7DC586B7-4FFF-42B5-A567-29578EB623A9}" type="presParOf" srcId="{A13EB831-F344-4211-A75A-D2E29B1DDD00}" destId="{AF9A7CCB-2F03-45D5-99C3-9BF19942ADA4}" srcOrd="3" destOrd="0" presId="urn:microsoft.com/office/officeart/2008/layout/AlternatingHexagons"/>
    <dgm:cxn modelId="{0B5E7B5F-7207-4FA2-BA9D-0F619896BCB4}" type="presParOf" srcId="{A13EB831-F344-4211-A75A-D2E29B1DDD00}" destId="{86A627F7-C947-4ECD-AF8A-51C33C0B079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4B8D44-5952-4DBD-B33A-5BFC5A33B8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BCD650-65B5-440C-93C8-CD9B945FE389}">
      <dgm:prSet/>
      <dgm:spPr/>
      <dgm:t>
        <a:bodyPr/>
        <a:lstStyle/>
        <a:p>
          <a:r>
            <a:rPr lang="en-CA"/>
            <a:t>Powering Tradition with Technology</a:t>
          </a:r>
          <a:endParaRPr lang="en-US"/>
        </a:p>
      </dgm:t>
    </dgm:pt>
    <dgm:pt modelId="{0DB2E964-FCE5-4A5E-A705-115A72440305}" type="parTrans" cxnId="{500C048D-8EEF-42F8-928F-3B83A714B2D2}">
      <dgm:prSet/>
      <dgm:spPr/>
      <dgm:t>
        <a:bodyPr/>
        <a:lstStyle/>
        <a:p>
          <a:endParaRPr lang="en-US"/>
        </a:p>
      </dgm:t>
    </dgm:pt>
    <dgm:pt modelId="{E0EE6E32-9240-433F-8A5D-AEB90ED304CA}" type="sibTrans" cxnId="{500C048D-8EEF-42F8-928F-3B83A714B2D2}">
      <dgm:prSet/>
      <dgm:spPr/>
      <dgm:t>
        <a:bodyPr/>
        <a:lstStyle/>
        <a:p>
          <a:endParaRPr lang="en-US"/>
        </a:p>
      </dgm:t>
    </dgm:pt>
    <dgm:pt modelId="{875B5860-3F13-4C69-B024-84D3767C149C}">
      <dgm:prSet/>
      <dgm:spPr/>
      <dgm:t>
        <a:bodyPr/>
        <a:lstStyle/>
        <a:p>
          <a:r>
            <a:rPr lang="en-CA"/>
            <a:t>Frontend: React for a dynamic and responsive user interface.</a:t>
          </a:r>
          <a:endParaRPr lang="en-US"/>
        </a:p>
      </dgm:t>
    </dgm:pt>
    <dgm:pt modelId="{C68DEDDF-4BE8-4DFB-ADA1-A42C5FBE5DC9}" type="parTrans" cxnId="{183315F9-ACFB-4973-AA56-A8DDF3D5A202}">
      <dgm:prSet/>
      <dgm:spPr/>
      <dgm:t>
        <a:bodyPr/>
        <a:lstStyle/>
        <a:p>
          <a:endParaRPr lang="en-US"/>
        </a:p>
      </dgm:t>
    </dgm:pt>
    <dgm:pt modelId="{C2699FD5-50AE-4B1E-8310-B1D5C84C1CA5}" type="sibTrans" cxnId="{183315F9-ACFB-4973-AA56-A8DDF3D5A202}">
      <dgm:prSet/>
      <dgm:spPr/>
      <dgm:t>
        <a:bodyPr/>
        <a:lstStyle/>
        <a:p>
          <a:endParaRPr lang="en-US"/>
        </a:p>
      </dgm:t>
    </dgm:pt>
    <dgm:pt modelId="{16352BE6-74CC-4C2D-A648-BB7BC3D3BDD6}">
      <dgm:prSet/>
      <dgm:spPr/>
      <dgm:t>
        <a:bodyPr/>
        <a:lstStyle/>
        <a:p>
          <a:r>
            <a:rPr lang="en-CA"/>
            <a:t>Backend: JavaScript (Node.js) for server-side logic and functionality.</a:t>
          </a:r>
          <a:endParaRPr lang="en-US"/>
        </a:p>
      </dgm:t>
    </dgm:pt>
    <dgm:pt modelId="{6717886A-0A11-441E-81A4-7B3B06DE8D0B}" type="parTrans" cxnId="{49577E2B-1A28-4A1A-A8CB-283D76660DAB}">
      <dgm:prSet/>
      <dgm:spPr/>
      <dgm:t>
        <a:bodyPr/>
        <a:lstStyle/>
        <a:p>
          <a:endParaRPr lang="en-US"/>
        </a:p>
      </dgm:t>
    </dgm:pt>
    <dgm:pt modelId="{1F82FE81-D20B-4130-BEE6-355A79EC6109}" type="sibTrans" cxnId="{49577E2B-1A28-4A1A-A8CB-283D76660DAB}">
      <dgm:prSet/>
      <dgm:spPr/>
      <dgm:t>
        <a:bodyPr/>
        <a:lstStyle/>
        <a:p>
          <a:endParaRPr lang="en-US"/>
        </a:p>
      </dgm:t>
    </dgm:pt>
    <dgm:pt modelId="{07877115-3DAC-4700-861B-BCBD49502B64}">
      <dgm:prSet/>
      <dgm:spPr/>
      <dgm:t>
        <a:bodyPr/>
        <a:lstStyle/>
        <a:p>
          <a:r>
            <a:rPr lang="en-CA"/>
            <a:t>Database: MongoDB for efficient data storage and retrieval.</a:t>
          </a:r>
          <a:endParaRPr lang="en-US"/>
        </a:p>
      </dgm:t>
    </dgm:pt>
    <dgm:pt modelId="{5E054D17-1253-4A24-AC17-2950AFC63D13}" type="parTrans" cxnId="{0332CFA4-2879-4FC3-B322-CB63076DFD9D}">
      <dgm:prSet/>
      <dgm:spPr/>
      <dgm:t>
        <a:bodyPr/>
        <a:lstStyle/>
        <a:p>
          <a:endParaRPr lang="en-US"/>
        </a:p>
      </dgm:t>
    </dgm:pt>
    <dgm:pt modelId="{32239A89-54E8-4E8F-92D3-FBE8B94C9CE8}" type="sibTrans" cxnId="{0332CFA4-2879-4FC3-B322-CB63076DFD9D}">
      <dgm:prSet/>
      <dgm:spPr/>
      <dgm:t>
        <a:bodyPr/>
        <a:lstStyle/>
        <a:p>
          <a:endParaRPr lang="en-US"/>
        </a:p>
      </dgm:t>
    </dgm:pt>
    <dgm:pt modelId="{F356D204-E619-4946-AD30-4E7F856E9E0E}" type="pres">
      <dgm:prSet presAssocID="{2D4B8D44-5952-4DBD-B33A-5BFC5A33B8CA}" presName="root" presStyleCnt="0">
        <dgm:presLayoutVars>
          <dgm:dir/>
          <dgm:resizeHandles val="exact"/>
        </dgm:presLayoutVars>
      </dgm:prSet>
      <dgm:spPr/>
    </dgm:pt>
    <dgm:pt modelId="{329CBFCA-FF8B-4DE2-B54D-E20CDC82AF86}" type="pres">
      <dgm:prSet presAssocID="{2D4B8D44-5952-4DBD-B33A-5BFC5A33B8CA}" presName="container" presStyleCnt="0">
        <dgm:presLayoutVars>
          <dgm:dir/>
          <dgm:resizeHandles val="exact"/>
        </dgm:presLayoutVars>
      </dgm:prSet>
      <dgm:spPr/>
    </dgm:pt>
    <dgm:pt modelId="{E6174C5C-5C42-419A-88C8-51215D0E778C}" type="pres">
      <dgm:prSet presAssocID="{0ABCD650-65B5-440C-93C8-CD9B945FE389}" presName="compNode" presStyleCnt="0"/>
      <dgm:spPr/>
    </dgm:pt>
    <dgm:pt modelId="{9EF3C65D-647A-49CC-9B1A-5B98173DB1C1}" type="pres">
      <dgm:prSet presAssocID="{0ABCD650-65B5-440C-93C8-CD9B945FE389}" presName="iconBgRect" presStyleLbl="bgShp" presStyleIdx="0" presStyleCnt="4"/>
      <dgm:spPr/>
    </dgm:pt>
    <dgm:pt modelId="{BB886648-5C16-4248-8F4E-9B84E25FDC69}" type="pres">
      <dgm:prSet presAssocID="{0ABCD650-65B5-440C-93C8-CD9B945FE3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3140303-0957-46A6-9F67-F132677B785A}" type="pres">
      <dgm:prSet presAssocID="{0ABCD650-65B5-440C-93C8-CD9B945FE389}" presName="spaceRect" presStyleCnt="0"/>
      <dgm:spPr/>
    </dgm:pt>
    <dgm:pt modelId="{41E52650-8FA8-4CD8-AE62-13F2E6D00981}" type="pres">
      <dgm:prSet presAssocID="{0ABCD650-65B5-440C-93C8-CD9B945FE389}" presName="textRect" presStyleLbl="revTx" presStyleIdx="0" presStyleCnt="4">
        <dgm:presLayoutVars>
          <dgm:chMax val="1"/>
          <dgm:chPref val="1"/>
        </dgm:presLayoutVars>
      </dgm:prSet>
      <dgm:spPr/>
    </dgm:pt>
    <dgm:pt modelId="{60FF69C7-E53A-4A31-BE4F-6AC69F57853E}" type="pres">
      <dgm:prSet presAssocID="{E0EE6E32-9240-433F-8A5D-AEB90ED304CA}" presName="sibTrans" presStyleLbl="sibTrans2D1" presStyleIdx="0" presStyleCnt="0"/>
      <dgm:spPr/>
    </dgm:pt>
    <dgm:pt modelId="{733642AD-6DA8-4D69-898C-FDA2025D5C6C}" type="pres">
      <dgm:prSet presAssocID="{875B5860-3F13-4C69-B024-84D3767C149C}" presName="compNode" presStyleCnt="0"/>
      <dgm:spPr/>
    </dgm:pt>
    <dgm:pt modelId="{E71EAC4F-8658-4F4A-BE29-1D4A08719CEE}" type="pres">
      <dgm:prSet presAssocID="{875B5860-3F13-4C69-B024-84D3767C149C}" presName="iconBgRect" presStyleLbl="bgShp" presStyleIdx="1" presStyleCnt="4"/>
      <dgm:spPr/>
    </dgm:pt>
    <dgm:pt modelId="{678EB27F-70C9-4F97-BEFD-7994841CBBFB}" type="pres">
      <dgm:prSet presAssocID="{875B5860-3F13-4C69-B024-84D3767C14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A1AFE9E-4938-4ACE-A2B0-CA41BFD9E2AE}" type="pres">
      <dgm:prSet presAssocID="{875B5860-3F13-4C69-B024-84D3767C149C}" presName="spaceRect" presStyleCnt="0"/>
      <dgm:spPr/>
    </dgm:pt>
    <dgm:pt modelId="{D1E0A59F-79AB-4800-AE7C-76372254ED21}" type="pres">
      <dgm:prSet presAssocID="{875B5860-3F13-4C69-B024-84D3767C149C}" presName="textRect" presStyleLbl="revTx" presStyleIdx="1" presStyleCnt="4">
        <dgm:presLayoutVars>
          <dgm:chMax val="1"/>
          <dgm:chPref val="1"/>
        </dgm:presLayoutVars>
      </dgm:prSet>
      <dgm:spPr/>
    </dgm:pt>
    <dgm:pt modelId="{68D568ED-B4AE-43EE-91FD-E42509342115}" type="pres">
      <dgm:prSet presAssocID="{C2699FD5-50AE-4B1E-8310-B1D5C84C1CA5}" presName="sibTrans" presStyleLbl="sibTrans2D1" presStyleIdx="0" presStyleCnt="0"/>
      <dgm:spPr/>
    </dgm:pt>
    <dgm:pt modelId="{C85E67DA-E6A7-48D9-BBD1-37EA9AF71C2D}" type="pres">
      <dgm:prSet presAssocID="{16352BE6-74CC-4C2D-A648-BB7BC3D3BDD6}" presName="compNode" presStyleCnt="0"/>
      <dgm:spPr/>
    </dgm:pt>
    <dgm:pt modelId="{736CDD80-AAD2-4B0E-A0CE-A5EE9909998E}" type="pres">
      <dgm:prSet presAssocID="{16352BE6-74CC-4C2D-A648-BB7BC3D3BDD6}" presName="iconBgRect" presStyleLbl="bgShp" presStyleIdx="2" presStyleCnt="4"/>
      <dgm:spPr/>
    </dgm:pt>
    <dgm:pt modelId="{0A3BB4E3-1252-4E8E-8FA8-EC0E8B994993}" type="pres">
      <dgm:prSet presAssocID="{16352BE6-74CC-4C2D-A648-BB7BC3D3BD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E7C24A3-DC05-4A37-97C0-83EB1380E6A3}" type="pres">
      <dgm:prSet presAssocID="{16352BE6-74CC-4C2D-A648-BB7BC3D3BDD6}" presName="spaceRect" presStyleCnt="0"/>
      <dgm:spPr/>
    </dgm:pt>
    <dgm:pt modelId="{6EC9CA9E-0C0A-4777-BC98-3BA4C4F7616A}" type="pres">
      <dgm:prSet presAssocID="{16352BE6-74CC-4C2D-A648-BB7BC3D3BDD6}" presName="textRect" presStyleLbl="revTx" presStyleIdx="2" presStyleCnt="4">
        <dgm:presLayoutVars>
          <dgm:chMax val="1"/>
          <dgm:chPref val="1"/>
        </dgm:presLayoutVars>
      </dgm:prSet>
      <dgm:spPr/>
    </dgm:pt>
    <dgm:pt modelId="{15A559B8-AD04-4803-B455-BE671081CC4A}" type="pres">
      <dgm:prSet presAssocID="{1F82FE81-D20B-4130-BEE6-355A79EC6109}" presName="sibTrans" presStyleLbl="sibTrans2D1" presStyleIdx="0" presStyleCnt="0"/>
      <dgm:spPr/>
    </dgm:pt>
    <dgm:pt modelId="{F4A9D4D2-711E-43D1-B146-679263CD5A37}" type="pres">
      <dgm:prSet presAssocID="{07877115-3DAC-4700-861B-BCBD49502B64}" presName="compNode" presStyleCnt="0"/>
      <dgm:spPr/>
    </dgm:pt>
    <dgm:pt modelId="{BD4897EF-984F-44E9-B5B9-119C4781A6BC}" type="pres">
      <dgm:prSet presAssocID="{07877115-3DAC-4700-861B-BCBD49502B64}" presName="iconBgRect" presStyleLbl="bgShp" presStyleIdx="3" presStyleCnt="4"/>
      <dgm:spPr/>
    </dgm:pt>
    <dgm:pt modelId="{6F819840-9D98-4D93-984B-D6B2FB3F5297}" type="pres">
      <dgm:prSet presAssocID="{07877115-3DAC-4700-861B-BCBD49502B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BD644D-F495-4F0B-96E0-67E3CFD09ED6}" type="pres">
      <dgm:prSet presAssocID="{07877115-3DAC-4700-861B-BCBD49502B64}" presName="spaceRect" presStyleCnt="0"/>
      <dgm:spPr/>
    </dgm:pt>
    <dgm:pt modelId="{AA0881C0-0EF1-42CA-973D-9B0EC8788D58}" type="pres">
      <dgm:prSet presAssocID="{07877115-3DAC-4700-861B-BCBD49502B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38B00A-3879-4EDF-8940-76E7859BBE92}" type="presOf" srcId="{1F82FE81-D20B-4130-BEE6-355A79EC6109}" destId="{15A559B8-AD04-4803-B455-BE671081CC4A}" srcOrd="0" destOrd="0" presId="urn:microsoft.com/office/officeart/2018/2/layout/IconCircleList"/>
    <dgm:cxn modelId="{02CE7E0D-A59C-4268-8A63-2F0DBAE1AE72}" type="presOf" srcId="{E0EE6E32-9240-433F-8A5D-AEB90ED304CA}" destId="{60FF69C7-E53A-4A31-BE4F-6AC69F57853E}" srcOrd="0" destOrd="0" presId="urn:microsoft.com/office/officeart/2018/2/layout/IconCircleList"/>
    <dgm:cxn modelId="{EB90B513-D18A-4AB9-ACA9-1BD4280DA23C}" type="presOf" srcId="{C2699FD5-50AE-4B1E-8310-B1D5C84C1CA5}" destId="{68D568ED-B4AE-43EE-91FD-E42509342115}" srcOrd="0" destOrd="0" presId="urn:microsoft.com/office/officeart/2018/2/layout/IconCircleList"/>
    <dgm:cxn modelId="{49577E2B-1A28-4A1A-A8CB-283D76660DAB}" srcId="{2D4B8D44-5952-4DBD-B33A-5BFC5A33B8CA}" destId="{16352BE6-74CC-4C2D-A648-BB7BC3D3BDD6}" srcOrd="2" destOrd="0" parTransId="{6717886A-0A11-441E-81A4-7B3B06DE8D0B}" sibTransId="{1F82FE81-D20B-4130-BEE6-355A79EC6109}"/>
    <dgm:cxn modelId="{14D3EC5E-8D15-4F46-B3C7-C61F1C4BA52C}" type="presOf" srcId="{0ABCD650-65B5-440C-93C8-CD9B945FE389}" destId="{41E52650-8FA8-4CD8-AE62-13F2E6D00981}" srcOrd="0" destOrd="0" presId="urn:microsoft.com/office/officeart/2018/2/layout/IconCircleList"/>
    <dgm:cxn modelId="{73A6FD80-51BC-4F58-9EEA-DE02B8C1F0B4}" type="presOf" srcId="{875B5860-3F13-4C69-B024-84D3767C149C}" destId="{D1E0A59F-79AB-4800-AE7C-76372254ED21}" srcOrd="0" destOrd="0" presId="urn:microsoft.com/office/officeart/2018/2/layout/IconCircleList"/>
    <dgm:cxn modelId="{500C048D-8EEF-42F8-928F-3B83A714B2D2}" srcId="{2D4B8D44-5952-4DBD-B33A-5BFC5A33B8CA}" destId="{0ABCD650-65B5-440C-93C8-CD9B945FE389}" srcOrd="0" destOrd="0" parTransId="{0DB2E964-FCE5-4A5E-A705-115A72440305}" sibTransId="{E0EE6E32-9240-433F-8A5D-AEB90ED304CA}"/>
    <dgm:cxn modelId="{0332CFA4-2879-4FC3-B322-CB63076DFD9D}" srcId="{2D4B8D44-5952-4DBD-B33A-5BFC5A33B8CA}" destId="{07877115-3DAC-4700-861B-BCBD49502B64}" srcOrd="3" destOrd="0" parTransId="{5E054D17-1253-4A24-AC17-2950AFC63D13}" sibTransId="{32239A89-54E8-4E8F-92D3-FBE8B94C9CE8}"/>
    <dgm:cxn modelId="{B8E642BD-C4E1-4FE3-AB4B-5B9FABC1C083}" type="presOf" srcId="{07877115-3DAC-4700-861B-BCBD49502B64}" destId="{AA0881C0-0EF1-42CA-973D-9B0EC8788D58}" srcOrd="0" destOrd="0" presId="urn:microsoft.com/office/officeart/2018/2/layout/IconCircleList"/>
    <dgm:cxn modelId="{4B571FD8-8C3F-4120-9E61-3ACB3E8A56FC}" type="presOf" srcId="{2D4B8D44-5952-4DBD-B33A-5BFC5A33B8CA}" destId="{F356D204-E619-4946-AD30-4E7F856E9E0E}" srcOrd="0" destOrd="0" presId="urn:microsoft.com/office/officeart/2018/2/layout/IconCircleList"/>
    <dgm:cxn modelId="{2DFBDBE0-6311-4CE3-8537-37A1E6392508}" type="presOf" srcId="{16352BE6-74CC-4C2D-A648-BB7BC3D3BDD6}" destId="{6EC9CA9E-0C0A-4777-BC98-3BA4C4F7616A}" srcOrd="0" destOrd="0" presId="urn:microsoft.com/office/officeart/2018/2/layout/IconCircleList"/>
    <dgm:cxn modelId="{183315F9-ACFB-4973-AA56-A8DDF3D5A202}" srcId="{2D4B8D44-5952-4DBD-B33A-5BFC5A33B8CA}" destId="{875B5860-3F13-4C69-B024-84D3767C149C}" srcOrd="1" destOrd="0" parTransId="{C68DEDDF-4BE8-4DFB-ADA1-A42C5FBE5DC9}" sibTransId="{C2699FD5-50AE-4B1E-8310-B1D5C84C1CA5}"/>
    <dgm:cxn modelId="{63C57353-0756-4519-8DB0-72BDBA5CE670}" type="presParOf" srcId="{F356D204-E619-4946-AD30-4E7F856E9E0E}" destId="{329CBFCA-FF8B-4DE2-B54D-E20CDC82AF86}" srcOrd="0" destOrd="0" presId="urn:microsoft.com/office/officeart/2018/2/layout/IconCircleList"/>
    <dgm:cxn modelId="{A84BBDA3-EBDD-469E-86F4-E66972F4FFBF}" type="presParOf" srcId="{329CBFCA-FF8B-4DE2-B54D-E20CDC82AF86}" destId="{E6174C5C-5C42-419A-88C8-51215D0E778C}" srcOrd="0" destOrd="0" presId="urn:microsoft.com/office/officeart/2018/2/layout/IconCircleList"/>
    <dgm:cxn modelId="{A6387544-CBF2-475B-8210-6E8532D22A2F}" type="presParOf" srcId="{E6174C5C-5C42-419A-88C8-51215D0E778C}" destId="{9EF3C65D-647A-49CC-9B1A-5B98173DB1C1}" srcOrd="0" destOrd="0" presId="urn:microsoft.com/office/officeart/2018/2/layout/IconCircleList"/>
    <dgm:cxn modelId="{4F03D342-473D-4A37-A7E3-CDD9674C4CE4}" type="presParOf" srcId="{E6174C5C-5C42-419A-88C8-51215D0E778C}" destId="{BB886648-5C16-4248-8F4E-9B84E25FDC69}" srcOrd="1" destOrd="0" presId="urn:microsoft.com/office/officeart/2018/2/layout/IconCircleList"/>
    <dgm:cxn modelId="{334B1B56-1914-4B27-9B9C-EC88AA659399}" type="presParOf" srcId="{E6174C5C-5C42-419A-88C8-51215D0E778C}" destId="{33140303-0957-46A6-9F67-F132677B785A}" srcOrd="2" destOrd="0" presId="urn:microsoft.com/office/officeart/2018/2/layout/IconCircleList"/>
    <dgm:cxn modelId="{69EDEFA3-2CA6-42E3-9F5F-5C27D27CBF49}" type="presParOf" srcId="{E6174C5C-5C42-419A-88C8-51215D0E778C}" destId="{41E52650-8FA8-4CD8-AE62-13F2E6D00981}" srcOrd="3" destOrd="0" presId="urn:microsoft.com/office/officeart/2018/2/layout/IconCircleList"/>
    <dgm:cxn modelId="{2242DFB4-AF29-4796-97B7-49F8C0BD33DF}" type="presParOf" srcId="{329CBFCA-FF8B-4DE2-B54D-E20CDC82AF86}" destId="{60FF69C7-E53A-4A31-BE4F-6AC69F57853E}" srcOrd="1" destOrd="0" presId="urn:microsoft.com/office/officeart/2018/2/layout/IconCircleList"/>
    <dgm:cxn modelId="{74B65B43-F7DE-4AF5-B19D-5A2FA5E46D45}" type="presParOf" srcId="{329CBFCA-FF8B-4DE2-B54D-E20CDC82AF86}" destId="{733642AD-6DA8-4D69-898C-FDA2025D5C6C}" srcOrd="2" destOrd="0" presId="urn:microsoft.com/office/officeart/2018/2/layout/IconCircleList"/>
    <dgm:cxn modelId="{A3F2542E-519A-4470-B75A-5213BB17AD9C}" type="presParOf" srcId="{733642AD-6DA8-4D69-898C-FDA2025D5C6C}" destId="{E71EAC4F-8658-4F4A-BE29-1D4A08719CEE}" srcOrd="0" destOrd="0" presId="urn:microsoft.com/office/officeart/2018/2/layout/IconCircleList"/>
    <dgm:cxn modelId="{A28B30AD-ACD5-40FB-B824-C3E66A14F142}" type="presParOf" srcId="{733642AD-6DA8-4D69-898C-FDA2025D5C6C}" destId="{678EB27F-70C9-4F97-BEFD-7994841CBBFB}" srcOrd="1" destOrd="0" presId="urn:microsoft.com/office/officeart/2018/2/layout/IconCircleList"/>
    <dgm:cxn modelId="{6DD9D986-DC7D-4939-BA3E-9F324BD995AB}" type="presParOf" srcId="{733642AD-6DA8-4D69-898C-FDA2025D5C6C}" destId="{3A1AFE9E-4938-4ACE-A2B0-CA41BFD9E2AE}" srcOrd="2" destOrd="0" presId="urn:microsoft.com/office/officeart/2018/2/layout/IconCircleList"/>
    <dgm:cxn modelId="{EDE7C7BC-9709-4290-81DC-304AFDB3AE25}" type="presParOf" srcId="{733642AD-6DA8-4D69-898C-FDA2025D5C6C}" destId="{D1E0A59F-79AB-4800-AE7C-76372254ED21}" srcOrd="3" destOrd="0" presId="urn:microsoft.com/office/officeart/2018/2/layout/IconCircleList"/>
    <dgm:cxn modelId="{581A61E6-F221-4E69-BB03-E2E0646DA3A8}" type="presParOf" srcId="{329CBFCA-FF8B-4DE2-B54D-E20CDC82AF86}" destId="{68D568ED-B4AE-43EE-91FD-E42509342115}" srcOrd="3" destOrd="0" presId="urn:microsoft.com/office/officeart/2018/2/layout/IconCircleList"/>
    <dgm:cxn modelId="{BFB6BE59-3C84-4490-A309-0ADCD0E9C3E7}" type="presParOf" srcId="{329CBFCA-FF8B-4DE2-B54D-E20CDC82AF86}" destId="{C85E67DA-E6A7-48D9-BBD1-37EA9AF71C2D}" srcOrd="4" destOrd="0" presId="urn:microsoft.com/office/officeart/2018/2/layout/IconCircleList"/>
    <dgm:cxn modelId="{E335C5DE-B1E3-4792-93DA-5A40CD8D2425}" type="presParOf" srcId="{C85E67DA-E6A7-48D9-BBD1-37EA9AF71C2D}" destId="{736CDD80-AAD2-4B0E-A0CE-A5EE9909998E}" srcOrd="0" destOrd="0" presId="urn:microsoft.com/office/officeart/2018/2/layout/IconCircleList"/>
    <dgm:cxn modelId="{3B608121-7ADD-4943-9AD3-596B9DE62F59}" type="presParOf" srcId="{C85E67DA-E6A7-48D9-BBD1-37EA9AF71C2D}" destId="{0A3BB4E3-1252-4E8E-8FA8-EC0E8B994993}" srcOrd="1" destOrd="0" presId="urn:microsoft.com/office/officeart/2018/2/layout/IconCircleList"/>
    <dgm:cxn modelId="{B5872A2B-5C20-41F6-B6B2-35C154419ED8}" type="presParOf" srcId="{C85E67DA-E6A7-48D9-BBD1-37EA9AF71C2D}" destId="{6E7C24A3-DC05-4A37-97C0-83EB1380E6A3}" srcOrd="2" destOrd="0" presId="urn:microsoft.com/office/officeart/2018/2/layout/IconCircleList"/>
    <dgm:cxn modelId="{ADBEE91F-CA39-4AD5-A9AA-0A934BB1F40F}" type="presParOf" srcId="{C85E67DA-E6A7-48D9-BBD1-37EA9AF71C2D}" destId="{6EC9CA9E-0C0A-4777-BC98-3BA4C4F7616A}" srcOrd="3" destOrd="0" presId="urn:microsoft.com/office/officeart/2018/2/layout/IconCircleList"/>
    <dgm:cxn modelId="{15A00F12-4794-490F-97C8-985C587DC89F}" type="presParOf" srcId="{329CBFCA-FF8B-4DE2-B54D-E20CDC82AF86}" destId="{15A559B8-AD04-4803-B455-BE671081CC4A}" srcOrd="5" destOrd="0" presId="urn:microsoft.com/office/officeart/2018/2/layout/IconCircleList"/>
    <dgm:cxn modelId="{C8442AAB-192C-470F-9454-23C08BE5CFD7}" type="presParOf" srcId="{329CBFCA-FF8B-4DE2-B54D-E20CDC82AF86}" destId="{F4A9D4D2-711E-43D1-B146-679263CD5A37}" srcOrd="6" destOrd="0" presId="urn:microsoft.com/office/officeart/2018/2/layout/IconCircleList"/>
    <dgm:cxn modelId="{EDF7ADE2-CCB5-42C8-A712-660A91A5F2AF}" type="presParOf" srcId="{F4A9D4D2-711E-43D1-B146-679263CD5A37}" destId="{BD4897EF-984F-44E9-B5B9-119C4781A6BC}" srcOrd="0" destOrd="0" presId="urn:microsoft.com/office/officeart/2018/2/layout/IconCircleList"/>
    <dgm:cxn modelId="{9237276E-4D82-467A-861D-935784C3456F}" type="presParOf" srcId="{F4A9D4D2-711E-43D1-B146-679263CD5A37}" destId="{6F819840-9D98-4D93-984B-D6B2FB3F5297}" srcOrd="1" destOrd="0" presId="urn:microsoft.com/office/officeart/2018/2/layout/IconCircleList"/>
    <dgm:cxn modelId="{88513EE6-71A6-4001-A037-CC2A3F620D61}" type="presParOf" srcId="{F4A9D4D2-711E-43D1-B146-679263CD5A37}" destId="{45BD644D-F495-4F0B-96E0-67E3CFD09ED6}" srcOrd="2" destOrd="0" presId="urn:microsoft.com/office/officeart/2018/2/layout/IconCircleList"/>
    <dgm:cxn modelId="{2F3D5016-C5C3-42FB-8921-6D1E1F31D498}" type="presParOf" srcId="{F4A9D4D2-711E-43D1-B146-679263CD5A37}" destId="{AA0881C0-0EF1-42CA-973D-9B0EC8788D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B8E48E-A16F-4597-98E7-CB210778EC0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351D07-F6DC-4655-A71D-4C75D47B73F8}">
      <dgm:prSet/>
      <dgm:spPr/>
      <dgm:t>
        <a:bodyPr/>
        <a:lstStyle/>
        <a:p>
          <a:r>
            <a:rPr lang="en-CA"/>
            <a:t>Elevating Tradition to the Cloud</a:t>
          </a:r>
          <a:endParaRPr lang="en-US"/>
        </a:p>
      </dgm:t>
    </dgm:pt>
    <dgm:pt modelId="{73449F9A-5009-4B3A-A49C-144E63CA354D}" type="parTrans" cxnId="{AEF20A8A-0195-4D45-8232-4455B88BA8E6}">
      <dgm:prSet/>
      <dgm:spPr/>
      <dgm:t>
        <a:bodyPr/>
        <a:lstStyle/>
        <a:p>
          <a:endParaRPr lang="en-US"/>
        </a:p>
      </dgm:t>
    </dgm:pt>
    <dgm:pt modelId="{E6664416-B8D6-4FD2-8757-3BF4E652C444}" type="sibTrans" cxnId="{AEF20A8A-0195-4D45-8232-4455B88BA8E6}">
      <dgm:prSet/>
      <dgm:spPr/>
      <dgm:t>
        <a:bodyPr/>
        <a:lstStyle/>
        <a:p>
          <a:endParaRPr lang="en-US"/>
        </a:p>
      </dgm:t>
    </dgm:pt>
    <dgm:pt modelId="{F43CA269-318F-449E-8F25-8270111DA43B}">
      <dgm:prSet/>
      <dgm:spPr/>
      <dgm:t>
        <a:bodyPr/>
        <a:lstStyle/>
        <a:p>
          <a:r>
            <a:rPr lang="en-CA"/>
            <a:t>Utilization of Amazon Web Services (AWS) for scalable and reliable cloud infrastructure.</a:t>
          </a:r>
          <a:endParaRPr lang="en-US"/>
        </a:p>
      </dgm:t>
    </dgm:pt>
    <dgm:pt modelId="{75AD26DC-9843-4D77-92E7-7C0C3D6BD0CD}" type="parTrans" cxnId="{0A9A1453-A0A2-4E7B-8FD9-689E3B72A434}">
      <dgm:prSet/>
      <dgm:spPr/>
      <dgm:t>
        <a:bodyPr/>
        <a:lstStyle/>
        <a:p>
          <a:endParaRPr lang="en-US"/>
        </a:p>
      </dgm:t>
    </dgm:pt>
    <dgm:pt modelId="{5DAB1AAF-549B-4063-9967-03B0C73E76B9}" type="sibTrans" cxnId="{0A9A1453-A0A2-4E7B-8FD9-689E3B72A434}">
      <dgm:prSet/>
      <dgm:spPr/>
      <dgm:t>
        <a:bodyPr/>
        <a:lstStyle/>
        <a:p>
          <a:endParaRPr lang="en-US"/>
        </a:p>
      </dgm:t>
    </dgm:pt>
    <dgm:pt modelId="{6D62C5E4-54DA-4510-9111-7E93E70A6EE3}">
      <dgm:prSet/>
      <dgm:spPr/>
      <dgm:t>
        <a:bodyPr/>
        <a:lstStyle/>
        <a:p>
          <a:r>
            <a:rPr lang="en-CA"/>
            <a:t>Benefits of cloud services in ensuring optimal performance and accessibility.</a:t>
          </a:r>
          <a:endParaRPr lang="en-US"/>
        </a:p>
      </dgm:t>
    </dgm:pt>
    <dgm:pt modelId="{D97D2EC1-662B-4484-9AFF-8F51E8209641}" type="parTrans" cxnId="{47157CBA-EDC0-49AC-9080-068C3AE3C9B2}">
      <dgm:prSet/>
      <dgm:spPr/>
      <dgm:t>
        <a:bodyPr/>
        <a:lstStyle/>
        <a:p>
          <a:endParaRPr lang="en-US"/>
        </a:p>
      </dgm:t>
    </dgm:pt>
    <dgm:pt modelId="{A4DA0B18-546F-4EDF-AD4F-1D336C0D5BEA}" type="sibTrans" cxnId="{47157CBA-EDC0-49AC-9080-068C3AE3C9B2}">
      <dgm:prSet/>
      <dgm:spPr/>
      <dgm:t>
        <a:bodyPr/>
        <a:lstStyle/>
        <a:p>
          <a:endParaRPr lang="en-US"/>
        </a:p>
      </dgm:t>
    </dgm:pt>
    <dgm:pt modelId="{8AAA6B56-C67D-4C38-988F-008F7E023B3F}">
      <dgm:prSet/>
      <dgm:spPr/>
      <dgm:t>
        <a:bodyPr/>
        <a:lstStyle/>
        <a:p>
          <a:r>
            <a:rPr lang="en-CA"/>
            <a:t>Seamless integration with AWS for enhanced efficiency.</a:t>
          </a:r>
          <a:endParaRPr lang="en-US"/>
        </a:p>
      </dgm:t>
    </dgm:pt>
    <dgm:pt modelId="{050F7BD2-0179-486F-9091-709512CD65C2}" type="parTrans" cxnId="{FBD778B2-13BA-482F-8B8D-B3BE66BD797A}">
      <dgm:prSet/>
      <dgm:spPr/>
      <dgm:t>
        <a:bodyPr/>
        <a:lstStyle/>
        <a:p>
          <a:endParaRPr lang="en-US"/>
        </a:p>
      </dgm:t>
    </dgm:pt>
    <dgm:pt modelId="{72C6BDD1-26BC-429E-9728-6110F29CF0F4}" type="sibTrans" cxnId="{FBD778B2-13BA-482F-8B8D-B3BE66BD797A}">
      <dgm:prSet/>
      <dgm:spPr/>
      <dgm:t>
        <a:bodyPr/>
        <a:lstStyle/>
        <a:p>
          <a:endParaRPr lang="en-US"/>
        </a:p>
      </dgm:t>
    </dgm:pt>
    <dgm:pt modelId="{1AA5DF9A-09DE-4EC7-8D92-30281F594A78}" type="pres">
      <dgm:prSet presAssocID="{C1B8E48E-A16F-4597-98E7-CB210778EC02}" presName="outerComposite" presStyleCnt="0">
        <dgm:presLayoutVars>
          <dgm:chMax val="5"/>
          <dgm:dir/>
          <dgm:resizeHandles val="exact"/>
        </dgm:presLayoutVars>
      </dgm:prSet>
      <dgm:spPr/>
    </dgm:pt>
    <dgm:pt modelId="{58F021EA-F5DA-4B65-9597-73450C39B4E4}" type="pres">
      <dgm:prSet presAssocID="{C1B8E48E-A16F-4597-98E7-CB210778EC02}" presName="dummyMaxCanvas" presStyleCnt="0">
        <dgm:presLayoutVars/>
      </dgm:prSet>
      <dgm:spPr/>
    </dgm:pt>
    <dgm:pt modelId="{9D6D2A31-F9C1-4799-AC0E-F633E1D46784}" type="pres">
      <dgm:prSet presAssocID="{C1B8E48E-A16F-4597-98E7-CB210778EC02}" presName="FourNodes_1" presStyleLbl="node1" presStyleIdx="0" presStyleCnt="4">
        <dgm:presLayoutVars>
          <dgm:bulletEnabled val="1"/>
        </dgm:presLayoutVars>
      </dgm:prSet>
      <dgm:spPr/>
    </dgm:pt>
    <dgm:pt modelId="{2FAD6E58-F03C-4C6F-963A-F256CCA20D59}" type="pres">
      <dgm:prSet presAssocID="{C1B8E48E-A16F-4597-98E7-CB210778EC02}" presName="FourNodes_2" presStyleLbl="node1" presStyleIdx="1" presStyleCnt="4">
        <dgm:presLayoutVars>
          <dgm:bulletEnabled val="1"/>
        </dgm:presLayoutVars>
      </dgm:prSet>
      <dgm:spPr/>
    </dgm:pt>
    <dgm:pt modelId="{515112A4-AF92-49E9-91DB-BBF4EE48ED04}" type="pres">
      <dgm:prSet presAssocID="{C1B8E48E-A16F-4597-98E7-CB210778EC02}" presName="FourNodes_3" presStyleLbl="node1" presStyleIdx="2" presStyleCnt="4">
        <dgm:presLayoutVars>
          <dgm:bulletEnabled val="1"/>
        </dgm:presLayoutVars>
      </dgm:prSet>
      <dgm:spPr/>
    </dgm:pt>
    <dgm:pt modelId="{80582B37-772B-4DF0-A728-6837737D753A}" type="pres">
      <dgm:prSet presAssocID="{C1B8E48E-A16F-4597-98E7-CB210778EC02}" presName="FourNodes_4" presStyleLbl="node1" presStyleIdx="3" presStyleCnt="4">
        <dgm:presLayoutVars>
          <dgm:bulletEnabled val="1"/>
        </dgm:presLayoutVars>
      </dgm:prSet>
      <dgm:spPr/>
    </dgm:pt>
    <dgm:pt modelId="{7CE8FF5D-2280-4286-B232-6F9E2135C655}" type="pres">
      <dgm:prSet presAssocID="{C1B8E48E-A16F-4597-98E7-CB210778EC02}" presName="FourConn_1-2" presStyleLbl="fgAccFollowNode1" presStyleIdx="0" presStyleCnt="3">
        <dgm:presLayoutVars>
          <dgm:bulletEnabled val="1"/>
        </dgm:presLayoutVars>
      </dgm:prSet>
      <dgm:spPr/>
    </dgm:pt>
    <dgm:pt modelId="{61B52638-4EC6-444D-85BD-9A36DF949C13}" type="pres">
      <dgm:prSet presAssocID="{C1B8E48E-A16F-4597-98E7-CB210778EC02}" presName="FourConn_2-3" presStyleLbl="fgAccFollowNode1" presStyleIdx="1" presStyleCnt="3">
        <dgm:presLayoutVars>
          <dgm:bulletEnabled val="1"/>
        </dgm:presLayoutVars>
      </dgm:prSet>
      <dgm:spPr/>
    </dgm:pt>
    <dgm:pt modelId="{EEA2EBE9-61F7-4128-BC82-FCC7AB574891}" type="pres">
      <dgm:prSet presAssocID="{C1B8E48E-A16F-4597-98E7-CB210778EC02}" presName="FourConn_3-4" presStyleLbl="fgAccFollowNode1" presStyleIdx="2" presStyleCnt="3">
        <dgm:presLayoutVars>
          <dgm:bulletEnabled val="1"/>
        </dgm:presLayoutVars>
      </dgm:prSet>
      <dgm:spPr/>
    </dgm:pt>
    <dgm:pt modelId="{1EDB0916-8D34-4F45-929D-1D8FE61544DB}" type="pres">
      <dgm:prSet presAssocID="{C1B8E48E-A16F-4597-98E7-CB210778EC02}" presName="FourNodes_1_text" presStyleLbl="node1" presStyleIdx="3" presStyleCnt="4">
        <dgm:presLayoutVars>
          <dgm:bulletEnabled val="1"/>
        </dgm:presLayoutVars>
      </dgm:prSet>
      <dgm:spPr/>
    </dgm:pt>
    <dgm:pt modelId="{1B0892C3-44C8-41D8-B16D-A647A4DAB472}" type="pres">
      <dgm:prSet presAssocID="{C1B8E48E-A16F-4597-98E7-CB210778EC02}" presName="FourNodes_2_text" presStyleLbl="node1" presStyleIdx="3" presStyleCnt="4">
        <dgm:presLayoutVars>
          <dgm:bulletEnabled val="1"/>
        </dgm:presLayoutVars>
      </dgm:prSet>
      <dgm:spPr/>
    </dgm:pt>
    <dgm:pt modelId="{EC82515F-C360-4F9F-A31A-5E6C09714948}" type="pres">
      <dgm:prSet presAssocID="{C1B8E48E-A16F-4597-98E7-CB210778EC02}" presName="FourNodes_3_text" presStyleLbl="node1" presStyleIdx="3" presStyleCnt="4">
        <dgm:presLayoutVars>
          <dgm:bulletEnabled val="1"/>
        </dgm:presLayoutVars>
      </dgm:prSet>
      <dgm:spPr/>
    </dgm:pt>
    <dgm:pt modelId="{04867D54-C820-483F-9932-09F891DB7F06}" type="pres">
      <dgm:prSet presAssocID="{C1B8E48E-A16F-4597-98E7-CB210778EC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2E2002-5806-4499-9E04-D758D3E03500}" type="presOf" srcId="{A4DA0B18-546F-4EDF-AD4F-1D336C0D5BEA}" destId="{EEA2EBE9-61F7-4128-BC82-FCC7AB574891}" srcOrd="0" destOrd="0" presId="urn:microsoft.com/office/officeart/2005/8/layout/vProcess5"/>
    <dgm:cxn modelId="{E7435D18-B5F4-4D3A-B624-976D7910DFA1}" type="presOf" srcId="{6D62C5E4-54DA-4510-9111-7E93E70A6EE3}" destId="{EC82515F-C360-4F9F-A31A-5E6C09714948}" srcOrd="1" destOrd="0" presId="urn:microsoft.com/office/officeart/2005/8/layout/vProcess5"/>
    <dgm:cxn modelId="{9CE9DB1A-2902-48BF-9125-C8598E36649D}" type="presOf" srcId="{8AAA6B56-C67D-4C38-988F-008F7E023B3F}" destId="{80582B37-772B-4DF0-A728-6837737D753A}" srcOrd="0" destOrd="0" presId="urn:microsoft.com/office/officeart/2005/8/layout/vProcess5"/>
    <dgm:cxn modelId="{176C6F1E-12FC-4C01-91FB-290BB508D35F}" type="presOf" srcId="{F43CA269-318F-449E-8F25-8270111DA43B}" destId="{2FAD6E58-F03C-4C6F-963A-F256CCA20D59}" srcOrd="0" destOrd="0" presId="urn:microsoft.com/office/officeart/2005/8/layout/vProcess5"/>
    <dgm:cxn modelId="{3B12DF1F-A389-4859-B6D7-D27D58B07AC4}" type="presOf" srcId="{B9351D07-F6DC-4655-A71D-4C75D47B73F8}" destId="{1EDB0916-8D34-4F45-929D-1D8FE61544DB}" srcOrd="1" destOrd="0" presId="urn:microsoft.com/office/officeart/2005/8/layout/vProcess5"/>
    <dgm:cxn modelId="{59C5B029-2AC0-40C2-B5AE-E1E7F1070BC3}" type="presOf" srcId="{F43CA269-318F-449E-8F25-8270111DA43B}" destId="{1B0892C3-44C8-41D8-B16D-A647A4DAB472}" srcOrd="1" destOrd="0" presId="urn:microsoft.com/office/officeart/2005/8/layout/vProcess5"/>
    <dgm:cxn modelId="{470B2032-29E4-4D25-9895-55FC48B0C94A}" type="presOf" srcId="{E6664416-B8D6-4FD2-8757-3BF4E652C444}" destId="{7CE8FF5D-2280-4286-B232-6F9E2135C655}" srcOrd="0" destOrd="0" presId="urn:microsoft.com/office/officeart/2005/8/layout/vProcess5"/>
    <dgm:cxn modelId="{1B52566C-048B-4F0C-B4E9-457A995C303B}" type="presOf" srcId="{B9351D07-F6DC-4655-A71D-4C75D47B73F8}" destId="{9D6D2A31-F9C1-4799-AC0E-F633E1D46784}" srcOrd="0" destOrd="0" presId="urn:microsoft.com/office/officeart/2005/8/layout/vProcess5"/>
    <dgm:cxn modelId="{0A9A1453-A0A2-4E7B-8FD9-689E3B72A434}" srcId="{C1B8E48E-A16F-4597-98E7-CB210778EC02}" destId="{F43CA269-318F-449E-8F25-8270111DA43B}" srcOrd="1" destOrd="0" parTransId="{75AD26DC-9843-4D77-92E7-7C0C3D6BD0CD}" sibTransId="{5DAB1AAF-549B-4063-9967-03B0C73E76B9}"/>
    <dgm:cxn modelId="{BB610984-B1D1-4E29-A153-25DBBFD0617D}" type="presOf" srcId="{5DAB1AAF-549B-4063-9967-03B0C73E76B9}" destId="{61B52638-4EC6-444D-85BD-9A36DF949C13}" srcOrd="0" destOrd="0" presId="urn:microsoft.com/office/officeart/2005/8/layout/vProcess5"/>
    <dgm:cxn modelId="{3F5F0E84-B6F2-48A8-8675-C6A37D60E0F3}" type="presOf" srcId="{6D62C5E4-54DA-4510-9111-7E93E70A6EE3}" destId="{515112A4-AF92-49E9-91DB-BBF4EE48ED04}" srcOrd="0" destOrd="0" presId="urn:microsoft.com/office/officeart/2005/8/layout/vProcess5"/>
    <dgm:cxn modelId="{AEF20A8A-0195-4D45-8232-4455B88BA8E6}" srcId="{C1B8E48E-A16F-4597-98E7-CB210778EC02}" destId="{B9351D07-F6DC-4655-A71D-4C75D47B73F8}" srcOrd="0" destOrd="0" parTransId="{73449F9A-5009-4B3A-A49C-144E63CA354D}" sibTransId="{E6664416-B8D6-4FD2-8757-3BF4E652C444}"/>
    <dgm:cxn modelId="{FBD778B2-13BA-482F-8B8D-B3BE66BD797A}" srcId="{C1B8E48E-A16F-4597-98E7-CB210778EC02}" destId="{8AAA6B56-C67D-4C38-988F-008F7E023B3F}" srcOrd="3" destOrd="0" parTransId="{050F7BD2-0179-486F-9091-709512CD65C2}" sibTransId="{72C6BDD1-26BC-429E-9728-6110F29CF0F4}"/>
    <dgm:cxn modelId="{47157CBA-EDC0-49AC-9080-068C3AE3C9B2}" srcId="{C1B8E48E-A16F-4597-98E7-CB210778EC02}" destId="{6D62C5E4-54DA-4510-9111-7E93E70A6EE3}" srcOrd="2" destOrd="0" parTransId="{D97D2EC1-662B-4484-9AFF-8F51E8209641}" sibTransId="{A4DA0B18-546F-4EDF-AD4F-1D336C0D5BEA}"/>
    <dgm:cxn modelId="{B39CC2E9-ACE3-4C75-9FF5-AA2AA1CEC76A}" type="presOf" srcId="{8AAA6B56-C67D-4C38-988F-008F7E023B3F}" destId="{04867D54-C820-483F-9932-09F891DB7F06}" srcOrd="1" destOrd="0" presId="urn:microsoft.com/office/officeart/2005/8/layout/vProcess5"/>
    <dgm:cxn modelId="{888999FA-667F-4666-963C-5CECCC170673}" type="presOf" srcId="{C1B8E48E-A16F-4597-98E7-CB210778EC02}" destId="{1AA5DF9A-09DE-4EC7-8D92-30281F594A78}" srcOrd="0" destOrd="0" presId="urn:microsoft.com/office/officeart/2005/8/layout/vProcess5"/>
    <dgm:cxn modelId="{14A1EF65-A881-4EBD-8574-7ED51E0F0D06}" type="presParOf" srcId="{1AA5DF9A-09DE-4EC7-8D92-30281F594A78}" destId="{58F021EA-F5DA-4B65-9597-73450C39B4E4}" srcOrd="0" destOrd="0" presId="urn:microsoft.com/office/officeart/2005/8/layout/vProcess5"/>
    <dgm:cxn modelId="{9062E6F8-8388-4AEF-BC79-48932C8FF7F7}" type="presParOf" srcId="{1AA5DF9A-09DE-4EC7-8D92-30281F594A78}" destId="{9D6D2A31-F9C1-4799-AC0E-F633E1D46784}" srcOrd="1" destOrd="0" presId="urn:microsoft.com/office/officeart/2005/8/layout/vProcess5"/>
    <dgm:cxn modelId="{E5CC4F10-1C56-4D40-AD54-BE698FC9CC05}" type="presParOf" srcId="{1AA5DF9A-09DE-4EC7-8D92-30281F594A78}" destId="{2FAD6E58-F03C-4C6F-963A-F256CCA20D59}" srcOrd="2" destOrd="0" presId="urn:microsoft.com/office/officeart/2005/8/layout/vProcess5"/>
    <dgm:cxn modelId="{D7BCF12B-0323-476D-9A84-913A1D13D86A}" type="presParOf" srcId="{1AA5DF9A-09DE-4EC7-8D92-30281F594A78}" destId="{515112A4-AF92-49E9-91DB-BBF4EE48ED04}" srcOrd="3" destOrd="0" presId="urn:microsoft.com/office/officeart/2005/8/layout/vProcess5"/>
    <dgm:cxn modelId="{DFF6C833-C31C-456B-8373-4AE0A87274D3}" type="presParOf" srcId="{1AA5DF9A-09DE-4EC7-8D92-30281F594A78}" destId="{80582B37-772B-4DF0-A728-6837737D753A}" srcOrd="4" destOrd="0" presId="urn:microsoft.com/office/officeart/2005/8/layout/vProcess5"/>
    <dgm:cxn modelId="{D6E11752-6980-457F-8EB8-67D88C5A45E3}" type="presParOf" srcId="{1AA5DF9A-09DE-4EC7-8D92-30281F594A78}" destId="{7CE8FF5D-2280-4286-B232-6F9E2135C655}" srcOrd="5" destOrd="0" presId="urn:microsoft.com/office/officeart/2005/8/layout/vProcess5"/>
    <dgm:cxn modelId="{E75B758C-F4C3-4344-BE84-6600C4FC39FB}" type="presParOf" srcId="{1AA5DF9A-09DE-4EC7-8D92-30281F594A78}" destId="{61B52638-4EC6-444D-85BD-9A36DF949C13}" srcOrd="6" destOrd="0" presId="urn:microsoft.com/office/officeart/2005/8/layout/vProcess5"/>
    <dgm:cxn modelId="{0533E92D-7838-49B9-96A3-22B51C613981}" type="presParOf" srcId="{1AA5DF9A-09DE-4EC7-8D92-30281F594A78}" destId="{EEA2EBE9-61F7-4128-BC82-FCC7AB574891}" srcOrd="7" destOrd="0" presId="urn:microsoft.com/office/officeart/2005/8/layout/vProcess5"/>
    <dgm:cxn modelId="{CBA28972-1046-434D-B6E9-F6C30B6842C7}" type="presParOf" srcId="{1AA5DF9A-09DE-4EC7-8D92-30281F594A78}" destId="{1EDB0916-8D34-4F45-929D-1D8FE61544DB}" srcOrd="8" destOrd="0" presId="urn:microsoft.com/office/officeart/2005/8/layout/vProcess5"/>
    <dgm:cxn modelId="{F2481E33-CA25-4F37-B084-B7C1E2B16BA3}" type="presParOf" srcId="{1AA5DF9A-09DE-4EC7-8D92-30281F594A78}" destId="{1B0892C3-44C8-41D8-B16D-A647A4DAB472}" srcOrd="9" destOrd="0" presId="urn:microsoft.com/office/officeart/2005/8/layout/vProcess5"/>
    <dgm:cxn modelId="{B28E8D72-8ED2-4971-93A5-0E8CCD5C3BBE}" type="presParOf" srcId="{1AA5DF9A-09DE-4EC7-8D92-30281F594A78}" destId="{EC82515F-C360-4F9F-A31A-5E6C09714948}" srcOrd="10" destOrd="0" presId="urn:microsoft.com/office/officeart/2005/8/layout/vProcess5"/>
    <dgm:cxn modelId="{8D8AB9FD-C848-4C67-9474-6877517A0BD9}" type="presParOf" srcId="{1AA5DF9A-09DE-4EC7-8D92-30281F594A78}" destId="{04867D54-C820-483F-9932-09F891DB7F0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DCB3DE-4CB7-49E4-BD63-51AFFAE4E5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039E8C-A1F7-45B0-8CD1-C2799356E554}">
      <dgm:prSet/>
      <dgm:spPr/>
      <dgm:t>
        <a:bodyPr/>
        <a:lstStyle/>
        <a:p>
          <a:r>
            <a:rPr lang="en-CA"/>
            <a:t>Ensuring a Smooth Journey</a:t>
          </a:r>
          <a:endParaRPr lang="en-US"/>
        </a:p>
      </dgm:t>
    </dgm:pt>
    <dgm:pt modelId="{F90A1344-50A6-42FA-A76A-A62123462052}" type="parTrans" cxnId="{9B1A65BC-E282-4896-BC8F-E5952F04AF56}">
      <dgm:prSet/>
      <dgm:spPr/>
      <dgm:t>
        <a:bodyPr/>
        <a:lstStyle/>
        <a:p>
          <a:endParaRPr lang="en-US"/>
        </a:p>
      </dgm:t>
    </dgm:pt>
    <dgm:pt modelId="{5DF88677-29C0-48FD-988A-DC2C5C0F8FA0}" type="sibTrans" cxnId="{9B1A65BC-E282-4896-BC8F-E5952F04AF56}">
      <dgm:prSet/>
      <dgm:spPr/>
      <dgm:t>
        <a:bodyPr/>
        <a:lstStyle/>
        <a:p>
          <a:endParaRPr lang="en-US"/>
        </a:p>
      </dgm:t>
    </dgm:pt>
    <dgm:pt modelId="{D7F699A7-0361-406E-9A6D-1C783B21797C}">
      <dgm:prSet/>
      <dgm:spPr/>
      <dgm:t>
        <a:bodyPr/>
        <a:lstStyle/>
        <a:p>
          <a:r>
            <a:rPr lang="en-CA"/>
            <a:t>Continuous Integration (CI) and Continuous Deployment (CD) for automated and reliable processes.</a:t>
          </a:r>
          <a:endParaRPr lang="en-US"/>
        </a:p>
      </dgm:t>
    </dgm:pt>
    <dgm:pt modelId="{A71D6A89-E352-464E-B77B-5535F54D6552}" type="parTrans" cxnId="{02C2439C-BCDA-40FF-8B76-3057EEDB10AF}">
      <dgm:prSet/>
      <dgm:spPr/>
      <dgm:t>
        <a:bodyPr/>
        <a:lstStyle/>
        <a:p>
          <a:endParaRPr lang="en-US"/>
        </a:p>
      </dgm:t>
    </dgm:pt>
    <dgm:pt modelId="{4BDD98E5-EBC4-41D2-B9E1-4CDDA55C25F6}" type="sibTrans" cxnId="{02C2439C-BCDA-40FF-8B76-3057EEDB10AF}">
      <dgm:prSet/>
      <dgm:spPr/>
      <dgm:t>
        <a:bodyPr/>
        <a:lstStyle/>
        <a:p>
          <a:endParaRPr lang="en-US"/>
        </a:p>
      </dgm:t>
    </dgm:pt>
    <dgm:pt modelId="{3585C52A-0FF8-46AB-9385-227AB7E41566}">
      <dgm:prSet/>
      <dgm:spPr/>
      <dgm:t>
        <a:bodyPr/>
        <a:lstStyle/>
        <a:p>
          <a:r>
            <a:rPr lang="en-CA"/>
            <a:t>Streamlined deployment pipelines for quick and efficient updates.</a:t>
          </a:r>
          <a:endParaRPr lang="en-US"/>
        </a:p>
      </dgm:t>
    </dgm:pt>
    <dgm:pt modelId="{A3FA0035-F8EA-44AB-BA85-BD1E554298CF}" type="parTrans" cxnId="{21BD744A-98A6-4B1A-B462-531B1F5F97BC}">
      <dgm:prSet/>
      <dgm:spPr/>
      <dgm:t>
        <a:bodyPr/>
        <a:lstStyle/>
        <a:p>
          <a:endParaRPr lang="en-US"/>
        </a:p>
      </dgm:t>
    </dgm:pt>
    <dgm:pt modelId="{C0B2D666-8BA1-4999-A05F-789EE4FC3671}" type="sibTrans" cxnId="{21BD744A-98A6-4B1A-B462-531B1F5F97BC}">
      <dgm:prSet/>
      <dgm:spPr/>
      <dgm:t>
        <a:bodyPr/>
        <a:lstStyle/>
        <a:p>
          <a:endParaRPr lang="en-US"/>
        </a:p>
      </dgm:t>
    </dgm:pt>
    <dgm:pt modelId="{65CE9ECB-7AD4-4E01-BB21-0147BC2B4CFB}">
      <dgm:prSet/>
      <dgm:spPr/>
      <dgm:t>
        <a:bodyPr/>
        <a:lstStyle/>
        <a:p>
          <a:r>
            <a:rPr lang="en-CA"/>
            <a:t>Rigorous testing procedures to guarantee a stable and secure platform.</a:t>
          </a:r>
          <a:endParaRPr lang="en-US"/>
        </a:p>
      </dgm:t>
    </dgm:pt>
    <dgm:pt modelId="{F02F048A-7289-4B47-B6EE-05160885ADB7}" type="parTrans" cxnId="{06C97797-5B70-4E9F-BB3D-C214F375E7B9}">
      <dgm:prSet/>
      <dgm:spPr/>
      <dgm:t>
        <a:bodyPr/>
        <a:lstStyle/>
        <a:p>
          <a:endParaRPr lang="en-US"/>
        </a:p>
      </dgm:t>
    </dgm:pt>
    <dgm:pt modelId="{1E136889-7C7A-4A77-BFE1-E3DA07A10C74}" type="sibTrans" cxnId="{06C97797-5B70-4E9F-BB3D-C214F375E7B9}">
      <dgm:prSet/>
      <dgm:spPr/>
      <dgm:t>
        <a:bodyPr/>
        <a:lstStyle/>
        <a:p>
          <a:endParaRPr lang="en-US"/>
        </a:p>
      </dgm:t>
    </dgm:pt>
    <dgm:pt modelId="{B4461858-54C5-492F-B8D9-F7017956F518}" type="pres">
      <dgm:prSet presAssocID="{29DCB3DE-4CB7-49E4-BD63-51AFFAE4E5CB}" presName="root" presStyleCnt="0">
        <dgm:presLayoutVars>
          <dgm:dir/>
          <dgm:resizeHandles val="exact"/>
        </dgm:presLayoutVars>
      </dgm:prSet>
      <dgm:spPr/>
    </dgm:pt>
    <dgm:pt modelId="{2B3C8739-90A5-4771-AE37-48C9D2E0103F}" type="pres">
      <dgm:prSet presAssocID="{37039E8C-A1F7-45B0-8CD1-C2799356E554}" presName="compNode" presStyleCnt="0"/>
      <dgm:spPr/>
    </dgm:pt>
    <dgm:pt modelId="{EEA1BD6A-96C8-406B-9B27-5E8CA79BFF5B}" type="pres">
      <dgm:prSet presAssocID="{37039E8C-A1F7-45B0-8CD1-C2799356E5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50D93F-6932-4DC4-9C32-C38A859C67E8}" type="pres">
      <dgm:prSet presAssocID="{37039E8C-A1F7-45B0-8CD1-C2799356E554}" presName="spaceRect" presStyleCnt="0"/>
      <dgm:spPr/>
    </dgm:pt>
    <dgm:pt modelId="{29E3FEEB-1080-4B5C-9B2B-727580EE41C9}" type="pres">
      <dgm:prSet presAssocID="{37039E8C-A1F7-45B0-8CD1-C2799356E554}" presName="textRect" presStyleLbl="revTx" presStyleIdx="0" presStyleCnt="4">
        <dgm:presLayoutVars>
          <dgm:chMax val="1"/>
          <dgm:chPref val="1"/>
        </dgm:presLayoutVars>
      </dgm:prSet>
      <dgm:spPr/>
    </dgm:pt>
    <dgm:pt modelId="{F7752201-AFF8-4679-9748-9355AE394D55}" type="pres">
      <dgm:prSet presAssocID="{5DF88677-29C0-48FD-988A-DC2C5C0F8FA0}" presName="sibTrans" presStyleCnt="0"/>
      <dgm:spPr/>
    </dgm:pt>
    <dgm:pt modelId="{80DD0EAE-FB27-4D05-9ABD-8D0FF23F1F1D}" type="pres">
      <dgm:prSet presAssocID="{D7F699A7-0361-406E-9A6D-1C783B21797C}" presName="compNode" presStyleCnt="0"/>
      <dgm:spPr/>
    </dgm:pt>
    <dgm:pt modelId="{4CCCD9CA-795B-4490-ABA3-6C65BDD294EF}" type="pres">
      <dgm:prSet presAssocID="{D7F699A7-0361-406E-9A6D-1C783B217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8F2F06D-4034-47BA-B413-C98F2D59C46F}" type="pres">
      <dgm:prSet presAssocID="{D7F699A7-0361-406E-9A6D-1C783B21797C}" presName="spaceRect" presStyleCnt="0"/>
      <dgm:spPr/>
    </dgm:pt>
    <dgm:pt modelId="{C3A67CF7-400D-4711-AAB4-AF23B6DB4C94}" type="pres">
      <dgm:prSet presAssocID="{D7F699A7-0361-406E-9A6D-1C783B21797C}" presName="textRect" presStyleLbl="revTx" presStyleIdx="1" presStyleCnt="4">
        <dgm:presLayoutVars>
          <dgm:chMax val="1"/>
          <dgm:chPref val="1"/>
        </dgm:presLayoutVars>
      </dgm:prSet>
      <dgm:spPr/>
    </dgm:pt>
    <dgm:pt modelId="{33B1CB0C-30F5-40A0-A53F-F28FDA1449D7}" type="pres">
      <dgm:prSet presAssocID="{4BDD98E5-EBC4-41D2-B9E1-4CDDA55C25F6}" presName="sibTrans" presStyleCnt="0"/>
      <dgm:spPr/>
    </dgm:pt>
    <dgm:pt modelId="{AD897FDB-78FE-422E-AF24-8B784FCB68E6}" type="pres">
      <dgm:prSet presAssocID="{3585C52A-0FF8-46AB-9385-227AB7E41566}" presName="compNode" presStyleCnt="0"/>
      <dgm:spPr/>
    </dgm:pt>
    <dgm:pt modelId="{05A3FE9A-3DBA-4BB5-AE96-E17EA638FE24}" type="pres">
      <dgm:prSet presAssocID="{3585C52A-0FF8-46AB-9385-227AB7E415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D73DA48-BDEF-4E00-92DC-8AB3BFBAA5A2}" type="pres">
      <dgm:prSet presAssocID="{3585C52A-0FF8-46AB-9385-227AB7E41566}" presName="spaceRect" presStyleCnt="0"/>
      <dgm:spPr/>
    </dgm:pt>
    <dgm:pt modelId="{1CB90CF1-EA20-4E1A-9BE7-E379DEC43968}" type="pres">
      <dgm:prSet presAssocID="{3585C52A-0FF8-46AB-9385-227AB7E41566}" presName="textRect" presStyleLbl="revTx" presStyleIdx="2" presStyleCnt="4">
        <dgm:presLayoutVars>
          <dgm:chMax val="1"/>
          <dgm:chPref val="1"/>
        </dgm:presLayoutVars>
      </dgm:prSet>
      <dgm:spPr/>
    </dgm:pt>
    <dgm:pt modelId="{4B4A7BCF-8FFE-45F3-8ECB-E1C4DF76F80C}" type="pres">
      <dgm:prSet presAssocID="{C0B2D666-8BA1-4999-A05F-789EE4FC3671}" presName="sibTrans" presStyleCnt="0"/>
      <dgm:spPr/>
    </dgm:pt>
    <dgm:pt modelId="{235DAE6C-E708-4EFF-9734-51496EBB33DE}" type="pres">
      <dgm:prSet presAssocID="{65CE9ECB-7AD4-4E01-BB21-0147BC2B4CFB}" presName="compNode" presStyleCnt="0"/>
      <dgm:spPr/>
    </dgm:pt>
    <dgm:pt modelId="{386A3404-6D14-42E7-AC9E-2A30B9D6FED3}" type="pres">
      <dgm:prSet presAssocID="{65CE9ECB-7AD4-4E01-BB21-0147BC2B4C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66052CE-4621-4068-BBE9-1F7A0A2E11C4}" type="pres">
      <dgm:prSet presAssocID="{65CE9ECB-7AD4-4E01-BB21-0147BC2B4CFB}" presName="spaceRect" presStyleCnt="0"/>
      <dgm:spPr/>
    </dgm:pt>
    <dgm:pt modelId="{C152E13E-2431-4DC0-8A20-716F6FFEC8BB}" type="pres">
      <dgm:prSet presAssocID="{65CE9ECB-7AD4-4E01-BB21-0147BC2B4C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83D713-6E0F-4F06-941E-5B784234200B}" type="presOf" srcId="{D7F699A7-0361-406E-9A6D-1C783B21797C}" destId="{C3A67CF7-400D-4711-AAB4-AF23B6DB4C94}" srcOrd="0" destOrd="0" presId="urn:microsoft.com/office/officeart/2018/2/layout/IconLabelList"/>
    <dgm:cxn modelId="{24E5562E-D1E7-4CB3-AF59-4B454B36B652}" type="presOf" srcId="{29DCB3DE-4CB7-49E4-BD63-51AFFAE4E5CB}" destId="{B4461858-54C5-492F-B8D9-F7017956F518}" srcOrd="0" destOrd="0" presId="urn:microsoft.com/office/officeart/2018/2/layout/IconLabelList"/>
    <dgm:cxn modelId="{21BD744A-98A6-4B1A-B462-531B1F5F97BC}" srcId="{29DCB3DE-4CB7-49E4-BD63-51AFFAE4E5CB}" destId="{3585C52A-0FF8-46AB-9385-227AB7E41566}" srcOrd="2" destOrd="0" parTransId="{A3FA0035-F8EA-44AB-BA85-BD1E554298CF}" sibTransId="{C0B2D666-8BA1-4999-A05F-789EE4FC3671}"/>
    <dgm:cxn modelId="{B4BBB089-E934-4F08-BD3D-AAEB315CDB25}" type="presOf" srcId="{37039E8C-A1F7-45B0-8CD1-C2799356E554}" destId="{29E3FEEB-1080-4B5C-9B2B-727580EE41C9}" srcOrd="0" destOrd="0" presId="urn:microsoft.com/office/officeart/2018/2/layout/IconLabelList"/>
    <dgm:cxn modelId="{06C97797-5B70-4E9F-BB3D-C214F375E7B9}" srcId="{29DCB3DE-4CB7-49E4-BD63-51AFFAE4E5CB}" destId="{65CE9ECB-7AD4-4E01-BB21-0147BC2B4CFB}" srcOrd="3" destOrd="0" parTransId="{F02F048A-7289-4B47-B6EE-05160885ADB7}" sibTransId="{1E136889-7C7A-4A77-BFE1-E3DA07A10C74}"/>
    <dgm:cxn modelId="{02C2439C-BCDA-40FF-8B76-3057EEDB10AF}" srcId="{29DCB3DE-4CB7-49E4-BD63-51AFFAE4E5CB}" destId="{D7F699A7-0361-406E-9A6D-1C783B21797C}" srcOrd="1" destOrd="0" parTransId="{A71D6A89-E352-464E-B77B-5535F54D6552}" sibTransId="{4BDD98E5-EBC4-41D2-B9E1-4CDDA55C25F6}"/>
    <dgm:cxn modelId="{9B1A65BC-E282-4896-BC8F-E5952F04AF56}" srcId="{29DCB3DE-4CB7-49E4-BD63-51AFFAE4E5CB}" destId="{37039E8C-A1F7-45B0-8CD1-C2799356E554}" srcOrd="0" destOrd="0" parTransId="{F90A1344-50A6-42FA-A76A-A62123462052}" sibTransId="{5DF88677-29C0-48FD-988A-DC2C5C0F8FA0}"/>
    <dgm:cxn modelId="{9B8628DD-F2E6-422B-89CB-F753D87B1ECE}" type="presOf" srcId="{65CE9ECB-7AD4-4E01-BB21-0147BC2B4CFB}" destId="{C152E13E-2431-4DC0-8A20-716F6FFEC8BB}" srcOrd="0" destOrd="0" presId="urn:microsoft.com/office/officeart/2018/2/layout/IconLabelList"/>
    <dgm:cxn modelId="{882EDAE9-B025-463F-90CF-952EA82EEED0}" type="presOf" srcId="{3585C52A-0FF8-46AB-9385-227AB7E41566}" destId="{1CB90CF1-EA20-4E1A-9BE7-E379DEC43968}" srcOrd="0" destOrd="0" presId="urn:microsoft.com/office/officeart/2018/2/layout/IconLabelList"/>
    <dgm:cxn modelId="{7306D68B-5650-4597-8002-0D9ECF05B7D3}" type="presParOf" srcId="{B4461858-54C5-492F-B8D9-F7017956F518}" destId="{2B3C8739-90A5-4771-AE37-48C9D2E0103F}" srcOrd="0" destOrd="0" presId="urn:microsoft.com/office/officeart/2018/2/layout/IconLabelList"/>
    <dgm:cxn modelId="{9AFE05A2-1246-4393-A512-F9509320A616}" type="presParOf" srcId="{2B3C8739-90A5-4771-AE37-48C9D2E0103F}" destId="{EEA1BD6A-96C8-406B-9B27-5E8CA79BFF5B}" srcOrd="0" destOrd="0" presId="urn:microsoft.com/office/officeart/2018/2/layout/IconLabelList"/>
    <dgm:cxn modelId="{23D6585B-57B9-46E2-916D-04D7FC543C16}" type="presParOf" srcId="{2B3C8739-90A5-4771-AE37-48C9D2E0103F}" destId="{9450D93F-6932-4DC4-9C32-C38A859C67E8}" srcOrd="1" destOrd="0" presId="urn:microsoft.com/office/officeart/2018/2/layout/IconLabelList"/>
    <dgm:cxn modelId="{0A8B8AE7-AB59-4893-A0B8-7A7C43541C0D}" type="presParOf" srcId="{2B3C8739-90A5-4771-AE37-48C9D2E0103F}" destId="{29E3FEEB-1080-4B5C-9B2B-727580EE41C9}" srcOrd="2" destOrd="0" presId="urn:microsoft.com/office/officeart/2018/2/layout/IconLabelList"/>
    <dgm:cxn modelId="{DC67610D-60F3-4E76-A789-58373DE8B4F2}" type="presParOf" srcId="{B4461858-54C5-492F-B8D9-F7017956F518}" destId="{F7752201-AFF8-4679-9748-9355AE394D55}" srcOrd="1" destOrd="0" presId="urn:microsoft.com/office/officeart/2018/2/layout/IconLabelList"/>
    <dgm:cxn modelId="{3CE56238-A960-4719-AE6F-E810019DB155}" type="presParOf" srcId="{B4461858-54C5-492F-B8D9-F7017956F518}" destId="{80DD0EAE-FB27-4D05-9ABD-8D0FF23F1F1D}" srcOrd="2" destOrd="0" presId="urn:microsoft.com/office/officeart/2018/2/layout/IconLabelList"/>
    <dgm:cxn modelId="{146ED984-E233-4A44-A3A2-5A2EF41980B5}" type="presParOf" srcId="{80DD0EAE-FB27-4D05-9ABD-8D0FF23F1F1D}" destId="{4CCCD9CA-795B-4490-ABA3-6C65BDD294EF}" srcOrd="0" destOrd="0" presId="urn:microsoft.com/office/officeart/2018/2/layout/IconLabelList"/>
    <dgm:cxn modelId="{7BCF2FB9-174F-4B86-BC1A-FB2688E3DD5A}" type="presParOf" srcId="{80DD0EAE-FB27-4D05-9ABD-8D0FF23F1F1D}" destId="{38F2F06D-4034-47BA-B413-C98F2D59C46F}" srcOrd="1" destOrd="0" presId="urn:microsoft.com/office/officeart/2018/2/layout/IconLabelList"/>
    <dgm:cxn modelId="{61A82459-0AD9-40B3-B94C-920808CF66A8}" type="presParOf" srcId="{80DD0EAE-FB27-4D05-9ABD-8D0FF23F1F1D}" destId="{C3A67CF7-400D-4711-AAB4-AF23B6DB4C94}" srcOrd="2" destOrd="0" presId="urn:microsoft.com/office/officeart/2018/2/layout/IconLabelList"/>
    <dgm:cxn modelId="{3C4985A7-0196-4C04-A2DE-20839908E9EA}" type="presParOf" srcId="{B4461858-54C5-492F-B8D9-F7017956F518}" destId="{33B1CB0C-30F5-40A0-A53F-F28FDA1449D7}" srcOrd="3" destOrd="0" presId="urn:microsoft.com/office/officeart/2018/2/layout/IconLabelList"/>
    <dgm:cxn modelId="{E2F59834-ADA1-496F-A5EC-F67AD1A83629}" type="presParOf" srcId="{B4461858-54C5-492F-B8D9-F7017956F518}" destId="{AD897FDB-78FE-422E-AF24-8B784FCB68E6}" srcOrd="4" destOrd="0" presId="urn:microsoft.com/office/officeart/2018/2/layout/IconLabelList"/>
    <dgm:cxn modelId="{8D4BEC4F-5500-4233-BE20-52BA44748983}" type="presParOf" srcId="{AD897FDB-78FE-422E-AF24-8B784FCB68E6}" destId="{05A3FE9A-3DBA-4BB5-AE96-E17EA638FE24}" srcOrd="0" destOrd="0" presId="urn:microsoft.com/office/officeart/2018/2/layout/IconLabelList"/>
    <dgm:cxn modelId="{72F69855-02FA-4B3F-93F9-DBC207D89AA6}" type="presParOf" srcId="{AD897FDB-78FE-422E-AF24-8B784FCB68E6}" destId="{ED73DA48-BDEF-4E00-92DC-8AB3BFBAA5A2}" srcOrd="1" destOrd="0" presId="urn:microsoft.com/office/officeart/2018/2/layout/IconLabelList"/>
    <dgm:cxn modelId="{3F20849A-74D8-4ABE-A31D-AE6771DF6911}" type="presParOf" srcId="{AD897FDB-78FE-422E-AF24-8B784FCB68E6}" destId="{1CB90CF1-EA20-4E1A-9BE7-E379DEC43968}" srcOrd="2" destOrd="0" presId="urn:microsoft.com/office/officeart/2018/2/layout/IconLabelList"/>
    <dgm:cxn modelId="{791EFA11-6B2D-4CE2-BBAF-3DE908C470D9}" type="presParOf" srcId="{B4461858-54C5-492F-B8D9-F7017956F518}" destId="{4B4A7BCF-8FFE-45F3-8ECB-E1C4DF76F80C}" srcOrd="5" destOrd="0" presId="urn:microsoft.com/office/officeart/2018/2/layout/IconLabelList"/>
    <dgm:cxn modelId="{87B0255D-9FEA-4585-801E-85277E87AB67}" type="presParOf" srcId="{B4461858-54C5-492F-B8D9-F7017956F518}" destId="{235DAE6C-E708-4EFF-9734-51496EBB33DE}" srcOrd="6" destOrd="0" presId="urn:microsoft.com/office/officeart/2018/2/layout/IconLabelList"/>
    <dgm:cxn modelId="{2D3A598F-25CC-4D07-A250-EE08C7A222F7}" type="presParOf" srcId="{235DAE6C-E708-4EFF-9734-51496EBB33DE}" destId="{386A3404-6D14-42E7-AC9E-2A30B9D6FED3}" srcOrd="0" destOrd="0" presId="urn:microsoft.com/office/officeart/2018/2/layout/IconLabelList"/>
    <dgm:cxn modelId="{F870D31A-7249-4E2D-9505-E212248B6C1E}" type="presParOf" srcId="{235DAE6C-E708-4EFF-9734-51496EBB33DE}" destId="{766052CE-4621-4068-BBE9-1F7A0A2E11C4}" srcOrd="1" destOrd="0" presId="urn:microsoft.com/office/officeart/2018/2/layout/IconLabelList"/>
    <dgm:cxn modelId="{12D3E5FE-0CCF-4087-9D14-9289563B630B}" type="presParOf" srcId="{235DAE6C-E708-4EFF-9734-51496EBB33DE}" destId="{C152E13E-2431-4DC0-8A20-716F6FFEC8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DA597-C27E-4EE4-A717-A9A34AF6F711}">
      <dsp:nvSpPr>
        <dsp:cNvPr id="0" name=""/>
        <dsp:cNvSpPr/>
      </dsp:nvSpPr>
      <dsp:spPr>
        <a:xfrm rot="5400000">
          <a:off x="3017711" y="104509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Crafting a Robust Foundation</a:t>
          </a:r>
          <a:endParaRPr lang="en-US" sz="1100" kern="1200"/>
        </a:p>
      </dsp:txBody>
      <dsp:txXfrm rot="-5400000">
        <a:off x="3330463" y="246144"/>
        <a:ext cx="933774" cy="1073303"/>
      </dsp:txXfrm>
    </dsp:sp>
    <dsp:sp modelId="{1708822C-8D0C-4FDD-ABE8-FAADDFCE60C4}">
      <dsp:nvSpPr>
        <dsp:cNvPr id="0" name=""/>
        <dsp:cNvSpPr/>
      </dsp:nvSpPr>
      <dsp:spPr>
        <a:xfrm>
          <a:off x="4516802" y="315012"/>
          <a:ext cx="1740155" cy="93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E7074-75C8-45F0-ADBA-D1A485E0345A}">
      <dsp:nvSpPr>
        <dsp:cNvPr id="0" name=""/>
        <dsp:cNvSpPr/>
      </dsp:nvSpPr>
      <dsp:spPr>
        <a:xfrm rot="5400000">
          <a:off x="1552613" y="104509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65365" y="246144"/>
        <a:ext cx="933774" cy="1073303"/>
      </dsp:txXfrm>
    </dsp:sp>
    <dsp:sp modelId="{7133E8CA-EA85-4FB5-A56F-2E98B9DD803B}">
      <dsp:nvSpPr>
        <dsp:cNvPr id="0" name=""/>
        <dsp:cNvSpPr/>
      </dsp:nvSpPr>
      <dsp:spPr>
        <a:xfrm rot="5400000">
          <a:off x="2282355" y="1428026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Utilization of MongoDB for efficient and scalable database management.</a:t>
          </a:r>
          <a:endParaRPr lang="en-US" sz="1100" kern="1200"/>
        </a:p>
      </dsp:txBody>
      <dsp:txXfrm rot="-5400000">
        <a:off x="2595107" y="1569661"/>
        <a:ext cx="933774" cy="1073303"/>
      </dsp:txXfrm>
    </dsp:sp>
    <dsp:sp modelId="{B3B44C18-8657-4C79-9A3F-F3C4F292D696}">
      <dsp:nvSpPr>
        <dsp:cNvPr id="0" name=""/>
        <dsp:cNvSpPr/>
      </dsp:nvSpPr>
      <dsp:spPr>
        <a:xfrm>
          <a:off x="643553" y="1638528"/>
          <a:ext cx="1684021" cy="93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21DA7-D249-4BB3-AABE-40BC407F84FD}">
      <dsp:nvSpPr>
        <dsp:cNvPr id="0" name=""/>
        <dsp:cNvSpPr/>
      </dsp:nvSpPr>
      <dsp:spPr>
        <a:xfrm rot="5400000">
          <a:off x="3747454" y="1428026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60206" y="1569661"/>
        <a:ext cx="933774" cy="1073303"/>
      </dsp:txXfrm>
    </dsp:sp>
    <dsp:sp modelId="{89B405CE-912A-4208-A5EC-465899AE58A4}">
      <dsp:nvSpPr>
        <dsp:cNvPr id="0" name=""/>
        <dsp:cNvSpPr/>
      </dsp:nvSpPr>
      <dsp:spPr>
        <a:xfrm rot="5400000">
          <a:off x="3017711" y="2751542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High-performance data storage for seamless user interactions.</a:t>
          </a:r>
          <a:endParaRPr lang="en-US" sz="1100" kern="1200"/>
        </a:p>
      </dsp:txBody>
      <dsp:txXfrm rot="-5400000">
        <a:off x="3330463" y="2893177"/>
        <a:ext cx="933774" cy="1073303"/>
      </dsp:txXfrm>
    </dsp:sp>
    <dsp:sp modelId="{EB2FFF41-3B75-4310-9596-D105E5A95F85}">
      <dsp:nvSpPr>
        <dsp:cNvPr id="0" name=""/>
        <dsp:cNvSpPr/>
      </dsp:nvSpPr>
      <dsp:spPr>
        <a:xfrm>
          <a:off x="4516802" y="2962044"/>
          <a:ext cx="1740155" cy="93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D3411-3A9C-4EC2-A590-F96999B651A2}">
      <dsp:nvSpPr>
        <dsp:cNvPr id="0" name=""/>
        <dsp:cNvSpPr/>
      </dsp:nvSpPr>
      <dsp:spPr>
        <a:xfrm rot="5400000">
          <a:off x="1552613" y="2751542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65365" y="2893177"/>
        <a:ext cx="933774" cy="1073303"/>
      </dsp:txXfrm>
    </dsp:sp>
    <dsp:sp modelId="{42EC4B67-D0D6-45F6-A758-B9BD658BB0B0}">
      <dsp:nvSpPr>
        <dsp:cNvPr id="0" name=""/>
        <dsp:cNvSpPr/>
      </dsp:nvSpPr>
      <dsp:spPr>
        <a:xfrm rot="5400000">
          <a:off x="2282355" y="4075058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Enhanced reliability and flexibility in handling Hanfu product information.</a:t>
          </a:r>
          <a:endParaRPr lang="en-US" sz="1100" kern="1200"/>
        </a:p>
      </dsp:txBody>
      <dsp:txXfrm rot="-5400000">
        <a:off x="2595107" y="4216693"/>
        <a:ext cx="933774" cy="1073303"/>
      </dsp:txXfrm>
    </dsp:sp>
    <dsp:sp modelId="{DC58DE4F-ED3D-419F-B9B9-256E9B1A83A0}">
      <dsp:nvSpPr>
        <dsp:cNvPr id="0" name=""/>
        <dsp:cNvSpPr/>
      </dsp:nvSpPr>
      <dsp:spPr>
        <a:xfrm>
          <a:off x="643553" y="4285560"/>
          <a:ext cx="1684021" cy="93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627F7-C947-4ECD-AF8A-51C33C0B0792}">
      <dsp:nvSpPr>
        <dsp:cNvPr id="0" name=""/>
        <dsp:cNvSpPr/>
      </dsp:nvSpPr>
      <dsp:spPr>
        <a:xfrm rot="5400000">
          <a:off x="3747454" y="4075058"/>
          <a:ext cx="1559279" cy="13565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60206" y="4216693"/>
        <a:ext cx="933774" cy="107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C65D-647A-49CC-9B1A-5B98173DB1C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86648-5C16-4248-8F4E-9B84E25FDC6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52650-8FA8-4CD8-AE62-13F2E6D0098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Powering Tradition with Technology</a:t>
          </a:r>
          <a:endParaRPr lang="en-US" sz="2400" kern="1200"/>
        </a:p>
      </dsp:txBody>
      <dsp:txXfrm>
        <a:off x="1948202" y="368029"/>
        <a:ext cx="3233964" cy="1371985"/>
      </dsp:txXfrm>
    </dsp:sp>
    <dsp:sp modelId="{E71EAC4F-8658-4F4A-BE29-1D4A08719CE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EB27F-70C9-4F97-BEFD-7994841CBBFB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0A59F-79AB-4800-AE7C-76372254ED2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Frontend: React for a dynamic and responsive user interface.</a:t>
          </a:r>
          <a:endParaRPr lang="en-US" sz="2400" kern="1200"/>
        </a:p>
      </dsp:txBody>
      <dsp:txXfrm>
        <a:off x="7411643" y="368029"/>
        <a:ext cx="3233964" cy="1371985"/>
      </dsp:txXfrm>
    </dsp:sp>
    <dsp:sp modelId="{736CDD80-AAD2-4B0E-A0CE-A5EE9909998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BB4E3-1252-4E8E-8FA8-EC0E8B994993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9CA9E-0C0A-4777-BC98-3BA4C4F7616A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Backend: JavaScript (Node.js) for server-side logic and functionality.</a:t>
          </a:r>
          <a:endParaRPr lang="en-US" sz="2400" kern="1200"/>
        </a:p>
      </dsp:txBody>
      <dsp:txXfrm>
        <a:off x="1948202" y="2452790"/>
        <a:ext cx="3233964" cy="1371985"/>
      </dsp:txXfrm>
    </dsp:sp>
    <dsp:sp modelId="{BD4897EF-984F-44E9-B5B9-119C4781A6B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19840-9D98-4D93-984B-D6B2FB3F529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881C0-0EF1-42CA-973D-9B0EC8788D5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Database: MongoDB for efficient data storage and retrieval.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D2A31-F9C1-4799-AC0E-F633E1D46784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Elevating Tradition to the Cloud</a:t>
          </a:r>
          <a:endParaRPr lang="en-US" sz="2400" kern="1200"/>
        </a:p>
      </dsp:txBody>
      <dsp:txXfrm>
        <a:off x="27017" y="27017"/>
        <a:ext cx="7668958" cy="868383"/>
      </dsp:txXfrm>
    </dsp:sp>
    <dsp:sp modelId="{2FAD6E58-F03C-4C6F-963A-F256CCA20D59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Utilization of Amazon Web Services (AWS) for scalable and reliable cloud infrastructure.</a:t>
          </a:r>
          <a:endParaRPr lang="en-US" sz="2400" kern="1200"/>
        </a:p>
      </dsp:txBody>
      <dsp:txXfrm>
        <a:off x="759181" y="1117146"/>
        <a:ext cx="7356493" cy="868383"/>
      </dsp:txXfrm>
    </dsp:sp>
    <dsp:sp modelId="{515112A4-AF92-49E9-91DB-BBF4EE48ED04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Benefits of cloud services in ensuring optimal performance and accessibility.</a:t>
          </a:r>
          <a:endParaRPr lang="en-US" sz="2400" kern="1200"/>
        </a:p>
      </dsp:txBody>
      <dsp:txXfrm>
        <a:off x="1480418" y="2207275"/>
        <a:ext cx="7367421" cy="868383"/>
      </dsp:txXfrm>
    </dsp:sp>
    <dsp:sp modelId="{80582B37-772B-4DF0-A728-6837737D753A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Seamless integration with AWS for enhanced efficiency.</a:t>
          </a:r>
          <a:endParaRPr lang="en-US" sz="2400" kern="1200"/>
        </a:p>
      </dsp:txBody>
      <dsp:txXfrm>
        <a:off x="2212582" y="3297404"/>
        <a:ext cx="7356493" cy="868383"/>
      </dsp:txXfrm>
    </dsp:sp>
    <dsp:sp modelId="{7CE8FF5D-2280-4286-B232-6F9E2135C655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61B52638-4EC6-444D-85BD-9A36DF949C13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EEA2EBE9-61F7-4128-BC82-FCC7AB574891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1BD6A-96C8-406B-9B27-5E8CA79BFF5B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3FEEB-1080-4B5C-9B2B-727580EE41C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Ensuring a Smooth Journey</a:t>
          </a:r>
          <a:endParaRPr lang="en-US" sz="1300" kern="1200"/>
        </a:p>
      </dsp:txBody>
      <dsp:txXfrm>
        <a:off x="100682" y="2427484"/>
        <a:ext cx="2370489" cy="720000"/>
      </dsp:txXfrm>
    </dsp:sp>
    <dsp:sp modelId="{4CCCD9CA-795B-4490-ABA3-6C65BDD294EF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67CF7-400D-4711-AAB4-AF23B6DB4C9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Continuous Integration (CI) and Continuous Deployment (CD) for automated and reliable processes.</a:t>
          </a:r>
          <a:endParaRPr lang="en-US" sz="1300" kern="1200"/>
        </a:p>
      </dsp:txBody>
      <dsp:txXfrm>
        <a:off x="2886007" y="2427484"/>
        <a:ext cx="2370489" cy="720000"/>
      </dsp:txXfrm>
    </dsp:sp>
    <dsp:sp modelId="{05A3FE9A-3DBA-4BB5-AE96-E17EA638FE2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90CF1-EA20-4E1A-9BE7-E379DEC43968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Streamlined deployment pipelines for quick and efficient updates.</a:t>
          </a:r>
          <a:endParaRPr lang="en-US" sz="1300" kern="1200"/>
        </a:p>
      </dsp:txBody>
      <dsp:txXfrm>
        <a:off x="5671332" y="2427484"/>
        <a:ext cx="2370489" cy="720000"/>
      </dsp:txXfrm>
    </dsp:sp>
    <dsp:sp modelId="{386A3404-6D14-42E7-AC9E-2A30B9D6FED3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E13E-2431-4DC0-8A20-716F6FFEC8BB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Rigorous testing procedures to guarantee a stable and secure platform.</a:t>
          </a:r>
          <a:endParaRPr lang="en-US" sz="1300" kern="1200"/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nashby-vanier-college/transactional-web-project-239503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flower with fish and water&#10;&#10;Description automatically generated">
            <a:extLst>
              <a:ext uri="{FF2B5EF4-FFF2-40B4-BE49-F238E27FC236}">
                <a16:creationId xmlns:a16="http://schemas.microsoft.com/office/drawing/2014/main" id="{E2E32A3A-C393-580D-FDA2-E56096990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4214948" y="1122972"/>
            <a:ext cx="6986317" cy="4297733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7D5FD-7919-C2D8-E58D-32D8919B2C1F}"/>
              </a:ext>
            </a:extLst>
          </p:cNvPr>
          <p:cNvSpPr txBox="1"/>
          <p:nvPr/>
        </p:nvSpPr>
        <p:spPr>
          <a:xfrm>
            <a:off x="4214948" y="3786320"/>
            <a:ext cx="6986317" cy="163438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  <a:cs typeface="Calibri"/>
            </a:endParaRP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  <a:cs typeface="Calibri"/>
              </a:rPr>
              <a:t>Yao Wu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  <a:cs typeface="Calibri"/>
              </a:rPr>
              <a:t>Xue Zheng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  <a:cs typeface="Calibri"/>
              </a:rPr>
              <a:t>Rubing Zhang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  <a:cs typeface="Calibri"/>
              </a:rPr>
              <a:t>Chunmei Zhang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hlinkClick r:id="rId3"/>
              </a:rPr>
              <a:t>https://github.com/adinashby-vanier-college/transactional-web-project-2395035</a:t>
            </a:r>
            <a:endParaRPr lang="en-US" sz="1200" dirty="0"/>
          </a:p>
          <a:p>
            <a:pPr algn="ctr">
              <a:spcAft>
                <a:spcPts val="600"/>
              </a:spcAft>
            </a:pPr>
            <a:endParaRPr lang="en-US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1CAEC87-9BD9-D6FA-E30C-EF3C6881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Algerian"/>
              </a:rPr>
              <a:t>Hanfu Tale</a:t>
            </a:r>
            <a:endParaRPr lang="en-US" sz="3200" kern="1200" dirty="0">
              <a:solidFill>
                <a:schemeClr val="bg1"/>
              </a:solidFill>
              <a:latin typeface="Algerian"/>
            </a:endParaRPr>
          </a:p>
        </p:txBody>
      </p:sp>
    </p:spTree>
    <p:extLst>
      <p:ext uri="{BB962C8B-B14F-4D97-AF65-F5344CB8AC3E}">
        <p14:creationId xmlns:p14="http://schemas.microsoft.com/office/powerpoint/2010/main" val="35121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6A32-28B2-D353-1F96-F4FE5AF8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Cloud Services: AWS</a:t>
            </a:r>
            <a:br>
              <a:rPr lang="en-CA" sz="2800">
                <a:solidFill>
                  <a:srgbClr val="FFFFFF"/>
                </a:solidFill>
              </a:rPr>
            </a:br>
            <a:endParaRPr lang="en-CA" sz="28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78EB600-6772-41A6-06CF-69CB9F0B9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637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79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53EB-086A-BC64-3EA0-763B63C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Deployment and Testing: CI/CD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02FDF-6046-0226-27D8-199C8A3F0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418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79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45537-6B21-74A2-D076-3BC67DD8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rgbClr val="FFFFFF"/>
                </a:solidFill>
              </a:rPr>
              <a:t>Conclusion</a:t>
            </a:r>
            <a:br>
              <a:rPr lang="en-CA" sz="4800">
                <a:solidFill>
                  <a:srgbClr val="FFFFFF"/>
                </a:solidFill>
              </a:rPr>
            </a:b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09A0-013A-8AC2-1F41-A6D0FFB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CA" sz="1500">
                <a:solidFill>
                  <a:srgbClr val="FFFFFF"/>
                </a:solidFill>
              </a:rPr>
              <a:t>Bridging Tradition and Technology</a:t>
            </a:r>
          </a:p>
          <a:p>
            <a:r>
              <a:rPr lang="en-CA" sz="1500">
                <a:solidFill>
                  <a:srgbClr val="FFFFFF"/>
                </a:solidFill>
              </a:rPr>
              <a:t>Recap of the key features and technologies discussed.</a:t>
            </a:r>
          </a:p>
          <a:p>
            <a:r>
              <a:rPr lang="en-CA" sz="1500">
                <a:solidFill>
                  <a:srgbClr val="FFFFFF"/>
                </a:solidFill>
              </a:rPr>
              <a:t>Inviting users to embark on a cultural journey through our user-friendly platform.</a:t>
            </a:r>
          </a:p>
          <a:p>
            <a:r>
              <a:rPr lang="en-CA" sz="1500">
                <a:solidFill>
                  <a:srgbClr val="FFFFFF"/>
                </a:solidFill>
              </a:rPr>
              <a:t>Encouraging engagement and feedback for continuous improvement.</a:t>
            </a:r>
          </a:p>
          <a:p>
            <a:endParaRPr lang="en-CA" sz="15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AA9D-E95B-6303-7D68-06CBF304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5" y="2971800"/>
            <a:ext cx="10407898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6671A-B9DE-AF15-3A33-CBCBDC86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CA"/>
              <a:t>Introduction to Hanfu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9335E-E0BE-18AE-DA17-FB341907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00" y="704504"/>
            <a:ext cx="938880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6798-3846-E47D-6E04-A2D2683C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CA"/>
              <a:t>Brief history and significance</a:t>
            </a:r>
          </a:p>
          <a:p>
            <a:r>
              <a:rPr lang="en-CA"/>
              <a:t>Resurgence of Hanfu in modern times</a:t>
            </a:r>
          </a:p>
          <a:p>
            <a:r>
              <a:rPr lang="en-CA"/>
              <a:t>Intersection of tradition and contemporary fashion</a:t>
            </a:r>
          </a:p>
        </p:txBody>
      </p:sp>
    </p:spTree>
    <p:extLst>
      <p:ext uri="{BB962C8B-B14F-4D97-AF65-F5344CB8AC3E}">
        <p14:creationId xmlns:p14="http://schemas.microsoft.com/office/powerpoint/2010/main" val="1785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A4504-7C42-1872-7783-386C0BCB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CA" sz="4100"/>
              <a:t>Hanfu Costume Showcase</a:t>
            </a: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CEF4-5617-3AE0-5091-F96E5B27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CA" sz="2200"/>
              <a:t>Visual display of diverse Hanfu styles</a:t>
            </a:r>
          </a:p>
          <a:p>
            <a:r>
              <a:rPr lang="en-CA" sz="2200"/>
              <a:t>Cultural significance of different elements</a:t>
            </a:r>
          </a:p>
          <a:p>
            <a:r>
              <a:rPr lang="en-CA" sz="2200"/>
              <a:t>The allure of Hanfu in today's fashion landscape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41BD0-7029-7DEB-1197-3BFA1B43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37390"/>
            <a:ext cx="10917936" cy="34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0E82E-6503-9871-21D9-5D628099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A" sz="3700"/>
              <a:t>User-Friendly Interface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765-DA89-3ADD-EE1D-D3C7016B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Seamlessly Navigate Tradition</a:t>
            </a:r>
          </a:p>
          <a:p>
            <a:r>
              <a:rPr lang="en-CA" sz="2000" dirty="0"/>
              <a:t>Intuitive design for effortless exploration.</a:t>
            </a:r>
          </a:p>
          <a:p>
            <a:r>
              <a:rPr lang="en-CA" sz="2000" dirty="0"/>
              <a:t>Responsive interface for a seamless user experience.</a:t>
            </a:r>
          </a:p>
          <a:p>
            <a:r>
              <a:rPr lang="en-CA" sz="2000" dirty="0"/>
              <a:t>User-friendly features to enhance accessibility and engagement.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C079A-5FB9-F70B-8D83-517668286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9" r="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5BE18-288D-9A2E-F44E-B009D264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CA" sz="3400"/>
              <a:t>Advanced Filtering and Sorting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ECEA6B-201E-51C0-381A-890D7653F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D86E-DB5D-0568-D5AF-16A6155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CA" sz="1500"/>
              <a:t>Tailoring Choices to Your Preferences</a:t>
            </a:r>
          </a:p>
          <a:p>
            <a:r>
              <a:rPr lang="en-CA" sz="1500"/>
              <a:t>Advanced filtering options for users to refine their search.</a:t>
            </a:r>
          </a:p>
          <a:p>
            <a:r>
              <a:rPr lang="en-CA" sz="1500"/>
              <a:t>Sorting features based on historical periods, styles, and occasions.</a:t>
            </a:r>
          </a:p>
          <a:p>
            <a:r>
              <a:rPr lang="en-CA" sz="1500"/>
              <a:t>A personalized shopping experience through tailored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0080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2E14E-A2C5-D989-4AA3-8C6F0166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202FB-C568-B266-A7B4-48CE502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-CA"/>
              <a:t>Shopping Cart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E93-F1AC-B8CE-C453-F70EDBD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CA" sz="1700" dirty="0"/>
              <a:t>Your Cart, Your Tradition</a:t>
            </a:r>
          </a:p>
          <a:p>
            <a:r>
              <a:rPr lang="en-CA" sz="1700" dirty="0"/>
              <a:t>Seamless integration of shopping cart functionality.</a:t>
            </a:r>
          </a:p>
          <a:p>
            <a:r>
              <a:rPr lang="en-CA" sz="1700" dirty="0"/>
              <a:t>Save and review selected items.</a:t>
            </a:r>
          </a:p>
          <a:p>
            <a:r>
              <a:rPr lang="en-CA" sz="1700" dirty="0"/>
              <a:t>Streamlined checkout process for a hassle-free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75176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9AAB9-C217-DCA7-0399-E5DF266D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en-CA" sz="3200"/>
              <a:t>User Accounts and Privileges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420E-6C60-D5F0-40A4-EDEA13DF8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" b="-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E094-DA7A-2E75-6F0E-80C36BA0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r>
              <a:rPr lang="en-CA" sz="1500"/>
              <a:t>Personalized Traditions</a:t>
            </a:r>
          </a:p>
          <a:p>
            <a:r>
              <a:rPr lang="en-CA" sz="1500"/>
              <a:t>User account creation for a personalized experience.</a:t>
            </a:r>
          </a:p>
          <a:p>
            <a:r>
              <a:rPr lang="en-CA" sz="1500"/>
              <a:t>Privileges for registered users, such as exclusive discounts and early access.</a:t>
            </a:r>
          </a:p>
          <a:p>
            <a:r>
              <a:rPr lang="en-CA" sz="1500"/>
              <a:t>Enhanced security features for user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1792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065C-59F4-A403-9837-F6305760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A" sz="4600"/>
              <a:t>Database Management with MongoDB</a:t>
            </a:r>
            <a:br>
              <a:rPr lang="en-CA" sz="4600"/>
            </a:br>
            <a:endParaRPr lang="en-CA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27F40D8-4D45-BD07-027B-A7C75BDE5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332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01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2B196-D50C-7DAD-BB3F-A374A45E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F</a:t>
            </a:r>
            <a:r>
              <a:rPr lang="en-US" altLang="zh-CN" sz="2800">
                <a:solidFill>
                  <a:srgbClr val="FFFFFF"/>
                </a:solidFill>
              </a:rPr>
              <a:t>ull</a:t>
            </a:r>
            <a:r>
              <a:rPr lang="en-CA" sz="2800">
                <a:solidFill>
                  <a:srgbClr val="FFFFFF"/>
                </a:solidFill>
              </a:rPr>
              <a:t> Stack Technology</a:t>
            </a:r>
            <a:br>
              <a:rPr lang="en-CA" sz="2800">
                <a:solidFill>
                  <a:srgbClr val="FFFFFF"/>
                </a:solidFill>
              </a:rPr>
            </a:br>
            <a:endParaRPr lang="en-CA" sz="280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3E3815-E7DC-2C9D-3770-E01C15F01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98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72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400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Hanfu Tale</vt:lpstr>
      <vt:lpstr>Introduction to Hanfu</vt:lpstr>
      <vt:lpstr>Hanfu Costume Showcase</vt:lpstr>
      <vt:lpstr>User-Friendly Interface</vt:lpstr>
      <vt:lpstr>Advanced Filtering and Sorting</vt:lpstr>
      <vt:lpstr>Shopping Cart Integration</vt:lpstr>
      <vt:lpstr>User Accounts and Privileges</vt:lpstr>
      <vt:lpstr>Database Management with MongoDB </vt:lpstr>
      <vt:lpstr>Full Stack Technology </vt:lpstr>
      <vt:lpstr>Cloud Services: AWS </vt:lpstr>
      <vt:lpstr>Deployment and Testing: CI/CD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Yuran Zhang</dc:creator>
  <cp:lastModifiedBy>zheng xue</cp:lastModifiedBy>
  <cp:revision>155</cp:revision>
  <dcterms:created xsi:type="dcterms:W3CDTF">2023-12-04T14:33:30Z</dcterms:created>
  <dcterms:modified xsi:type="dcterms:W3CDTF">2023-12-05T03:31:56Z</dcterms:modified>
</cp:coreProperties>
</file>