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1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1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46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486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22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5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4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8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9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0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D6F013-AB13-408C-924B-FD9D30092D1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1621F-A220-4D47-9D96-DF24D282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8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A492E1-9C3A-48E8-8B1F-E755EF34BBCD}"/>
              </a:ext>
            </a:extLst>
          </p:cNvPr>
          <p:cNvSpPr/>
          <p:nvPr/>
        </p:nvSpPr>
        <p:spPr>
          <a:xfrm>
            <a:off x="1639624" y="1179175"/>
            <a:ext cx="783579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WELCOME TO</a:t>
            </a:r>
          </a:p>
          <a:p>
            <a:pPr algn="ctr"/>
            <a:r>
              <a:rPr lang="en-US" sz="9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TEAM 5</a:t>
            </a:r>
          </a:p>
        </p:txBody>
      </p:sp>
    </p:spTree>
    <p:extLst>
      <p:ext uri="{BB962C8B-B14F-4D97-AF65-F5344CB8AC3E}">
        <p14:creationId xmlns:p14="http://schemas.microsoft.com/office/powerpoint/2010/main" val="16590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3DF2-F9B2-4918-9E85-E0F4E931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952402"/>
          </a:xfrm>
        </p:spPr>
        <p:txBody>
          <a:bodyPr/>
          <a:lstStyle/>
          <a:p>
            <a:r>
              <a:rPr lang="en-US" sz="6000"/>
              <a:t>Thành viên nhóm</a:t>
            </a:r>
            <a:br>
              <a:rPr lang="en-US"/>
            </a:br>
            <a:r>
              <a:rPr lang="en-US"/>
              <a:t>   Phạm Như Huấn</a:t>
            </a:r>
            <a:br>
              <a:rPr lang="en-US"/>
            </a:br>
            <a:r>
              <a:rPr lang="en-US"/>
              <a:t>   Nguyễn Văn Toàn</a:t>
            </a:r>
            <a:br>
              <a:rPr lang="en-US"/>
            </a:br>
            <a:r>
              <a:rPr lang="en-US"/>
              <a:t>   Nguyễn Huy Nhu</a:t>
            </a:r>
            <a:br>
              <a:rPr lang="en-US"/>
            </a:br>
            <a:r>
              <a:rPr lang="en-US"/>
              <a:t>   Nguyễn Văn Linh</a:t>
            </a:r>
            <a:br>
              <a:rPr lang="en-US"/>
            </a:br>
            <a:r>
              <a:rPr lang="en-US"/>
              <a:t>   Nghuyễn Huỳnh Đức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7111A-D713-4579-AC93-B69E846546B7}"/>
              </a:ext>
            </a:extLst>
          </p:cNvPr>
          <p:cNvSpPr txBox="1"/>
          <p:nvPr/>
        </p:nvSpPr>
        <p:spPr>
          <a:xfrm>
            <a:off x="980440" y="5220454"/>
            <a:ext cx="1023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Đề tài nhóm : Quản Lý Sản Phẩm</a:t>
            </a:r>
          </a:p>
        </p:txBody>
      </p:sp>
    </p:spTree>
    <p:extLst>
      <p:ext uri="{BB962C8B-B14F-4D97-AF65-F5344CB8AC3E}">
        <p14:creationId xmlns:p14="http://schemas.microsoft.com/office/powerpoint/2010/main" val="159000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62CF-ABD6-43C9-802B-E46E2797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NGÔN NGỮ LẬP TRÌNH C#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8825-D572-4BF1-814D-73FA3C05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71" y="1792924"/>
            <a:ext cx="8946541" cy="4195481"/>
          </a:xfrm>
        </p:spPr>
        <p:txBody>
          <a:bodyPr/>
          <a:lstStyle/>
          <a:p>
            <a:r>
              <a:rPr lang="en-US"/>
              <a:t>C# là một ngôn ngữ hướng đối tượng đa chức năng</a:t>
            </a:r>
          </a:p>
          <a:p>
            <a:r>
              <a:rPr lang="en-US"/>
              <a:t>C# là ngôn ngữ lập trình cấp cao tương tự JaVa hay C++</a:t>
            </a:r>
          </a:p>
          <a:p>
            <a:r>
              <a:rPr lang="en-US"/>
              <a:t>Ngày nay nó là một trong những ngôn ngữ phổ biến nhất</a:t>
            </a:r>
          </a:p>
          <a:p>
            <a:r>
              <a:rPr lang="en-US"/>
              <a:t>C# và .Net FrameWork bởi xây dựng bởi Microsoft và nó không được open soure</a:t>
            </a:r>
          </a:p>
          <a:p>
            <a:r>
              <a:rPr lang="en-US"/>
              <a:t>C# được biên dịch ra mã trung gian MSIL sau đó thực thi bởi Common Language RunTim (CLR)</a:t>
            </a:r>
          </a:p>
        </p:txBody>
      </p:sp>
    </p:spTree>
    <p:extLst>
      <p:ext uri="{BB962C8B-B14F-4D97-AF65-F5344CB8AC3E}">
        <p14:creationId xmlns:p14="http://schemas.microsoft.com/office/powerpoint/2010/main" val="236914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5191-0770-442B-8AF4-96581878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ỨNG DỤNG CỦA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0D01-5E06-47E4-827E-DBA68F84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55078"/>
            <a:ext cx="8946541" cy="4195481"/>
          </a:xfrm>
        </p:spPr>
        <p:txBody>
          <a:bodyPr/>
          <a:lstStyle/>
          <a:p>
            <a:r>
              <a:rPr lang="en-US" b="1" i="0">
                <a:effectLst/>
                <a:latin typeface="Arial" panose="020B0604020202020204" pitchFamily="34" charset="0"/>
              </a:rPr>
              <a:t>C# là một ngôn ngữ dễ học</a:t>
            </a:r>
          </a:p>
          <a:p>
            <a:r>
              <a:rPr lang="en-US" b="1" i="0">
                <a:effectLst/>
                <a:latin typeface="Arial" panose="020B0604020202020204" pitchFamily="34" charset="0"/>
              </a:rPr>
              <a:t>Tạo các phần mềm đa nền tảng</a:t>
            </a:r>
          </a:p>
          <a:p>
            <a:r>
              <a:rPr lang="en-US" b="1" i="0">
                <a:effectLst/>
                <a:latin typeface="Arial" panose="020B0604020202020204" pitchFamily="34" charset="0"/>
              </a:rPr>
              <a:t>Phát triển ứng dụng Android và iOS</a:t>
            </a:r>
          </a:p>
          <a:p>
            <a:r>
              <a:rPr lang="en-US" b="1" i="0">
                <a:effectLst/>
                <a:latin typeface="Arial" panose="020B0604020202020204" pitchFamily="34" charset="0"/>
              </a:rPr>
              <a:t>Phát triển Unity Game</a:t>
            </a:r>
          </a:p>
          <a:p>
            <a:endParaRPr lang="en-US" b="1" i="0"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8840-F606-4A38-A228-FBED9CD4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Phần mềm quản lý sản phẩm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68E8-88F3-4F12-B94B-DA704FDA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12" y="1697318"/>
            <a:ext cx="8946541" cy="4195481"/>
          </a:xfrm>
        </p:spPr>
        <p:txBody>
          <a:bodyPr/>
          <a:lstStyle/>
          <a:p>
            <a:r>
              <a:rPr lang="en-US"/>
              <a:t>Là kết hợp giữa SQL và Ngôn ngữ C#</a:t>
            </a:r>
          </a:p>
          <a:p>
            <a:r>
              <a:rPr lang="en-US"/>
              <a:t>Gồm các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5763F-F1D8-429A-8748-E46980E2D397}"/>
              </a:ext>
            </a:extLst>
          </p:cNvPr>
          <p:cNvSpPr txBox="1"/>
          <p:nvPr/>
        </p:nvSpPr>
        <p:spPr>
          <a:xfrm>
            <a:off x="2446946" y="2590800"/>
            <a:ext cx="411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>
                <a:sym typeface="Wingdings" panose="05000000000000000000" pitchFamily="2" charset="2"/>
              </a:rPr>
              <a:t>Thêm,Sửa, Xóa dữ liệu </a:t>
            </a:r>
          </a:p>
          <a:p>
            <a:r>
              <a:rPr lang="en-US">
                <a:sym typeface="Wingdings" panose="05000000000000000000" pitchFamily="2" charset="2"/>
              </a:rPr>
              <a:t>  Tìm kiếm</a:t>
            </a:r>
          </a:p>
          <a:p>
            <a:r>
              <a:rPr lang="en-US">
                <a:sym typeface="Wingdings" panose="05000000000000000000" pitchFamily="2" charset="2"/>
              </a:rPr>
              <a:t>  Tính Toán</a:t>
            </a:r>
          </a:p>
          <a:p>
            <a:r>
              <a:rPr lang="en-US">
                <a:sym typeface="Wingdings" panose="05000000000000000000" pitchFamily="2" charset="2"/>
              </a:rPr>
              <a:t>  In Hóa Đơn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2FDB-984B-4CBF-A870-CB15F424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Ưu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1505-AEA1-4C91-B6F2-FEA8C24D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872" y="1514438"/>
            <a:ext cx="8946541" cy="4195481"/>
          </a:xfrm>
        </p:spPr>
        <p:txBody>
          <a:bodyPr/>
          <a:lstStyle/>
          <a:p>
            <a:r>
              <a:rPr lang="en-US"/>
              <a:t>Bảo mật dữ liệu</a:t>
            </a:r>
          </a:p>
          <a:p>
            <a:r>
              <a:rPr lang="en-US"/>
              <a:t>Thay vì việc ghi chép ra giấy thì ta làm việc ngay trên máy tính</a:t>
            </a:r>
          </a:p>
          <a:p>
            <a:r>
              <a:rPr lang="en-US"/>
              <a:t>Thao tác dễ dàng,nhanh gọn</a:t>
            </a:r>
          </a:p>
          <a:p>
            <a:r>
              <a:rPr lang="en-US"/>
              <a:t>Tìm lại mọi mặt hàng nhanh hơn</a:t>
            </a:r>
          </a:p>
        </p:txBody>
      </p:sp>
    </p:spTree>
    <p:extLst>
      <p:ext uri="{BB962C8B-B14F-4D97-AF65-F5344CB8AC3E}">
        <p14:creationId xmlns:p14="http://schemas.microsoft.com/office/powerpoint/2010/main" val="284515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BD5A8B-3AFE-41D8-9589-88B5D556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040"/>
            <a:ext cx="12192000" cy="56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9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13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9B92E5-B58D-4423-A74F-624672431D22}"/>
              </a:ext>
            </a:extLst>
          </p:cNvPr>
          <p:cNvSpPr/>
          <p:nvPr/>
        </p:nvSpPr>
        <p:spPr>
          <a:xfrm>
            <a:off x="430924" y="1831428"/>
            <a:ext cx="10754192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</a:t>
            </a:r>
            <a:r>
              <a:rPr lang="en-US" sz="6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CẢM ƠN THẦY  VÀ CÁC BẠN</a:t>
            </a:r>
          </a:p>
          <a:p>
            <a:pPr algn="ctr"/>
            <a:r>
              <a:rPr lang="en-US" sz="6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39445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240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Gothic Std B</vt:lpstr>
      <vt:lpstr>Arial</vt:lpstr>
      <vt:lpstr>Century Gothic</vt:lpstr>
      <vt:lpstr>Wingdings</vt:lpstr>
      <vt:lpstr>Wingdings 3</vt:lpstr>
      <vt:lpstr>Ion</vt:lpstr>
      <vt:lpstr>PowerPoint Presentation</vt:lpstr>
      <vt:lpstr>Thành viên nhóm    Phạm Như Huấn    Nguyễn Văn Toàn    Nguyễn Huy Nhu    Nguyễn Văn Linh    Nghuyễn Huỳnh Đức  </vt:lpstr>
      <vt:lpstr>NGÔN NGỮ LẬP TRÌNH C#</vt:lpstr>
      <vt:lpstr>ỨNG DỤNG CỦA C#</vt:lpstr>
      <vt:lpstr>Phần mềm quản lý sản phẩm</vt:lpstr>
      <vt:lpstr>Ưu Điểm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</dc:creator>
  <cp:lastModifiedBy>Huan</cp:lastModifiedBy>
  <cp:revision>1</cp:revision>
  <dcterms:created xsi:type="dcterms:W3CDTF">2021-07-20T08:46:45Z</dcterms:created>
  <dcterms:modified xsi:type="dcterms:W3CDTF">2021-07-20T09:42:12Z</dcterms:modified>
</cp:coreProperties>
</file>