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8" r:id="rId4"/>
    <p:sldId id="259" r:id="rId5"/>
    <p:sldId id="260" r:id="rId6"/>
    <p:sldId id="272" r:id="rId7"/>
    <p:sldId id="261" r:id="rId8"/>
    <p:sldId id="270" r:id="rId9"/>
    <p:sldId id="262" r:id="rId10"/>
    <p:sldId id="267" r:id="rId11"/>
    <p:sldId id="263" r:id="rId1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68" d="100"/>
          <a:sy n="68" d="100"/>
        </p:scale>
        <p:origin x="-798" y="-108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Использованные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программы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Baytik-228\Desktop\Без названия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700337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ytik-228\Desktop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62225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ytik-228\Desktop\Без названия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863708"/>
            <a:ext cx="1828800" cy="17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ytik-228\Desktop\Без названия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236429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aytik-228\Desktop\1200px-Node.j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7" y="4259984"/>
            <a:ext cx="3429000" cy="20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Baytik-228\Desktop\Без названия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4882856"/>
            <a:ext cx="2362200" cy="17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48006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Состав команды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Гилязов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Ранис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- верстальщик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Гришин Руслан - верстальщик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Халиков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Карим – дизайнер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Беланов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Даниил -  дизайнер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Сафин Рустам-программист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Baytik-228\Desktop\0p5SGtVFab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221585"/>
            <a:ext cx="4648200" cy="35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507566"/>
            <a:ext cx="8626475" cy="923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en-US" sz="5400" b="1" spc="-5" dirty="0" smtClean="0">
                <a:solidFill>
                  <a:schemeClr val="tx1"/>
                </a:solidFill>
                <a:latin typeface="Garamond" pitchFamily="18" charset="0"/>
                <a:ea typeface="Segoe UI" pitchFamily="34" charset="0"/>
                <a:cs typeface="Segoe UI" pitchFamily="34" charset="0"/>
              </a:rPr>
              <a:t>HistoryTime</a:t>
            </a:r>
            <a:endParaRPr sz="5400" b="1" spc="-5" dirty="0">
              <a:solidFill>
                <a:schemeClr val="tx1"/>
              </a:solidFill>
              <a:latin typeface="Garamond" pitchFamily="18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Baytik-213\Downloads\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858000" cy="38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Идея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</a:t>
            </a: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раткое описание</a:t>
            </a:r>
            <a:endParaRPr sz="3600" b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239299"/>
            <a:ext cx="4038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itchFamily="34" charset="0"/>
                <a:cs typeface="Segoe UI" pitchFamily="34" charset="0"/>
              </a:rPr>
              <a:t>Дать пользователям возможность максимально точно и последовательно просмотреть жизнь известных личностей.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Увидеть, что </a:t>
            </a:r>
            <a:r>
              <a:rPr lang="ru-RU" sz="2400" dirty="0">
                <a:latin typeface="Segoe UI" pitchFamily="34" charset="0"/>
                <a:cs typeface="Segoe UI" pitchFamily="34" charset="0"/>
              </a:rPr>
              <a:t>и в какое время повлияло на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мировоззрение, восприятие мира того </a:t>
            </a:r>
            <a:r>
              <a:rPr lang="ru-RU" sz="2400" dirty="0">
                <a:latin typeface="Segoe UI" pitchFamily="34" charset="0"/>
                <a:cs typeface="Segoe UI" pitchFamily="34" charset="0"/>
              </a:rPr>
              <a:t>или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иного человека. </a:t>
            </a:r>
            <a:endParaRPr lang="ru-RU" sz="2400" dirty="0">
              <a:latin typeface="Segoe UI" pitchFamily="34" charset="0"/>
              <a:cs typeface="Segoe UI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06642"/>
            <a:ext cx="5969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143000"/>
            <a:ext cx="10019665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</a:t>
            </a: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неудобное описание личности на большинстве информационных сайтов.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3200"/>
            <a:ext cx="3810000" cy="3810000"/>
          </a:xfrm>
          <a:prstGeom prst="rect">
            <a:avLst/>
          </a:prstGeom>
        </p:spPr>
      </p:pic>
      <p:pic>
        <p:nvPicPr>
          <p:cNvPr id="1026" name="Picture 2" descr="C:\Users\Baytik-228\Загрузки\catalog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32" y="2617763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Baytik-228\Загрузки\tar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ytik-228\Загрузки\teenag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49" y="12215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aytik-228\Загрузки\stud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99570"/>
            <a:ext cx="3597812" cy="35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066800"/>
            <a:ext cx="853186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Создать информационный портал, совмещающий в себе как и удобное описание личности с краткой биографией, так и возможность проследить этапы жизни того или иного известного человека.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Baytik-228\Загрузки\info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ytik-228\Загрузки\ques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55" y="2604354"/>
            <a:ext cx="4253645" cy="42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Baytik-228\Загрузки\sal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8" y="990600"/>
            <a:ext cx="3344863" cy="33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ytik-228\Загрузки\p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8382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ytik-228\Загрузки\investm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2960687" cy="32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2743200" y="228600"/>
            <a:ext cx="2937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Рынок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09600" y="1066800"/>
            <a:ext cx="9372600" cy="1288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Основными компаниями будут являться книжные магазины 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ЛитРес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и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Лабиринт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Baytik-228\AppData\Roaming\Microsoft\Windows\Network Shortcuts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51674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aytik-228\AppData\Roaming\Microsoft\Windows\Network Shortcuts\lab_2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92" y="2485049"/>
            <a:ext cx="37528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5334000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конкурент –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Википедия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конкуренты – любые другие информационные ресурсы.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Baytik-228\Desktop\Без названия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89690"/>
            <a:ext cx="1781175" cy="16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142</Words>
  <Application>Microsoft Office PowerPoint</Application>
  <PresentationFormat>Произвольный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HistoryTime</vt:lpstr>
      <vt:lpstr>Идея/Краткое описание</vt:lpstr>
      <vt:lpstr>Проблема/Актуальность </vt:lpstr>
      <vt:lpstr>Целевая аудитория проекта</vt:lpstr>
      <vt:lpstr>Решение проблемы</vt:lpstr>
      <vt:lpstr>Монетизация</vt:lpstr>
      <vt:lpstr>Презентация PowerPoint</vt:lpstr>
      <vt:lpstr>Конкуренты</vt:lpstr>
      <vt:lpstr>Инструменты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Baytik-228</cp:lastModifiedBy>
  <cp:revision>68</cp:revision>
  <dcterms:created xsi:type="dcterms:W3CDTF">2018-03-23T08:02:52Z</dcterms:created>
  <dcterms:modified xsi:type="dcterms:W3CDTF">2020-09-29T10:42:42Z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