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66" r:id="rId4"/>
    <p:sldId id="258" r:id="rId5"/>
    <p:sldId id="259" r:id="rId6"/>
    <p:sldId id="272" r:id="rId7"/>
    <p:sldId id="260" r:id="rId8"/>
    <p:sldId id="261" r:id="rId9"/>
    <p:sldId id="270" r:id="rId10"/>
    <p:sldId id="269" r:id="rId11"/>
    <p:sldId id="262" r:id="rId12"/>
    <p:sldId id="267" r:id="rId13"/>
    <p:sldId id="263" r:id="rId14"/>
    <p:sldId id="271" r:id="rId15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>
      <p:cViewPr>
        <p:scale>
          <a:sx n="66" d="100"/>
          <a:sy n="66" d="100"/>
        </p:scale>
        <p:origin x="-792" y="-66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2202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Как о вашем сервисе узнает потребитель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Какие средства собираетесь для этого использовать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33700"/>
            <a:ext cx="5334000" cy="4655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Прямые конкуренты – те кто предоставляет аналогичный или близкий функционал;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Косвенные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 – те кто удовлетворяет ту же потребность что и вы, но другими способами. Либо это то, на что пользователи могут потратить время вместо вашего сервиса. Яркий пример: конкурентами социальных сетей являются все виды развлечений, потому что люди могут потратить время на развлечение, а не на социальную сеть.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Никогда 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не пишите, что у вас нет конкурентов! 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96774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Использованные программы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Языки программирования ( лучше в виде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инфографики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4800600" cy="2932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Состав команды проекта, фотография (желательно),  описание опыта работы каждого участника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Расскажите, почему вы сможете реализовать проект?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82430" y="4320076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73230" y="4320076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82430" y="1478071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673230" y="1478071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  <a:endParaRPr lang="ru-RU" sz="3600" b="1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62000" y="1453380"/>
            <a:ext cx="4800600" cy="3063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Контактные данные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E-</a:t>
            </a:r>
            <a:r>
              <a:rPr lang="ru-RU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Сайт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Социальные сети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60675" y="533400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Заголовок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6673" y="1474673"/>
            <a:ext cx="2699385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Segoe UI" pitchFamily="34" charset="0"/>
                <a:ea typeface="Segoe UI" pitchFamily="34" charset="0"/>
                <a:cs typeface="Segoe UI" pitchFamily="34" charset="0"/>
              </a:rPr>
              <a:t>«Подзаголовок»</a:t>
            </a:r>
            <a:endParaRPr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5400">
              <a:lnSpc>
                <a:spcPct val="100000"/>
              </a:lnSpc>
              <a:spcBef>
                <a:spcPts val="2820"/>
              </a:spcBef>
            </a:pPr>
            <a:r>
              <a:rPr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«Простой</a:t>
            </a:r>
            <a:r>
              <a:rPr sz="2000" spc="-3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текст»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5299" y="3810000"/>
            <a:ext cx="7332701" cy="16651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Шпаргалка </a:t>
            </a:r>
            <a:r>
              <a:rPr sz="2000" b="1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 </a:t>
            </a:r>
            <a:r>
              <a:rPr sz="2000" b="1" spc="-5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оформлению</a:t>
            </a:r>
            <a:r>
              <a:rPr sz="2000" b="1" spc="-30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шаблона:</a:t>
            </a:r>
            <a:endParaRPr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 </a:t>
            </a:r>
            <a:r>
              <a:rPr sz="1800" spc="-5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заголовке используется: </a:t>
            </a:r>
            <a:r>
              <a:rPr lang="en-US" sz="1800" b="1" spc="-5" dirty="0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Segoe UI</a:t>
            </a:r>
            <a:r>
              <a:rPr sz="1800" dirty="0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</a:t>
            </a:r>
            <a:r>
              <a:rPr sz="1800" spc="-5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кегль </a:t>
            </a:r>
            <a:r>
              <a:rPr sz="1800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spc="-10" dirty="0" err="1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черный</a:t>
            </a:r>
            <a:r>
              <a:rPr lang="ru-RU" sz="1800" spc="-10" dirty="0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50%</a:t>
            </a:r>
            <a:endParaRPr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В </a:t>
            </a:r>
            <a:r>
              <a:rPr sz="1800" spc="-5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Подзаголовке используется: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Segoe UI</a:t>
            </a:r>
            <a:r>
              <a:rPr dirty="0">
                <a:latin typeface="Segoe UI" pitchFamily="34" charset="0"/>
                <a:ea typeface="Segoe UI" pitchFamily="34" charset="0"/>
                <a:cs typeface="Segoe UI" pitchFamily="34" charset="0"/>
              </a:rPr>
              <a:t> /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28</a:t>
            </a:r>
            <a:r>
              <a:rPr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кегль</a:t>
            </a:r>
            <a:r>
              <a:rPr sz="1800" spc="-5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черный</a:t>
            </a:r>
            <a:endParaRPr lang="en-US" sz="1800" spc="-5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 </a:t>
            </a:r>
            <a:r>
              <a:rPr sz="1800" spc="-5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простом тексте используется: </a:t>
            </a:r>
            <a:r>
              <a:rPr lang="en-US" spc="-35" dirty="0">
                <a:latin typeface="Segoe UI" pitchFamily="34" charset="0"/>
                <a:ea typeface="Segoe UI" pitchFamily="34" charset="0"/>
                <a:cs typeface="Segoe UI" pitchFamily="34" charset="0"/>
              </a:rPr>
              <a:t>Segoe UI</a:t>
            </a:r>
            <a:r>
              <a:rPr sz="1800" spc="-35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ru-RU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кегль</a:t>
            </a:r>
            <a:r>
              <a:rPr sz="1800" spc="-5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черный</a:t>
            </a:r>
            <a:endParaRPr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558156"/>
            <a:ext cx="8626475" cy="82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en-US" sz="4800" b="1" spc="-5" dirty="0" smtClean="0">
                <a:solidFill>
                  <a:schemeClr val="tx1"/>
                </a:solidFill>
                <a:latin typeface="Garamond" pitchFamily="18" charset="0"/>
                <a:ea typeface="Segoe UI" pitchFamily="34" charset="0"/>
                <a:cs typeface="Segoe UI" pitchFamily="34" charset="0"/>
              </a:rPr>
              <a:t>HistoryTime</a:t>
            </a:r>
            <a:endParaRPr sz="4800" b="1" spc="-5" dirty="0">
              <a:solidFill>
                <a:schemeClr val="tx1"/>
              </a:solidFill>
              <a:latin typeface="Garamond" pitchFamily="18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Baytik-213\Downloads\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55839"/>
            <a:ext cx="5943600" cy="33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Линия жизни известных людей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239299"/>
            <a:ext cx="839329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" pitchFamily="34" charset="0"/>
                <a:cs typeface="Segoe UI" pitchFamily="34" charset="0"/>
              </a:rPr>
              <a:t>Дать пользователям возможность максимально точно и последовательно просмотреть жизнь известных личностей. </a:t>
            </a:r>
            <a:r>
              <a:rPr lang="ru-RU" sz="2400" dirty="0" smtClean="0">
                <a:latin typeface="Segoe UI" pitchFamily="34" charset="0"/>
                <a:cs typeface="Segoe UI" pitchFamily="34" charset="0"/>
              </a:rPr>
              <a:t>Увидеть, что </a:t>
            </a:r>
            <a:r>
              <a:rPr lang="ru-RU" sz="2400" dirty="0">
                <a:latin typeface="Segoe UI" pitchFamily="34" charset="0"/>
                <a:cs typeface="Segoe UI" pitchFamily="34" charset="0"/>
              </a:rPr>
              <a:t>и в какое время повлияло на </a:t>
            </a:r>
            <a:r>
              <a:rPr lang="ru-RU" sz="2400" dirty="0" smtClean="0">
                <a:latin typeface="Segoe UI" pitchFamily="34" charset="0"/>
                <a:cs typeface="Segoe UI" pitchFamily="34" charset="0"/>
              </a:rPr>
              <a:t>мировоззрение, восприятие мира того </a:t>
            </a:r>
            <a:r>
              <a:rPr lang="ru-RU" sz="2400" dirty="0">
                <a:latin typeface="Segoe UI" pitchFamily="34" charset="0"/>
                <a:cs typeface="Segoe UI" pitchFamily="34" charset="0"/>
              </a:rPr>
              <a:t>или </a:t>
            </a:r>
            <a:r>
              <a:rPr lang="ru-RU" sz="2400" dirty="0" smtClean="0">
                <a:latin typeface="Segoe UI" pitchFamily="34" charset="0"/>
                <a:cs typeface="Segoe UI" pitchFamily="34" charset="0"/>
              </a:rPr>
              <a:t>иного человека. </a:t>
            </a:r>
            <a:endParaRPr lang="ru-RU" sz="2400" dirty="0">
              <a:latin typeface="Segoe UI" pitchFamily="34" charset="0"/>
              <a:cs typeface="Segoe U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981200"/>
            <a:ext cx="10019665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проблемы.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Обоснование выбора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Как сейчас решается эта проблема? Почему вы считаете, что это решение неэффективно?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На слайде не должно быть ничего о вашем решении. Это – дальше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Решение проблемы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605135"/>
            <a:ext cx="853186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Ваше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уникальное решение проблемы или способы улучшить уже имеющееся решение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33009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</a:t>
            </a: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аудитория 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447800"/>
            <a:ext cx="10019665" cy="1990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Кто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будет пользоваться вашим сервисом?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Целевых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аудиторий может быть несколько, особенно у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платформ.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Какая у них общая черта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Почему они будут пользоваться вашим сервисом?</a:t>
            </a:r>
          </a:p>
        </p:txBody>
      </p:sp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7391400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Кто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будет обеспечивать вам выручку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За что они будут платить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Почему они будут готовы за это платить?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 потенциальных пользователей вашей платформы? </a:t>
            </a:r>
          </a:p>
        </p:txBody>
      </p:sp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2743200" y="228600"/>
            <a:ext cx="29377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Рынок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62000" y="1467692"/>
            <a:ext cx="9372600" cy="2896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компаний?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из них будут готовы за это платить?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из них вы реально сможете привлечь и за какие сроки? (планирование рынка «снизу»)</a:t>
            </a:r>
          </a:p>
        </p:txBody>
      </p:sp>
    </p:spTree>
    <p:extLst>
      <p:ext uri="{BB962C8B-B14F-4D97-AF65-F5344CB8AC3E}">
        <p14:creationId xmlns:p14="http://schemas.microsoft.com/office/powerpoint/2010/main" val="39963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362</Words>
  <Application>Microsoft Office PowerPoint</Application>
  <PresentationFormat>Произвольный</PresentationFormat>
  <Paragraphs>54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Заголовок</vt:lpstr>
      <vt:lpstr>HistoryTime</vt:lpstr>
      <vt:lpstr>Линия жизни известных людей</vt:lpstr>
      <vt:lpstr>Проблема/Актуальность </vt:lpstr>
      <vt:lpstr>Решение проблемы</vt:lpstr>
      <vt:lpstr>Целевая аудитория проекта</vt:lpstr>
      <vt:lpstr>Монетизация</vt:lpstr>
      <vt:lpstr>Презентация PowerPoint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Baytik-213</cp:lastModifiedBy>
  <cp:revision>56</cp:revision>
  <dcterms:created xsi:type="dcterms:W3CDTF">2018-03-23T08:02:52Z</dcterms:created>
  <dcterms:modified xsi:type="dcterms:W3CDTF">2020-09-28T21:42:13Z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