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66" r:id="rId3"/>
    <p:sldId id="258" r:id="rId4"/>
    <p:sldId id="259" r:id="rId5"/>
    <p:sldId id="272" r:id="rId6"/>
    <p:sldId id="260" r:id="rId7"/>
    <p:sldId id="261" r:id="rId8"/>
    <p:sldId id="269" r:id="rId9"/>
    <p:sldId id="262" r:id="rId10"/>
    <p:sldId id="267" r:id="rId11"/>
    <p:sldId id="263" r:id="rId12"/>
    <p:sldId id="271" r:id="rId13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56">
          <p15:clr>
            <a:srgbClr val="A4A3A4"/>
          </p15:clr>
        </p15:guide>
        <p15:guide id="2" pos="7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>
        <p:scale>
          <a:sx n="72" d="100"/>
          <a:sy n="72" d="100"/>
        </p:scale>
        <p:origin x="-552" y="12"/>
      </p:cViewPr>
      <p:guideLst>
        <p:guide orient="horz" pos="1056"/>
        <p:guide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7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6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581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7E7E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31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93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40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89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04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8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46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71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20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7886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l"/>
            <a:r>
              <a:rPr lang="ru-RU" sz="3600" b="1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Инструменты</a:t>
            </a:r>
            <a:endParaRPr lang="ru-RU"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1447799"/>
            <a:ext cx="9677400" cy="9188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Figma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ru-RU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Языки программирования: Библиотека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React JS, HTML5, CSS.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24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304800"/>
            <a:ext cx="4608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Команда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1447799"/>
            <a:ext cx="10820400" cy="45044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Состав команды: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Кармеев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Тимур;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Иванов Роман;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Максаров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Максим;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Филатова Виолетта;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Акулов Георгий.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Мы сможем реализовать этот проект, потому что он не требует больших вложений и тема пользуется популярностью.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304800"/>
            <a:ext cx="4608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Контакты</a:t>
            </a:r>
            <a:endParaRPr lang="ru-RU" sz="3600" b="1" spc="-5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762000" y="1453380"/>
            <a:ext cx="6096000" cy="25269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+7 (919)-625-24-70 (</a:t>
            </a:r>
            <a:r>
              <a:rPr lang="ru-RU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Кармеев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Тимур)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+7 (939)-380-54-59 (</a:t>
            </a:r>
            <a:r>
              <a:rPr lang="ru-RU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Максаров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Максим)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+7 (951)-069-42-05 (Иванов Роман)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+7 (996)-335-79-45 (Акулов Георгий)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+7 (917)-392-52-56 (Филатова Виолетта)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9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33800" y="22860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chemeClr val="bg1"/>
                </a:solidFill>
              </a:rPr>
              <a:t>ХОЧУМУЗЫКУ!</a:t>
            </a:r>
            <a:endParaRPr lang="ru-RU" sz="5400" dirty="0">
              <a:solidFill>
                <a:schemeClr val="bg1"/>
              </a:solidFill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1295400" y="2449980"/>
            <a:ext cx="7772400" cy="142795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rgbClr val="7E7E7E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885190" marR="5080" indent="-854075">
              <a:lnSpc>
                <a:spcPct val="114999"/>
              </a:lnSpc>
              <a:spcBef>
                <a:spcPts val="95"/>
              </a:spcBef>
            </a:pPr>
            <a:r>
              <a:rPr lang="ru-RU" sz="8000" b="1" spc="-5" dirty="0" smtClean="0">
                <a:solidFill>
                  <a:schemeClr val="bg1">
                    <a:lumMod val="50000"/>
                  </a:schemeClr>
                </a:solidFill>
                <a:latin typeface="Yanone Kaffeesatz" panose="00000500000000000000" pitchFamily="50" charset="-52"/>
                <a:ea typeface="Segoe UI" pitchFamily="34" charset="0"/>
                <a:cs typeface="Segoe UI" pitchFamily="34" charset="0"/>
              </a:rPr>
              <a:t>ХОЧУМУЗЫКУ!</a:t>
            </a:r>
            <a:endParaRPr lang="ru-RU" sz="8000" b="1" spc="-5" dirty="0">
              <a:solidFill>
                <a:schemeClr val="bg1">
                  <a:lumMod val="50000"/>
                </a:schemeClr>
              </a:solidFill>
              <a:latin typeface="Yanone Kaffeesatz" panose="00000500000000000000" pitchFamily="50" charset="-52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68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71378"/>
            <a:ext cx="7772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Calibri"/>
              </a:rPr>
              <a:t>Идея/Краткое описание проекта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371600"/>
            <a:ext cx="9829800" cy="221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57200">
              <a:buSzPct val="25000"/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  <a:sym typeface="Calibri"/>
              </a:rPr>
              <a:t>Нашей идеей было создать платформу для малоизвестных групп и исполнителей, где они смогут найти единомышленников и аудиторию слушателей интересующихся поиском новых любимых групп и песен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  <a:sym typeface="Calibri"/>
            </a:endParaRPr>
          </a:p>
          <a:p>
            <a:pPr marL="457200" indent="-457200">
              <a:buSzPct val="25000"/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  <a:sym typeface="Calibri"/>
            </a:endParaRPr>
          </a:p>
          <a:p>
            <a:pPr marL="25400">
              <a:lnSpc>
                <a:spcPct val="100000"/>
              </a:lnSpc>
              <a:spcBef>
                <a:spcPts val="2820"/>
              </a:spcBef>
            </a:pPr>
            <a:endParaRPr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3348215"/>
            <a:ext cx="1955800" cy="195580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808715"/>
            <a:ext cx="990600" cy="99060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058" y="3348215"/>
            <a:ext cx="1058685" cy="1058685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>
            <a:off x="2971801" y="3860273"/>
            <a:ext cx="2832099" cy="26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3402653"/>
            <a:ext cx="3365500" cy="268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3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66827"/>
            <a:ext cx="7772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Проблема/Актуальность</a:t>
            </a: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9" y="1981200"/>
            <a:ext cx="10019665" cy="25628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 charset="0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Малоизвестным и новым группам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\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исполнителям трудно найти слушателей;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Среди наших знакомых много талантливых музыкантов которые хотят набрать и играть для аудитории;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 charset="0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Хоть сейчас есть популярные платформы для общения, но нет более расширенного и целенаправленного контента.</a:t>
            </a:r>
          </a:p>
        </p:txBody>
      </p:sp>
    </p:spTree>
    <p:extLst>
      <p:ext uri="{BB962C8B-B14F-4D97-AF65-F5344CB8AC3E}">
        <p14:creationId xmlns:p14="http://schemas.microsoft.com/office/powerpoint/2010/main" val="34122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28600"/>
            <a:ext cx="7772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Решение проблемы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9" y="1605135"/>
            <a:ext cx="8531861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Мы создали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WEB-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сайт для общения музыкантов и слушателей.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9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66827"/>
            <a:ext cx="85711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Целевая </a:t>
            </a: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аудитория </a:t>
            </a: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проекта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9" y="1447800"/>
            <a:ext cx="10019665" cy="1657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Нашей платформой может пользоваться любой человек желающий слушать или создавать музыку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На нашем сайте просто найти аудиторию или исполнителей в зависимости от рода деятельности на сайте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6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6513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Монетизация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1447800"/>
            <a:ext cx="7391400" cy="36708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За публикацию информации об назначении встречи, организатор должен будет заплатить некую сумму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ru-RU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Они будут готовы платить потому, сумма не столь дорога чтобы организовать свой мини-концерт и набрать аудиторию;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Количество 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потенциальных 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пользователей на нашей платформе равно количеству начинающих исполнителей.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8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66675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l"/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Продвижение проекта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1447800"/>
            <a:ext cx="9220200" cy="1657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Начинающий исполнитель узнает о нашем сервисе через рекламу на музыкальных </a:t>
            </a:r>
            <a:r>
              <a:rPr lang="ru-RU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ютуб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каналах;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Для этого мы собираемся использовать рекламу у </a:t>
            </a:r>
            <a:r>
              <a:rPr lang="ru-RU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ютуб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каналов средней популярности.</a:t>
            </a:r>
          </a:p>
        </p:txBody>
      </p:sp>
    </p:spTree>
    <p:extLst>
      <p:ext uri="{BB962C8B-B14F-4D97-AF65-F5344CB8AC3E}">
        <p14:creationId xmlns:p14="http://schemas.microsoft.com/office/powerpoint/2010/main" val="372562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36852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Конкуренты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1433700"/>
            <a:ext cx="5334000" cy="1719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Прямые конкуренты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– концерт-менеджеры;</a:t>
            </a: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Косвенные </a:t>
            </a: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конкуренты – более популярные платформы: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TikTok</a:t>
            </a: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Boom</a:t>
            </a: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ru-RU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Вконтакте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6542762" y="228600"/>
            <a:ext cx="5181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7E7E7E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3600" b="1" kern="0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Чем вы лучше?</a:t>
            </a:r>
            <a:endParaRPr lang="ru-RU" sz="3600" kern="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42762" y="1433700"/>
            <a:ext cx="290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ru-RU" dirty="0" smtClean="0"/>
              <a:t>Небольшой стоимостью;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199392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ru-RU" dirty="0" smtClean="0"/>
              <a:t>Живым звуком</a:t>
            </a:r>
            <a:r>
              <a:rPr lang="ru-R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</a:p>
          <a:p>
            <a:r>
              <a:rPr lang="ru-R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целенаправленным контентом.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69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321</Words>
  <Application>Microsoft Office PowerPoint</Application>
  <PresentationFormat>Произвольный</PresentationFormat>
  <Paragraphs>45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Презентация PowerPoint</vt:lpstr>
      <vt:lpstr>Идея/Краткое описание проекта</vt:lpstr>
      <vt:lpstr>Проблема/Актуальность </vt:lpstr>
      <vt:lpstr>Решение проблемы</vt:lpstr>
      <vt:lpstr>Целевая аудитория проекта</vt:lpstr>
      <vt:lpstr>Монетизация</vt:lpstr>
      <vt:lpstr>Продвижение проекта </vt:lpstr>
      <vt:lpstr>Конкуренты</vt:lpstr>
      <vt:lpstr>Инструменты</vt:lpstr>
      <vt:lpstr>Команда</vt:lpstr>
      <vt:lpstr>Контакты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 Грачева</dc:creator>
  <cp:lastModifiedBy>Baytik-210</cp:lastModifiedBy>
  <cp:revision>72</cp:revision>
  <dcterms:created xsi:type="dcterms:W3CDTF">2018-03-23T08:02:52Z</dcterms:created>
  <dcterms:modified xsi:type="dcterms:W3CDTF">2020-09-29T07:16:10Z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2018-03-23T00:00:00Z</vt:filetime>
  </property>
</Properties>
</file>