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70" r:id="rId9"/>
    <p:sldId id="269" r:id="rId10"/>
    <p:sldId id="262" r:id="rId11"/>
    <p:sldId id="267" r:id="rId12"/>
    <p:sldId id="263" r:id="rId13"/>
    <p:sldId id="271" r:id="rId1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872" y="-840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nastasianik6@mail.ru" TargetMode="External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vk.com/id431447744" TargetMode="External" /><Relationship Id="rId5" Type="http://schemas.openxmlformats.org/officeDocument/2006/relationships/hyperlink" Target="https://vk.com/id524510777" TargetMode="External" /><Relationship Id="rId4" Type="http://schemas.openxmlformats.org/officeDocument/2006/relationships/hyperlink" Target="mailto:verami05@mail.ru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523E3-392E-8E4E-A2B9-177E626D2681}"/>
              </a:ext>
            </a:extLst>
          </p:cNvPr>
          <p:cNvSpPr txBox="1"/>
          <p:nvPr/>
        </p:nvSpPr>
        <p:spPr>
          <a:xfrm>
            <a:off x="5859074" y="1384091"/>
            <a:ext cx="6098976" cy="219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Segoe UI" pitchFamily="34" charset="0"/>
                <a:ea typeface="Segoe UI" pitchFamily="34" charset="0"/>
                <a:cs typeface="Segoe UI" pitchFamily="34" charset="0"/>
              </a:rPr>
              <a:t>У сайтов посвященных фрилансу есть ограничения на отклики, чтобы получать большее количество откликов нужно платить. Также они берут слишком большой процент с заказов (кворк – 20%). И у них неудобный поиск работников. 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1800">
                <a:latin typeface="Segoe UI" pitchFamily="34" charset="0"/>
                <a:ea typeface="Segoe UI" pitchFamily="34" charset="0"/>
                <a:cs typeface="Segoe UI" pitchFamily="34" charset="0"/>
              </a:rPr>
              <a:t>У нас же нет ограничений по отклику и </a:t>
            </a:r>
            <a:r>
              <a:rPr lang="ru-RU">
                <a:latin typeface="Segoe UI" pitchFamily="34" charset="0"/>
                <a:ea typeface="Segoe UI" pitchFamily="34" charset="0"/>
                <a:cs typeface="Segoe UI" pitchFamily="34" charset="0"/>
              </a:rPr>
              <a:t>на</a:t>
            </a:r>
            <a:r>
              <a:rPr lang="ru-RU" sz="1800">
                <a:latin typeface="Segoe UI" pitchFamily="34" charset="0"/>
                <a:ea typeface="Segoe UI" pitchFamily="34" charset="0"/>
                <a:cs typeface="Segoe UI" pitchFamily="34" charset="0"/>
              </a:rPr>
              <a:t>ш процент с заказа составляет 12. Ещё у нас есть филлеры.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722CB-D9B4-0B44-B646-2532904516D2}"/>
              </a:ext>
            </a:extLst>
          </p:cNvPr>
          <p:cNvSpPr txBox="1"/>
          <p:nvPr/>
        </p:nvSpPr>
        <p:spPr>
          <a:xfrm>
            <a:off x="1504652" y="1384091"/>
            <a:ext cx="611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Segoe UI" pitchFamily="34" charset="0"/>
                <a:ea typeface="Segoe UI" pitchFamily="34" charset="0"/>
                <a:cs typeface="Segoe UI" pitchFamily="34" charset="0"/>
              </a:rPr>
              <a:t>Наши прямые конкуреты Кворк и Хабра</a:t>
            </a:r>
          </a:p>
          <a:p>
            <a:r>
              <a:rPr lang="ru-RU">
                <a:latin typeface="Segoe UI" pitchFamily="34" charset="0"/>
                <a:ea typeface="Segoe UI" pitchFamily="34" charset="0"/>
                <a:cs typeface="Segoe UI" pitchFamily="34" charset="0"/>
              </a:rPr>
              <a:t>Наши косвенные конкуренты Работа.ру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799"/>
            <a:ext cx="9677400" cy="1288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Использованные программы: Node.js, atom, sublime text 3, adobe photoshop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Языки программирования: JavaScript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130" y="871622"/>
            <a:ext cx="4800600" cy="43736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Булычева Анастасия: программист, оратор, верстальщик, дизайнер. Второй раз на смене веб-сайты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Михайлова Вероника:  программист, дизайнер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Для создания этого проекта у нас есть все нужные навыки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82430" y="4320076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673230" y="4320076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82430" y="1478071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673230" y="1447799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</a:p>
        </p:txBody>
      </p:sp>
      <p:sp>
        <p:nvSpPr>
          <p:cNvPr id="8" name="object 5"/>
          <p:cNvSpPr txBox="1"/>
          <p:nvPr/>
        </p:nvSpPr>
        <p:spPr>
          <a:xfrm>
            <a:off x="761999" y="1453380"/>
            <a:ext cx="8632031" cy="2896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Контактные данные: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Телефон: 89393356584, 89021074916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E-mail: </a:t>
            </a:r>
            <a:r>
              <a:rPr lang="af-ZA" sz="2400" b="0" i="0">
                <a:solidFill>
                  <a:srgbClr val="262626"/>
                </a:solidFill>
                <a:effectLst/>
                <a:latin typeface="Helvetica Neue"/>
                <a:hlinkClick r:id="rId3"/>
              </a:rPr>
              <a:t>anastasianik6@mail.ru</a:t>
            </a:r>
            <a:r>
              <a:rPr lang="ru-RU" sz="2400" b="0" i="0">
                <a:solidFill>
                  <a:srgbClr val="262626"/>
                </a:solidFill>
                <a:effectLst/>
                <a:latin typeface="Helvetica Neue"/>
              </a:rPr>
              <a:t>, </a:t>
            </a:r>
            <a:r>
              <a:rPr lang="ru-RU" sz="2400" b="0" i="0">
                <a:solidFill>
                  <a:srgbClr val="262626"/>
                </a:solidFill>
                <a:effectLst/>
                <a:latin typeface="Helvetica Neue"/>
                <a:hlinkClick r:id="rId4"/>
              </a:rPr>
              <a:t>verami05@mail.ru</a:t>
            </a:r>
            <a:r>
              <a:rPr lang="ru-RU" sz="2400" b="0" i="0">
                <a:solidFill>
                  <a:srgbClr val="262626"/>
                </a:solidFill>
                <a:effectLst/>
                <a:latin typeface="Helvetica Neue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solidFill>
                  <a:srgbClr val="262626"/>
                </a:solidFill>
                <a:latin typeface="Helvetica Neue"/>
                <a:ea typeface="Segoe UI" pitchFamily="34" charset="0"/>
                <a:cs typeface="Segoe UI" pitchFamily="34" charset="0"/>
              </a:rPr>
              <a:t>Сайт: serfex.ru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Социальные сети (страница в ВК): </a:t>
            </a:r>
            <a:r>
              <a:rPr lang="af-ZA" sz="2400">
                <a:latin typeface="Segoe UI" pitchFamily="34" charset="0"/>
                <a:ea typeface="Segoe UI" pitchFamily="34" charset="0"/>
                <a:cs typeface="Segoe UI" pitchFamily="34" charset="0"/>
                <a:hlinkClick r:id="rId5"/>
              </a:rPr>
              <a:t>https://vk.com/id524510777</a:t>
            </a: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af-ZA" sz="2400">
                <a:latin typeface="Segoe UI" pitchFamily="34" charset="0"/>
                <a:ea typeface="Segoe UI" pitchFamily="34" charset="0"/>
                <a:cs typeface="Segoe UI" pitchFamily="34" charset="0"/>
                <a:hlinkClick r:id="rId6"/>
              </a:rPr>
              <a:t>https://vk.com/</a:t>
            </a: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  <a:hlinkClick r:id="rId6"/>
              </a:rPr>
              <a:t>id431447744</a:t>
            </a: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675" y="4258545"/>
            <a:ext cx="8626475" cy="611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3600" spc="-5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Serfex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9699F8A-5382-A041-A78F-E7DBD579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929937" cy="68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9" y="1264443"/>
            <a:ext cx="9829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-342900">
              <a:buSzPct val="25000"/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Сайт биржа IT - услуг.</a:t>
            </a:r>
          </a:p>
          <a:p>
            <a:pPr marL="457200" indent="-457200">
              <a:buSzPct val="25000"/>
            </a:pPr>
            <a:r>
              <a:rPr lang="ru-RU" sz="2400" strike="sngStrike"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Мы хокаге, мы не знаем, что такое сайт, но мы знаем ниндзюцу</a:t>
            </a:r>
            <a:endParaRPr lang="ru-RU" sz="2400" strike="sngStrike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  <a:p>
            <a:pPr marL="457200" indent="-457200">
              <a:buSzPct val="25000"/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b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79" y="1387647"/>
            <a:ext cx="10358437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Сайтов бирж услуг посвященных IT индустрии мало.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Эта проблема решается тем, что создаются сайты. Но у них есть недостатки.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28600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Решение проблемы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605135"/>
            <a:ext cx="8531861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Мы создали свой сайт.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(Скрин сайта)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аудитория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1515" y="1093688"/>
            <a:ext cx="10019665" cy="43377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Нашим сервисом будут пользоваться: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Выпускники программы it – jamp;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Выпускники колледжей;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Компании нуждающиеся в работе it сервиса;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Общественные некоммерческие организации.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Они айтишники, они ищут работу или они наниматели, они хотят воспользоваться услугами it - сервиса.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Наш сайт более удобный в использовании, поэтому они будут пользоваться нашим сайтом.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28750"/>
            <a:ext cx="8149828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 Мы будем брать 12% от выручки с заказа.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Также на нашем сайте будет возможность купить рекламу.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Потенципльно нашу платформу будут использоваться 50 человек.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2743200" y="228600"/>
            <a:ext cx="2937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Рынок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62000" y="1467692"/>
            <a:ext cx="93726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компаний?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будут готовы за это платить?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Сколько из них вы реально сможете привлечь и за какие сроки</a:t>
            </a: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?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>
                <a:latin typeface="Segoe UI" pitchFamily="34" charset="0"/>
                <a:ea typeface="Segoe UI" pitchFamily="34" charset="0"/>
                <a:cs typeface="Segoe UI" pitchFamily="34" charset="0"/>
              </a:rPr>
              <a:t>Мы расскажем о нашем сайте выпускникам it-jamp</a:t>
            </a: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364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Serfex</vt:lpstr>
      <vt:lpstr>Идея/Краткое описание проекта</vt:lpstr>
      <vt:lpstr>Проблема/Актуальность </vt:lpstr>
      <vt:lpstr>Решение проблемы</vt:lpstr>
      <vt:lpstr>Целевая аудитория проекта</vt:lpstr>
      <vt:lpstr>Монетизация</vt:lpstr>
      <vt:lpstr>Презентация PowerPoint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Вероника Михайлова</cp:lastModifiedBy>
  <cp:revision>62</cp:revision>
  <dcterms:created xsi:type="dcterms:W3CDTF">2018-03-23T08:02:52Z</dcterms:created>
  <dcterms:modified xsi:type="dcterms:W3CDTF">2020-09-29T07:08:31Z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