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sldIdLst>
    <p:sldId id="256" r:id="rId2"/>
    <p:sldId id="257" r:id="rId3"/>
    <p:sldId id="266" r:id="rId4"/>
    <p:sldId id="258" r:id="rId5"/>
    <p:sldId id="259" r:id="rId6"/>
    <p:sldId id="272" r:id="rId7"/>
    <p:sldId id="260" r:id="rId8"/>
    <p:sldId id="261" r:id="rId9"/>
    <p:sldId id="269" r:id="rId10"/>
    <p:sldId id="262" r:id="rId11"/>
    <p:sldId id="267" r:id="rId12"/>
    <p:sldId id="263" r:id="rId13"/>
    <p:sldId id="271" r:id="rId14"/>
  </p:sldIdLst>
  <p:sldSz cx="12192000" cy="6858000"/>
  <p:notesSz cx="12192000" cy="6858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99C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0221" autoAdjust="0"/>
    <p:restoredTop sz="94660"/>
  </p:normalViewPr>
  <p:slideViewPr>
    <p:cSldViewPr>
      <p:cViewPr>
        <p:scale>
          <a:sx n="76" d="100"/>
          <a:sy n="76" d="100"/>
        </p:scale>
        <p:origin x="-288" y="-36"/>
      </p:cViewPr>
      <p:guideLst>
        <p:guide orient="horz" pos="1056"/>
        <p:guide pos="7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912078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45667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9165810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7E7E7E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9/29/2020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9/29/2020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47316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902938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9/29/2020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435404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9/29/2020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437890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9/29/2020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209044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9/29/2020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21482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9/29/2020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576466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9/29/2020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273711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9/29/2020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942209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57500" y="228600"/>
            <a:ext cx="3685262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0"/>
              </a:spcBef>
            </a:pPr>
            <a:r>
              <a:rPr lang="ru-RU" sz="3600" b="1" spc="-5" dirty="0">
                <a:solidFill>
                  <a:schemeClr val="bg1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Конкуренты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62000" y="1433700"/>
            <a:ext cx="533400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20"/>
              </a:spcBef>
              <a:tabLst>
                <a:tab pos="355600" algn="l"/>
                <a:tab pos="356235" algn="l"/>
              </a:tabLst>
            </a:pPr>
            <a:r>
              <a:rPr lang="ru-RU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Различные сайты рецептов, у которых есть раздел экономных. </a:t>
            </a:r>
            <a:endParaRPr lang="ru-RU" sz="20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object 2"/>
          <p:cNvSpPr txBox="1">
            <a:spLocks/>
          </p:cNvSpPr>
          <p:nvPr/>
        </p:nvSpPr>
        <p:spPr>
          <a:xfrm>
            <a:off x="6542762" y="228600"/>
            <a:ext cx="51816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0" i="0">
                <a:solidFill>
                  <a:srgbClr val="7E7E7E"/>
                </a:solidFill>
                <a:latin typeface="Tahoma"/>
                <a:ea typeface="+mj-ea"/>
                <a:cs typeface="Tahoma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ru-RU" sz="3600" b="1" kern="0" spc="-5" dirty="0">
                <a:solidFill>
                  <a:schemeClr val="bg1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Чем вы лучше?</a:t>
            </a:r>
            <a:endParaRPr lang="ru-RU" sz="3600" kern="0" dirty="0">
              <a:solidFill>
                <a:schemeClr val="bg1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86927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57500" y="228600"/>
            <a:ext cx="78867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lvl="0" algn="l"/>
            <a:r>
              <a:rPr lang="ru-RU" sz="3600" b="1" dirty="0" smtClean="0">
                <a:solidFill>
                  <a:schemeClr val="bg1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Инструменты</a:t>
            </a:r>
            <a:endParaRPr lang="ru-RU" sz="3600" dirty="0">
              <a:solidFill>
                <a:schemeClr val="bg1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2000" y="1447799"/>
            <a:ext cx="9677400" cy="91884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32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Sublime text, Photoshop</a:t>
            </a:r>
            <a:r>
              <a:rPr lang="ru-RU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, 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React</a:t>
            </a:r>
            <a:r>
              <a:rPr lang="ru-RU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,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Figma</a:t>
            </a:r>
            <a:r>
              <a:rPr lang="en-US" sz="2400" dirty="0">
                <a:latin typeface="Segoe UI" pitchFamily="34" charset="0"/>
                <a:ea typeface="Segoe UI" pitchFamily="34" charset="0"/>
                <a:cs typeface="Segoe UI" pitchFamily="34" charset="0"/>
              </a:rPr>
              <a:t>.</a:t>
            </a:r>
            <a:endParaRPr lang="ru-RU" sz="2400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355600" indent="-342900">
              <a:lnSpc>
                <a:spcPct val="100000"/>
              </a:lnSpc>
              <a:spcBef>
                <a:spcPts val="132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lang="ru-RU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Языки программирования: 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JS, HTML, CSS, React JS.</a:t>
            </a:r>
            <a:endParaRPr lang="ru-RU" sz="24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200400"/>
            <a:ext cx="2143125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AutoShape 4" descr="Adobe Photoshop — Википедия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48200" y="3200400"/>
            <a:ext cx="2162175" cy="2114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 descr="Figma Vector Logo - (.SVG + .PNG) - VectorLogoSeek.Com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206641" y="3200400"/>
            <a:ext cx="3385160" cy="2091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648242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43200" y="304800"/>
            <a:ext cx="460878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0"/>
              </a:spcBef>
            </a:pPr>
            <a:r>
              <a:rPr lang="ru-RU" sz="3600" b="1" spc="-5" dirty="0">
                <a:solidFill>
                  <a:schemeClr val="bg1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Команда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62000" y="1447799"/>
            <a:ext cx="4800600" cy="346825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32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lang="ru-RU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Кузнецов Артемий Андреевич – верстальщик</a:t>
            </a:r>
          </a:p>
          <a:p>
            <a:pPr marL="355600" indent="-342900">
              <a:lnSpc>
                <a:spcPct val="100000"/>
              </a:lnSpc>
              <a:spcBef>
                <a:spcPts val="132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lang="ru-RU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Огурцов Александр Евгеньевич – программирование</a:t>
            </a:r>
          </a:p>
          <a:p>
            <a:pPr marL="355600" indent="-342900">
              <a:lnSpc>
                <a:spcPct val="100000"/>
              </a:lnSpc>
              <a:spcBef>
                <a:spcPts val="132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lang="ru-RU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Лямзин</a:t>
            </a:r>
            <a:r>
              <a:rPr lang="ru-RU" sz="24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ru-RU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Данил Дмитриевич - дизайнер</a:t>
            </a:r>
            <a:endParaRPr lang="ru-RU" sz="24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355600" indent="-342900">
              <a:lnSpc>
                <a:spcPct val="100000"/>
              </a:lnSpc>
              <a:spcBef>
                <a:spcPts val="132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lang="ru-RU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Исхаков</a:t>
            </a:r>
            <a:r>
              <a:rPr lang="ru-RU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Константин </a:t>
            </a:r>
            <a:r>
              <a:rPr lang="ru-RU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Ахметович</a:t>
            </a:r>
            <a:endParaRPr lang="ru-RU" sz="24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9981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43200" y="304800"/>
            <a:ext cx="460878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0"/>
              </a:spcBef>
            </a:pPr>
            <a:r>
              <a:rPr lang="ru-RU" sz="3600" b="1" spc="-5" dirty="0" smtClean="0">
                <a:solidFill>
                  <a:schemeClr val="bg1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Контакты</a:t>
            </a:r>
            <a:endParaRPr lang="ru-RU" sz="3600" b="1" spc="-5" dirty="0">
              <a:solidFill>
                <a:schemeClr val="bg1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object 5"/>
          <p:cNvSpPr txBox="1"/>
          <p:nvPr/>
        </p:nvSpPr>
        <p:spPr>
          <a:xfrm>
            <a:off x="762000" y="990600"/>
            <a:ext cx="4800600" cy="25269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20"/>
              </a:spcBef>
              <a:tabLst>
                <a:tab pos="355600" algn="l"/>
                <a:tab pos="356235" algn="l"/>
              </a:tabLst>
            </a:pPr>
            <a:endParaRPr lang="ru-RU" sz="24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355600" indent="-342900">
              <a:lnSpc>
                <a:spcPct val="100000"/>
              </a:lnSpc>
              <a:spcBef>
                <a:spcPts val="132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lang="ru-RU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+7(950)310-24-55</a:t>
            </a:r>
            <a:endParaRPr lang="ru-RU" sz="24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355600" indent="-342900">
              <a:lnSpc>
                <a:spcPct val="100000"/>
              </a:lnSpc>
              <a:spcBef>
                <a:spcPts val="132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artemfaber4@gmail.com</a:t>
            </a:r>
            <a:endParaRPr lang="ru-RU" sz="24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  <a:tabLst>
                <a:tab pos="355600" algn="l"/>
                <a:tab pos="356235" algn="l"/>
              </a:tabLst>
            </a:pPr>
            <a:endParaRPr lang="ru-RU" sz="24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355600" indent="-342900">
              <a:lnSpc>
                <a:spcPct val="100000"/>
              </a:lnSpc>
              <a:spcBef>
                <a:spcPts val="132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endParaRPr lang="ru-RU" sz="24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16996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2860675" y="533400"/>
            <a:ext cx="315912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 err="1" smtClean="0">
                <a:solidFill>
                  <a:schemeClr val="bg1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Заголовок</a:t>
            </a:r>
            <a:endParaRPr sz="3600" dirty="0">
              <a:solidFill>
                <a:schemeClr val="bg1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06673" y="1474673"/>
            <a:ext cx="2699385" cy="11150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Segoe UI" pitchFamily="34" charset="0"/>
                <a:ea typeface="Segoe UI" pitchFamily="34" charset="0"/>
                <a:cs typeface="Segoe UI" pitchFamily="34" charset="0"/>
              </a:rPr>
              <a:t>«Подзаголовок»</a:t>
            </a:r>
            <a:endParaRPr sz="28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25400">
              <a:lnSpc>
                <a:spcPct val="100000"/>
              </a:lnSpc>
              <a:spcBef>
                <a:spcPts val="2820"/>
              </a:spcBef>
            </a:pPr>
            <a:r>
              <a:rPr sz="2000" dirty="0">
                <a:latin typeface="Segoe UI" pitchFamily="34" charset="0"/>
                <a:ea typeface="Segoe UI" pitchFamily="34" charset="0"/>
                <a:cs typeface="Segoe UI" pitchFamily="34" charset="0"/>
              </a:rPr>
              <a:t>«Простой</a:t>
            </a:r>
            <a:r>
              <a:rPr sz="2000" spc="-3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sz="2000" dirty="0">
                <a:latin typeface="Segoe UI" pitchFamily="34" charset="0"/>
                <a:ea typeface="Segoe UI" pitchFamily="34" charset="0"/>
                <a:cs typeface="Segoe UI" pitchFamily="34" charset="0"/>
              </a:rPr>
              <a:t>текст»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335299" y="3810000"/>
            <a:ext cx="7332701" cy="166519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solidFill>
                  <a:srgbClr val="585858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Шпаргалка </a:t>
            </a:r>
            <a:r>
              <a:rPr sz="2000" b="1" dirty="0">
                <a:solidFill>
                  <a:srgbClr val="585858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по </a:t>
            </a:r>
            <a:r>
              <a:rPr sz="2000" b="1" spc="-5" dirty="0">
                <a:solidFill>
                  <a:srgbClr val="585858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оформлению</a:t>
            </a:r>
            <a:r>
              <a:rPr sz="2000" b="1" spc="-30" dirty="0">
                <a:solidFill>
                  <a:srgbClr val="585858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sz="2000" b="1" spc="-5" dirty="0">
                <a:solidFill>
                  <a:srgbClr val="585858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шаблона:</a:t>
            </a:r>
            <a:endParaRPr sz="20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355600" indent="-342900">
              <a:lnSpc>
                <a:spcPct val="100000"/>
              </a:lnSpc>
              <a:spcBef>
                <a:spcPts val="135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1800" dirty="0">
                <a:solidFill>
                  <a:srgbClr val="252525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В </a:t>
            </a:r>
            <a:r>
              <a:rPr sz="1800" spc="-5" dirty="0">
                <a:solidFill>
                  <a:srgbClr val="252525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заголовке используется: </a:t>
            </a:r>
            <a:r>
              <a:rPr lang="en-US" sz="1800" b="1" spc="-5" dirty="0" smtClean="0">
                <a:solidFill>
                  <a:srgbClr val="252525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Segoe UI</a:t>
            </a:r>
            <a:r>
              <a:rPr sz="1800" dirty="0" smtClean="0">
                <a:solidFill>
                  <a:srgbClr val="252525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/ </a:t>
            </a:r>
            <a:r>
              <a:rPr sz="1800" dirty="0">
                <a:solidFill>
                  <a:srgbClr val="252525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36 </a:t>
            </a:r>
            <a:r>
              <a:rPr sz="1800" spc="-5" dirty="0">
                <a:solidFill>
                  <a:srgbClr val="252525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кегль </a:t>
            </a:r>
            <a:r>
              <a:rPr sz="1800" dirty="0">
                <a:solidFill>
                  <a:srgbClr val="252525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/ </a:t>
            </a:r>
            <a:r>
              <a:rPr sz="1800" spc="-10" dirty="0" err="1" smtClean="0">
                <a:solidFill>
                  <a:srgbClr val="252525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черный</a:t>
            </a:r>
            <a:r>
              <a:rPr lang="ru-RU" sz="1800" spc="-10" dirty="0" smtClean="0">
                <a:solidFill>
                  <a:srgbClr val="252525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50%</a:t>
            </a:r>
            <a:endParaRPr sz="18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355600" indent="-342900">
              <a:lnSpc>
                <a:spcPct val="100000"/>
              </a:lnSpc>
              <a:spcBef>
                <a:spcPts val="132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1800" dirty="0">
                <a:latin typeface="Segoe UI" pitchFamily="34" charset="0"/>
                <a:ea typeface="Segoe UI" pitchFamily="34" charset="0"/>
                <a:cs typeface="Segoe UI" pitchFamily="34" charset="0"/>
              </a:rPr>
              <a:t>В </a:t>
            </a:r>
            <a:r>
              <a:rPr sz="1800" spc="-5" dirty="0">
                <a:latin typeface="Segoe UI" pitchFamily="34" charset="0"/>
                <a:ea typeface="Segoe UI" pitchFamily="34" charset="0"/>
                <a:cs typeface="Segoe UI" pitchFamily="34" charset="0"/>
              </a:rPr>
              <a:t>Подзаголовке используется: </a:t>
            </a:r>
            <a:r>
              <a:rPr lang="en-US" dirty="0">
                <a:latin typeface="Segoe UI" pitchFamily="34" charset="0"/>
                <a:ea typeface="Segoe UI" pitchFamily="34" charset="0"/>
                <a:cs typeface="Segoe UI" pitchFamily="34" charset="0"/>
              </a:rPr>
              <a:t>Segoe UI</a:t>
            </a:r>
            <a:r>
              <a:rPr dirty="0">
                <a:latin typeface="Segoe UI" pitchFamily="34" charset="0"/>
                <a:ea typeface="Segoe UI" pitchFamily="34" charset="0"/>
                <a:cs typeface="Segoe UI" pitchFamily="34" charset="0"/>
              </a:rPr>
              <a:t> / </a:t>
            </a:r>
            <a:r>
              <a:rPr lang="en-US" sz="1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28</a:t>
            </a:r>
            <a:r>
              <a:rPr sz="1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sz="1800" spc="-5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кегль</a:t>
            </a:r>
            <a:r>
              <a:rPr sz="1800" spc="-5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sz="1800" dirty="0">
                <a:latin typeface="Segoe UI" pitchFamily="34" charset="0"/>
                <a:ea typeface="Segoe UI" pitchFamily="34" charset="0"/>
                <a:cs typeface="Segoe UI" pitchFamily="34" charset="0"/>
              </a:rPr>
              <a:t>/ </a:t>
            </a:r>
            <a:r>
              <a:rPr sz="1800" spc="-5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черный</a:t>
            </a:r>
            <a:endParaRPr lang="en-US" sz="1800" spc="-5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355600" indent="-342900">
              <a:lnSpc>
                <a:spcPct val="100000"/>
              </a:lnSpc>
              <a:spcBef>
                <a:spcPts val="132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1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В </a:t>
            </a:r>
            <a:r>
              <a:rPr sz="1800" spc="-5" dirty="0">
                <a:latin typeface="Segoe UI" pitchFamily="34" charset="0"/>
                <a:ea typeface="Segoe UI" pitchFamily="34" charset="0"/>
                <a:cs typeface="Segoe UI" pitchFamily="34" charset="0"/>
              </a:rPr>
              <a:t>простом тексте используется: </a:t>
            </a:r>
            <a:r>
              <a:rPr lang="en-US" spc="-35" dirty="0">
                <a:latin typeface="Segoe UI" pitchFamily="34" charset="0"/>
                <a:ea typeface="Segoe UI" pitchFamily="34" charset="0"/>
                <a:cs typeface="Segoe UI" pitchFamily="34" charset="0"/>
              </a:rPr>
              <a:t>Segoe UI</a:t>
            </a:r>
            <a:r>
              <a:rPr sz="1800" spc="-35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sz="1800" dirty="0">
                <a:latin typeface="Segoe UI" pitchFamily="34" charset="0"/>
                <a:ea typeface="Segoe UI" pitchFamily="34" charset="0"/>
                <a:cs typeface="Segoe UI" pitchFamily="34" charset="0"/>
              </a:rPr>
              <a:t>/ </a:t>
            </a:r>
            <a:r>
              <a:rPr lang="en-US" sz="1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2</a:t>
            </a:r>
            <a:r>
              <a:rPr lang="ru-RU" sz="1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4</a:t>
            </a:r>
            <a:r>
              <a:rPr sz="1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sz="1800" spc="-5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кегль</a:t>
            </a:r>
            <a:r>
              <a:rPr sz="1800" spc="-5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sz="1800" dirty="0">
                <a:latin typeface="Segoe UI" pitchFamily="34" charset="0"/>
                <a:ea typeface="Segoe UI" pitchFamily="34" charset="0"/>
                <a:cs typeface="Segoe UI" pitchFamily="34" charset="0"/>
              </a:rPr>
              <a:t>/ </a:t>
            </a:r>
            <a:r>
              <a:rPr sz="1800" spc="-5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черный</a:t>
            </a:r>
            <a:endParaRPr sz="18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8800" y="4267200"/>
            <a:ext cx="8626475" cy="59452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85190" marR="5080" indent="-854075" algn="ctr">
              <a:lnSpc>
                <a:spcPct val="114999"/>
              </a:lnSpc>
              <a:spcBef>
                <a:spcPts val="95"/>
              </a:spcBef>
            </a:pPr>
            <a:r>
              <a:rPr lang="ru-RU" sz="3600" spc="-5" dirty="0" smtClean="0">
                <a:solidFill>
                  <a:schemeClr val="bg1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Выжить на 100</a:t>
            </a:r>
            <a:endParaRPr sz="3600" spc="-5" dirty="0">
              <a:solidFill>
                <a:schemeClr val="bg1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027" name="Picture 3" descr="C:\Users\Baytik-212\Desktop\выживи на сотку project\дщпщ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628378" y="1981200"/>
            <a:ext cx="64135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606685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43200" y="271378"/>
            <a:ext cx="77724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3600" b="1" dirty="0" smtClean="0">
                <a:solidFill>
                  <a:schemeClr val="bg1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  <a:sym typeface="Calibri"/>
              </a:rPr>
              <a:t>Идея/Краткое описание проекта</a:t>
            </a:r>
            <a:endParaRPr sz="3600" dirty="0">
              <a:solidFill>
                <a:schemeClr val="bg1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43000" y="1371600"/>
            <a:ext cx="5562600" cy="554190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indent="-342900">
              <a:buSzPct val="25000"/>
            </a:pPr>
            <a:r>
              <a:rPr lang="ru-RU" sz="2400" dirty="0" smtClean="0">
                <a:latin typeface="Segoe UI" pitchFamily="34" charset="0"/>
                <a:ea typeface="Segoe UI" pitchFamily="34" charset="0"/>
                <a:cs typeface="Segoe UI" pitchFamily="34" charset="0"/>
                <a:sym typeface="Calibri"/>
              </a:rPr>
              <a:t>Предложить пользователю сайта недорогие рецепты, которые будут стоить не дороже 100 рублей за порцию. </a:t>
            </a:r>
            <a:endParaRPr lang="ru-RU" sz="2400" dirty="0">
              <a:latin typeface="Segoe UI" pitchFamily="34" charset="0"/>
              <a:ea typeface="Segoe UI" pitchFamily="34" charset="0"/>
              <a:cs typeface="Segoe UI" pitchFamily="34" charset="0"/>
              <a:sym typeface="Calibri"/>
            </a:endParaRPr>
          </a:p>
          <a:p>
            <a:pPr marL="457200" indent="-457200">
              <a:buSzPct val="25000"/>
            </a:pPr>
            <a:endParaRPr lang="ru-RU" sz="2400" dirty="0">
              <a:latin typeface="Segoe UI" pitchFamily="34" charset="0"/>
              <a:ea typeface="Segoe UI" pitchFamily="34" charset="0"/>
              <a:cs typeface="Segoe UI" pitchFamily="34" charset="0"/>
              <a:sym typeface="Calibri"/>
            </a:endParaRPr>
          </a:p>
          <a:p>
            <a:pPr>
              <a:buSzPct val="25000"/>
            </a:pPr>
            <a:r>
              <a:rPr lang="ru-RU" sz="2400" dirty="0" smtClean="0">
                <a:latin typeface="Segoe UI" pitchFamily="34" charset="0"/>
                <a:ea typeface="Segoe UI" pitchFamily="34" charset="0"/>
                <a:cs typeface="Segoe UI" pitchFamily="34" charset="0"/>
                <a:sym typeface="Calibri"/>
              </a:rPr>
              <a:t>Наша основная идея научить людей экономить и при этом научить их готовить. На сайте будут представлены рецепты, акции, кухонные товары. Если пользователю понравится рецепт, то он сможет выбрать в разделе акций недорогие продукты. </a:t>
            </a:r>
            <a:endParaRPr lang="ru-RU" sz="2400" dirty="0">
              <a:latin typeface="Segoe UI" pitchFamily="34" charset="0"/>
              <a:ea typeface="Segoe UI" pitchFamily="34" charset="0"/>
              <a:cs typeface="Segoe UI" pitchFamily="34" charset="0"/>
              <a:sym typeface="Calibri"/>
            </a:endParaRPr>
          </a:p>
          <a:p>
            <a:pPr marL="457200" indent="-457200">
              <a:buSzPct val="25000"/>
            </a:pPr>
            <a:endParaRPr lang="ru-RU" sz="2400" dirty="0">
              <a:latin typeface="Segoe UI" pitchFamily="34" charset="0"/>
              <a:ea typeface="Segoe UI" pitchFamily="34" charset="0"/>
              <a:cs typeface="Segoe UI" pitchFamily="34" charset="0"/>
              <a:sym typeface="Calibri"/>
            </a:endParaRPr>
          </a:p>
          <a:p>
            <a:pPr marL="25400">
              <a:lnSpc>
                <a:spcPct val="100000"/>
              </a:lnSpc>
              <a:spcBef>
                <a:spcPts val="2820"/>
              </a:spcBef>
            </a:pPr>
            <a:endParaRPr sz="24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026" name="Picture 2" descr="Сколько денег тратить в месяц на еду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33784" y="1828800"/>
            <a:ext cx="4854130" cy="3300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719234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43200" y="266827"/>
            <a:ext cx="7772400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0"/>
              </a:spcBef>
            </a:pPr>
            <a:r>
              <a:rPr lang="ru-RU" sz="3600" b="1" spc="-5" dirty="0">
                <a:solidFill>
                  <a:schemeClr val="bg1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Проблема/Актуальность</a:t>
            </a:r>
            <a:r>
              <a:rPr lang="ru-RU" sz="3600" b="1" spc="-5" dirty="0" smtClean="0">
                <a:solidFill>
                  <a:schemeClr val="bg1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/>
            </a:r>
            <a:br>
              <a:rPr lang="ru-RU" sz="3600" b="1" spc="-5" dirty="0" smtClean="0">
                <a:solidFill>
                  <a:schemeClr val="bg1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</a:br>
            <a:endParaRPr sz="3600" dirty="0">
              <a:solidFill>
                <a:schemeClr val="bg1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4539" y="1981200"/>
            <a:ext cx="10019665" cy="256288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32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lang="ru-RU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Многие люди живут от зарплаты до зарплаты, неправильно распределяют свои доходы на еду. </a:t>
            </a:r>
          </a:p>
          <a:p>
            <a:pPr marL="355600" indent="-342900">
              <a:lnSpc>
                <a:spcPct val="100000"/>
              </a:lnSpc>
              <a:spcBef>
                <a:spcPts val="132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lang="ru-RU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Мы часто сами не замечаем сколько тратим денег на еду, поэтому мы решили создать этот сайт.</a:t>
            </a:r>
            <a:endParaRPr lang="ru-RU" sz="24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355600" indent="-342900">
              <a:lnSpc>
                <a:spcPct val="100000"/>
              </a:lnSpc>
              <a:spcBef>
                <a:spcPts val="132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lang="ru-RU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В данный момент проблема неправильного распределения доходов</a:t>
            </a:r>
            <a:r>
              <a:rPr lang="ru-RU" sz="24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ru-RU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никем не решается, только если самим человеком. </a:t>
            </a:r>
          </a:p>
        </p:txBody>
      </p:sp>
    </p:spTree>
    <p:extLst>
      <p:ext uri="{BB962C8B-B14F-4D97-AF65-F5344CB8AC3E}">
        <p14:creationId xmlns:p14="http://schemas.microsoft.com/office/powerpoint/2010/main" xmlns="" val="3412256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43200" y="228600"/>
            <a:ext cx="77724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0"/>
              </a:spcBef>
            </a:pPr>
            <a:r>
              <a:rPr lang="ru-RU" sz="3600" b="1" spc="-5" dirty="0" smtClean="0">
                <a:solidFill>
                  <a:schemeClr val="bg1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Решение проблемы</a:t>
            </a:r>
            <a:endParaRPr sz="3600" dirty="0">
              <a:solidFill>
                <a:schemeClr val="bg1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4539" y="1605135"/>
            <a:ext cx="8531861" cy="149079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32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lang="ru-RU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Мы будем предлагать людям рецепты, не дороже ста рублей за порцию. Также человек сможет на сайте найти акции на продукты, после этого сходить в магазин и сделать себе вкусное блюдо. </a:t>
            </a:r>
            <a:endParaRPr lang="ru-RU" sz="24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00928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43200" y="266827"/>
            <a:ext cx="857118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0"/>
              </a:spcBef>
            </a:pPr>
            <a:r>
              <a:rPr lang="ru-RU" sz="3600" b="1" spc="-5" dirty="0" smtClean="0">
                <a:solidFill>
                  <a:schemeClr val="bg1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Целевая </a:t>
            </a:r>
            <a:r>
              <a:rPr lang="ru-RU" sz="3600" b="1" spc="-5" dirty="0">
                <a:solidFill>
                  <a:schemeClr val="bg1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аудитория </a:t>
            </a:r>
            <a:r>
              <a:rPr lang="ru-RU" sz="3600" b="1" spc="-5" dirty="0" smtClean="0">
                <a:solidFill>
                  <a:schemeClr val="bg1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проекта</a:t>
            </a:r>
            <a:endParaRPr sz="3600" dirty="0">
              <a:solidFill>
                <a:schemeClr val="bg1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4539" y="1447800"/>
            <a:ext cx="10019665" cy="219354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32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lang="ru-RU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Нашим сайтом будут пользоваться люди, которые имеют в кошелке не много денег и хотят научиться вкусно готовить. </a:t>
            </a:r>
            <a:endParaRPr lang="ru-RU" sz="24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355600" indent="-342900">
              <a:lnSpc>
                <a:spcPct val="100000"/>
              </a:lnSpc>
              <a:spcBef>
                <a:spcPts val="132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lang="ru-RU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Общая черта стремление к экономии средств на еде, не большое количество денег.</a:t>
            </a:r>
            <a:endParaRPr lang="ru-RU" sz="24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355600" indent="-342900">
              <a:lnSpc>
                <a:spcPct val="100000"/>
              </a:lnSpc>
              <a:spcBef>
                <a:spcPts val="132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lang="ru-RU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Они захотят научиться экономить и вкусно готовить.</a:t>
            </a:r>
            <a:endParaRPr lang="ru-RU" sz="24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88649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57500" y="228600"/>
            <a:ext cx="651378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0"/>
              </a:spcBef>
            </a:pPr>
            <a:r>
              <a:rPr lang="ru-RU" sz="3600" b="1" spc="-5" dirty="0" smtClean="0">
                <a:solidFill>
                  <a:schemeClr val="bg1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Монетизация</a:t>
            </a:r>
            <a:endParaRPr sz="3600" dirty="0">
              <a:solidFill>
                <a:schemeClr val="bg1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2000" y="1447800"/>
            <a:ext cx="7391400" cy="182421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32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lang="ru-RU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Реклама магазинов на нашем сайте, платные услуги. </a:t>
            </a:r>
            <a:endParaRPr lang="ru-RU" sz="24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  <a:tabLst>
                <a:tab pos="355600" algn="l"/>
                <a:tab pos="356235" algn="l"/>
              </a:tabLst>
            </a:pPr>
            <a:endParaRPr lang="ru-RU" sz="24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  <a:tabLst>
                <a:tab pos="355600" algn="l"/>
                <a:tab pos="356235" algn="l"/>
              </a:tabLst>
            </a:pPr>
            <a:endParaRPr lang="ru-RU" sz="24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77682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57500" y="228600"/>
            <a:ext cx="66675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lvl="0" algn="l"/>
            <a:r>
              <a:rPr lang="ru-RU" sz="3600" b="1" spc="-5" dirty="0">
                <a:solidFill>
                  <a:schemeClr val="bg1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Продвижение проекта 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62000" y="1447800"/>
            <a:ext cx="9220200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32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lang="ru-RU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Реклама, создание групп в социальных сетях </a:t>
            </a:r>
            <a:r>
              <a:rPr lang="ru-RU" sz="240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для продвижения</a:t>
            </a:r>
            <a:endParaRPr lang="ru-RU" sz="2400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25620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419</TotalTime>
  <Words>322</Words>
  <Application>Microsoft Office PowerPoint</Application>
  <PresentationFormat>Произвольный</PresentationFormat>
  <Paragraphs>41</Paragraphs>
  <Slides>13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4" baseType="lpstr">
      <vt:lpstr>Тема Office</vt:lpstr>
      <vt:lpstr>Слайд 1</vt:lpstr>
      <vt:lpstr>Заголовок</vt:lpstr>
      <vt:lpstr>Выжить на 100</vt:lpstr>
      <vt:lpstr>Идея/Краткое описание проекта</vt:lpstr>
      <vt:lpstr>Проблема/Актуальность </vt:lpstr>
      <vt:lpstr>Решение проблемы</vt:lpstr>
      <vt:lpstr>Целевая аудитория проекта</vt:lpstr>
      <vt:lpstr>Монетизация</vt:lpstr>
      <vt:lpstr>Продвижение проекта </vt:lpstr>
      <vt:lpstr>Конкуренты</vt:lpstr>
      <vt:lpstr>Инструменты</vt:lpstr>
      <vt:lpstr>Команда</vt:lpstr>
      <vt:lpstr>Контакты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Дарья Грачева</dc:creator>
  <cp:lastModifiedBy>USER</cp:lastModifiedBy>
  <cp:revision>63</cp:revision>
  <dcterms:created xsi:type="dcterms:W3CDTF">2018-03-23T08:02:52Z</dcterms:created>
  <dcterms:modified xsi:type="dcterms:W3CDTF">2020-09-29T06:59:09Z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2018-03-22T00:00:00Z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2018-03-23T00:00:00Z</vt:filetime>
  </property>
</Properties>
</file>