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9" r:id="rId9"/>
    <p:sldId id="262" r:id="rId10"/>
    <p:sldId id="267" r:id="rId11"/>
    <p:sldId id="263" r:id="rId12"/>
    <p:sldId id="271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94660"/>
  </p:normalViewPr>
  <p:slideViewPr>
    <p:cSldViewPr>
      <p:cViewPr varScale="1">
        <p:scale>
          <a:sx n="69" d="100"/>
          <a:sy n="69" d="100"/>
        </p:scale>
        <p:origin x="-564" y="-90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Sublime text, Photoshop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Figma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JS, HTML, CSS, React JS.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Adobe Photoshop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Figma Vector Logo - (.SVG + .PNG) - VectorLogoSeek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41" y="3200400"/>
            <a:ext cx="3385160" cy="20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4800600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Кузнецов Артемий Андреевич – верстальщик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Огурцов Александр Евгеньевич – программирование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Лямзин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Данил Дмитриевич - дизайнер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Исхаков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Константин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Ахметович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Насыбуллин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Артур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Радикович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дизайнер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endParaRPr lang="ru-RU" sz="3600" b="1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62000" y="990600"/>
            <a:ext cx="4800600" cy="3063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+7(950)310-24-55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+7(967)361-63-95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artemfaber4@gmail.com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267200"/>
            <a:ext cx="8626475" cy="594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ru-RU" sz="360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Выжить на 100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Baytik-212\Desktop\выживи на сотку project\дщпщ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78" y="1981200"/>
            <a:ext cx="6413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371600"/>
            <a:ext cx="5562600" cy="517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342900"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Предложить пользователю сайта вкусные недорогие рецепты не теряющие в качестве.</a:t>
            </a:r>
          </a:p>
          <a:p>
            <a:pPr indent="-3429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Наша основная идея научить людей экономить и вкусно готовить. На сайте будут представлены рецепты, акции, кухонные товары. Если пользователю понравится рецепт, то он сможет выбрать в разделе акций недорогие продукты для него.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457200" indent="-4572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25400">
              <a:lnSpc>
                <a:spcPct val="100000"/>
              </a:lnSpc>
              <a:spcBef>
                <a:spcPts val="2820"/>
              </a:spcBef>
            </a:pPr>
            <a:endParaRPr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Сколько денег тратить в месяц на ед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84" y="1828800"/>
            <a:ext cx="485413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981200"/>
            <a:ext cx="10019665" cy="2562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Многие люди живут от зарплаты до зарплаты, неправильно распределяют свои доходы на еду.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часто сами не замечаем сколько тратим денег на еду, поэтому мы решили создать этот сайт.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данный момент проблема неправильного распределения доходов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никем не решается, только если самим человеком. </a:t>
            </a:r>
          </a:p>
        </p:txBody>
      </p:sp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605135"/>
            <a:ext cx="853186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будем предлагать людям рецепты, не дороже ста рублей за порцию. Также человек сможет на сайте найти акции на продукты и кухонные приборы, после этого сходить в магазин и сделать себе вкусное блюдо.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447800"/>
            <a:ext cx="10019665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Нашим сайтом будут пользоваться люди, которые имеют в кошелке не много денег и хотят научиться вкусно готовить.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Общая черта стремление к экономии средств на еде, не большое количество денег.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Они захотят научиться экономить и вкусно готовить.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В Роспотребнадзоре рассказали, как будут учиться студенты вузов с 1  сентября - Новый Ве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4077072"/>
            <a:ext cx="4254987" cy="21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Директора «Трест-3» могут снять с должности. Из-за задержек по зарплат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888831"/>
            <a:ext cx="4464496" cy="253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Получение денежных средств за счет привлечения людей в магазины размещённые на сайте.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Монетизация мероприятий. Как заработать на мероприят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96" y="2780928"/>
            <a:ext cx="5170376" cy="344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Реклама, создание групп в социальных сетях для продвижения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таких как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instagram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vk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tik-tok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Instagram (@instagram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1" y="3356992"/>
            <a:ext cx="3017912" cy="30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K.com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26" y="385783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Продвижение в Тик Ток | Реклама Tik Tok a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094878"/>
            <a:ext cx="3425284" cy="35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33700"/>
            <a:ext cx="9366448" cy="3309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Наши конкуренты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Различные сайты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рецептами на которых есть эконом рецепты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так же это </a:t>
            </a:r>
            <a:r>
              <a:rPr lang="ru-RU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Едадил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Но  мы это соединение двух крупных сайтов, где будут большинство функций из </a:t>
            </a:r>
            <a:r>
              <a:rPr lang="ru-RU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Е</a:t>
            </a:r>
            <a:r>
              <a:rPr lang="ru-RU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дадила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и дешёвые рецепты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311</Words>
  <Application>Microsoft Office PowerPoint</Application>
  <PresentationFormat>Произвольный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Выжить на 100</vt:lpstr>
      <vt:lpstr>Идея/Краткое описание проекта</vt:lpstr>
      <vt:lpstr>Проблема/Актуальность </vt:lpstr>
      <vt:lpstr>Решение проблемы</vt:lpstr>
      <vt:lpstr>Целевая аудитория проекта</vt:lpstr>
      <vt:lpstr>Монетизация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Baytik-212</cp:lastModifiedBy>
  <cp:revision>66</cp:revision>
  <dcterms:created xsi:type="dcterms:W3CDTF">2018-03-23T08:02:52Z</dcterms:created>
  <dcterms:modified xsi:type="dcterms:W3CDTF">2020-09-29T10:23:31Z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