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co" ContentType="image/x-ico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handoutMasterIdLst>
    <p:handoutMasterId r:id="rId16"/>
  </p:handoutMasterIdLst>
  <p:sldIdLst>
    <p:sldId id="256" r:id="rId2"/>
    <p:sldId id="257" r:id="rId3"/>
    <p:sldId id="266" r:id="rId4"/>
    <p:sldId id="258" r:id="rId5"/>
    <p:sldId id="259" r:id="rId6"/>
    <p:sldId id="272" r:id="rId7"/>
    <p:sldId id="260" r:id="rId8"/>
    <p:sldId id="261" r:id="rId9"/>
    <p:sldId id="270" r:id="rId10"/>
    <p:sldId id="269" r:id="rId11"/>
    <p:sldId id="262" r:id="rId12"/>
    <p:sldId id="267" r:id="rId13"/>
    <p:sldId id="263" r:id="rId14"/>
    <p:sldId id="271" r:id="rId15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>
          <p15:clr>
            <a:srgbClr val="A4A3A4"/>
          </p15:clr>
        </p15:guide>
        <p15:guide id="2" pos="7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90" y="162"/>
      </p:cViewPr>
      <p:guideLst>
        <p:guide orient="horz" pos="1056"/>
        <p:guide pos="7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120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32E54-A1DA-4294-9F52-6E7065560C47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7F580-DAAF-4BC6-B9DE-47FF811CE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37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07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6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581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7E7E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31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93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40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89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04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8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46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71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20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ico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66675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l"/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Продвижение проекта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05" y="1600200"/>
            <a:ext cx="1447495" cy="144749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256" y="1422450"/>
            <a:ext cx="1802994" cy="18029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600200"/>
            <a:ext cx="1371295" cy="13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2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36852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Конкуренты</a:t>
            </a: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6542762" y="228600"/>
            <a:ext cx="5181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7E7E7E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3600" b="1" kern="0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Чем вы лучше?</a:t>
            </a:r>
            <a:endParaRPr lang="ru-RU" sz="3600" kern="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95400"/>
            <a:ext cx="1545431" cy="16764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732" y="1662110"/>
            <a:ext cx="1895475" cy="9429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1357515"/>
            <a:ext cx="1781175" cy="155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7886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l"/>
            <a:r>
              <a:rPr lang="ru-RU" sz="3600" b="1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Инструменты</a:t>
            </a:r>
            <a:endParaRPr lang="ru-RU"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34" name="Picture 10" descr="https://yt3.ggpht.com/a/AATXAJxZjhz_3M1SpomtKUjGI1iSb_TZ0fIVWVXh_GDz=s900-c-k-c0xffffffff-no-rj-m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avatars.mds.yandex.net/get-zen_doc/125920/pub_5d53a23323371c00ae57f231_5d53b13486c4a900acd9dd46/scale_12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183" y="1059180"/>
            <a:ext cx="3259667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im0-tub-ru.yandex.net/i?id=2e22efcc3d880b694375acaae527ce8a&amp;n=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81400"/>
            <a:ext cx="45720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freelancejob.ru/upload/398/229ac1e72a328c663889bb2d14023f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3408606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cdn.clipart.email/71444bd810273ca7b070dbd6f64a6462_tab-vector-css3-picture-2432934-tab-vector-css3_1600-16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968" y="497263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24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304800"/>
            <a:ext cx="4608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Команда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1447799"/>
            <a:ext cx="4800600" cy="9188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3400" y="1447798"/>
            <a:ext cx="419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Хабибуллин Айдар </a:t>
            </a:r>
            <a:r>
              <a:rPr lang="ru-RU" b="1" spc="-5" dirty="0" err="1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Ринатович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9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304800"/>
            <a:ext cx="4608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Контакты</a:t>
            </a:r>
            <a:endParaRPr lang="ru-RU" sz="3600" b="1" spc="-5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762000" y="1453380"/>
            <a:ext cx="4800600" cy="1990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+79178656579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aidarxabib33487@gmail.com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Discord: KoDi#1600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99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860675" y="533400"/>
            <a:ext cx="3159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err="1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DisTeam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6673" y="1474673"/>
            <a:ext cx="269938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800" spc="-1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Сервера </a:t>
            </a:r>
            <a:r>
              <a:rPr lang="ru-RU" sz="2800" spc="-1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дискорда</a:t>
            </a:r>
            <a:r>
              <a:rPr lang="ru-RU" sz="2800" spc="-1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267200"/>
            <a:ext cx="8626475" cy="5945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5190" marR="5080" indent="-854075" algn="ctr">
              <a:lnSpc>
                <a:spcPct val="114999"/>
              </a:lnSpc>
              <a:spcBef>
                <a:spcPts val="95"/>
              </a:spcBef>
            </a:pPr>
            <a:r>
              <a:rPr lang="en-US" sz="3600" spc="-5" dirty="0" err="1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DisTeam</a:t>
            </a:r>
            <a:endParaRPr sz="3600" spc="-5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143000"/>
            <a:ext cx="3104762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8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71378"/>
            <a:ext cx="7772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Calibri"/>
              </a:rPr>
              <a:t>Идея/Краткое описание проекта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371600"/>
            <a:ext cx="9829800" cy="11099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-342900">
              <a:buSzPct val="25000"/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  <a:sym typeface="Calibri"/>
              </a:rPr>
              <a:t>Люди смогут выкладывать свои сервера и продвигать их бесплатно.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  <a:sym typeface="Calibri"/>
            </a:endParaRPr>
          </a:p>
          <a:p>
            <a:pPr marL="25400">
              <a:lnSpc>
                <a:spcPct val="100000"/>
              </a:lnSpc>
              <a:spcBef>
                <a:spcPts val="2820"/>
              </a:spcBef>
            </a:pPr>
            <a:endParaRPr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3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66827"/>
            <a:ext cx="7772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Проблема/Актуальность</a:t>
            </a: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53011"/>
            <a:ext cx="2705100" cy="5524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987" y="1362536"/>
            <a:ext cx="2714625" cy="533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125" y="1391111"/>
            <a:ext cx="2657475" cy="5143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987" y="4038600"/>
            <a:ext cx="2067786" cy="206778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603508" y="3244334"/>
            <a:ext cx="1152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5" dirty="0" err="1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DisTeam</a:t>
            </a:r>
            <a:r>
              <a:rPr lang="en-US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2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28600"/>
            <a:ext cx="7772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Решение проблемы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39" y="1605135"/>
            <a:ext cx="8531861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Люди смогут продвигать свой проект. Люди будут видеть то что сервер на 1 или на высоком месте и будут заходить. Любой сможет каждый день по 1 разу </a:t>
            </a:r>
            <a:r>
              <a:rPr lang="ru-RU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бустить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сервер.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9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66827"/>
            <a:ext cx="85711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Целевая </a:t>
            </a: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аудитория </a:t>
            </a: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проекта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39" y="1447800"/>
            <a:ext cx="1001966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Моим сайтом будут пользоваться люди, которые хотят пообщаться, развить сервер и вскоре на нем зарабатывать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ru-RU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64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6513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Монетизация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1447800"/>
            <a:ext cx="739140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Будут платить крупные сервера. Они будут покупать партнерство с моим сайтом и таким образом у них будет больше возможностей продержаться на топ 1.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8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2743200" y="228600"/>
            <a:ext cx="293779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7E7E7E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3600" b="1" kern="0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Рынок</a:t>
            </a:r>
            <a:endParaRPr lang="ru-RU" sz="3600" kern="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600200"/>
            <a:ext cx="2520825" cy="252082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413488" y="5105400"/>
            <a:ext cx="1618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Партнерство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634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123</Words>
  <Application>Microsoft Office PowerPoint</Application>
  <PresentationFormat>Широкоэкранный</PresentationFormat>
  <Paragraphs>25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Segoe UI</vt:lpstr>
      <vt:lpstr>Tahoma</vt:lpstr>
      <vt:lpstr>Тема Office</vt:lpstr>
      <vt:lpstr>Презентация PowerPoint</vt:lpstr>
      <vt:lpstr>DisTeam</vt:lpstr>
      <vt:lpstr>DisTeam</vt:lpstr>
      <vt:lpstr>Идея/Краткое описание проекта</vt:lpstr>
      <vt:lpstr>Проблема/Актуальность </vt:lpstr>
      <vt:lpstr>Решение проблемы</vt:lpstr>
      <vt:lpstr>Целевая аудитория проекта</vt:lpstr>
      <vt:lpstr>Монетизация</vt:lpstr>
      <vt:lpstr>Презентация PowerPoint</vt:lpstr>
      <vt:lpstr>Продвижение проекта </vt:lpstr>
      <vt:lpstr>Конкуренты</vt:lpstr>
      <vt:lpstr>Инструменты</vt:lpstr>
      <vt:lpstr>Команда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 Грачева</dc:creator>
  <cp:lastModifiedBy>Айдар</cp:lastModifiedBy>
  <cp:revision>58</cp:revision>
  <dcterms:created xsi:type="dcterms:W3CDTF">2018-03-23T08:02:52Z</dcterms:created>
  <dcterms:modified xsi:type="dcterms:W3CDTF">2020-09-29T07:06:46Z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2018-03-23T00:00:00Z</vt:filetime>
  </property>
</Properties>
</file>