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9" r:id="rId9"/>
    <p:sldId id="262" r:id="rId10"/>
    <p:sldId id="267" r:id="rId11"/>
    <p:sldId id="263" r:id="rId12"/>
    <p:sldId id="271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02" y="795422"/>
            <a:ext cx="2514600" cy="354864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AutoShape 2" descr="Картинки по запросу sublime text logo"/>
          <p:cNvSpPr>
            <a:spLocks noChangeAspect="1" noChangeArrowheads="1"/>
          </p:cNvSpPr>
          <p:nvPr/>
        </p:nvSpPr>
        <p:spPr bwMode="auto">
          <a:xfrm>
            <a:off x="155575" y="-57150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186959"/>
            <a:ext cx="5317475" cy="3538538"/>
          </a:xfrm>
          <a:prstGeom prst="rect">
            <a:avLst/>
          </a:prstGeom>
        </p:spPr>
      </p:pic>
      <p:pic>
        <p:nvPicPr>
          <p:cNvPr id="1026" name="Picture 2" descr="Файл:Figma-1-logo.pn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1186154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28600"/>
            <a:ext cx="1600200" cy="16002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9E256A-4859-4713-828E-AA4A0435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64" y="2561917"/>
            <a:ext cx="4061136" cy="40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0A319E-B5B6-426E-BE60-FA31E9565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4600" y="5236882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3352800"/>
            <a:ext cx="20574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Шакиров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Ислам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722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154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20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052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429000" y="3352800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Узаков</a:t>
            </a:r>
            <a:endParaRPr lang="ru-RU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Даниель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3352800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Абдухалимов</a:t>
            </a:r>
            <a:endParaRPr lang="ru-RU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Наиль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915400" y="335280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Хусаинов</a:t>
            </a:r>
          </a:p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Нияз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5952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</a:p>
        </p:txBody>
      </p:sp>
      <p:sp>
        <p:nvSpPr>
          <p:cNvPr id="8" name="object 5"/>
          <p:cNvSpPr txBox="1"/>
          <p:nvPr/>
        </p:nvSpPr>
        <p:spPr>
          <a:xfrm>
            <a:off x="762000" y="1453380"/>
            <a:ext cx="5257800" cy="3063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Контактные данные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 +79870059347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E-</a:t>
            </a:r>
            <a:r>
              <a:rPr lang="ru-RU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TripAdLager@contact.com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07910"/>
            <a:ext cx="2390192" cy="2390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0AB1DD-C9D3-406F-B770-C15BEF749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054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393B0D-2253-496A-AF82-5E39E79C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8974"/>
            <a:ext cx="1600200" cy="162111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60675" y="533400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err="1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TripAdLager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1295400"/>
            <a:ext cx="2699385" cy="15151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0" dirty="0">
                <a:latin typeface="Segoe UI" pitchFamily="34" charset="0"/>
                <a:ea typeface="Segoe UI" pitchFamily="34" charset="0"/>
                <a:cs typeface="Segoe UI" pitchFamily="34" charset="0"/>
              </a:rPr>
              <a:t>Заботимся о вашем отдыхе</a:t>
            </a:r>
            <a:endParaRPr lang="en-US" sz="2800" spc="-1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Туроператор лагерей</a:t>
            </a:r>
            <a:endParaRPr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762" y="4191000"/>
            <a:ext cx="8626475" cy="594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ru-RU" sz="360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«Заботимся о вашем отдыхе»</a:t>
            </a:r>
            <a:endParaRPr sz="3600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AB5E9-48E5-4582-86B5-9644712CA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12789" r="-1143" b="18398"/>
          <a:stretch/>
        </p:blipFill>
        <p:spPr>
          <a:xfrm>
            <a:off x="2762249" y="609600"/>
            <a:ext cx="6667500" cy="32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275D0C-4999-4379-9D21-78109530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33800" y="1859340"/>
            <a:ext cx="450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Идея заключается в создании лагерного туроператора, который помогает найти для себя или ребенка лагерь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95FAED-B4A2-4D8E-ACA3-3E1B7BAD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50292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b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981200"/>
            <a:ext cx="10019665" cy="1990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  Родители не могут определиться с лагерем для ребенка. 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Наш сайт предлагает выбрать лучший для себя лагерь и посмотреть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Tx/>
              <a:buChar char="-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Высокая наценка у сайтов-конкурентов. 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43400"/>
            <a:ext cx="1981200" cy="1981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1A27DC-4123-4D88-B90F-EF5F406C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104" y="50292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аудитория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067" y="1207617"/>
            <a:ext cx="10019665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Родители которые хотят выбрать лагерь для своего ребенка.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Почему они будут пользоваться им?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Они будут пользоваться нашим сайтом так как он удобен и интуитивно понятен.</a:t>
            </a:r>
          </a:p>
        </p:txBody>
      </p:sp>
      <p:sp>
        <p:nvSpPr>
          <p:cNvPr id="6" name="AutoShape 2" descr="https://www.flaticon.com/svg/static/icons/svg/1067/1067080.svg"/>
          <p:cNvSpPr>
            <a:spLocks noChangeAspect="1" noChangeArrowheads="1"/>
          </p:cNvSpPr>
          <p:nvPr/>
        </p:nvSpPr>
        <p:spPr bwMode="auto">
          <a:xfrm>
            <a:off x="155574" y="-144463"/>
            <a:ext cx="4416425" cy="44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https://www.flaticon.com/svg/static/icons/svg/1067/1067080.svg"/>
          <p:cNvSpPr>
            <a:spLocks noChangeAspect="1" noChangeArrowheads="1"/>
          </p:cNvSpPr>
          <p:nvPr/>
        </p:nvSpPr>
        <p:spPr bwMode="auto">
          <a:xfrm>
            <a:off x="3962400" y="4953000"/>
            <a:ext cx="3429000" cy="34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2895600" cy="28956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B2575D-C2F0-4EFA-8A14-EFF18450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084482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7391400" cy="343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Контекстная реклама на сайте.</a:t>
            </a:r>
          </a:p>
          <a:p>
            <a:pPr marL="355600" indent="-342900"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b="0" i="0" u="none" strike="noStrike" dirty="0">
                <a:effectLst/>
                <a:latin typeface="Roboto"/>
              </a:rPr>
              <a:t>Заработок на </a:t>
            </a:r>
            <a:r>
              <a:rPr lang="en-US" sz="2400" b="0" i="0" u="none" strike="noStrike" dirty="0">
                <a:effectLst/>
                <a:latin typeface="Roboto"/>
              </a:rPr>
              <a:t>CPA-</a:t>
            </a:r>
            <a:r>
              <a:rPr lang="ru-RU" sz="2400" b="0" i="0" u="none" strike="noStrike" dirty="0">
                <a:effectLst/>
                <a:latin typeface="Roboto"/>
              </a:rPr>
              <a:t>сетях</a:t>
            </a:r>
          </a:p>
          <a:p>
            <a:pPr marL="355600" indent="-342900"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b="0" i="0" u="none" strike="noStrike" dirty="0">
                <a:effectLst/>
                <a:latin typeface="Roboto"/>
              </a:rPr>
              <a:t>Заработок на тизерах и баннерах</a:t>
            </a:r>
            <a:endParaRPr lang="en-US" sz="2400" b="0" i="0" u="none" strike="noStrike" dirty="0">
              <a:effectLst/>
              <a:latin typeface="Roboto"/>
            </a:endParaRPr>
          </a:p>
          <a:p>
            <a:pPr marL="355600" indent="-342900"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b="0" i="0" u="none" strike="noStrike" dirty="0">
                <a:effectLst/>
                <a:latin typeface="Roboto"/>
              </a:rPr>
              <a:t>Покупка путевок в лагерь.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b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47650"/>
            <a:ext cx="2400300" cy="24003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5F42CE-17E4-401C-86FD-9FA273A6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0" y="51054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220200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Сарафанное радио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Реклама, продвижение в соцсетях, поисковиках и видеохостингах (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VK, Instagram,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Яндекс,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YouTube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"/>
            <a:ext cx="2590800" cy="2590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C4843D-7878-4032-B2D6-86BF5CB8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50292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93" y="932167"/>
            <a:ext cx="1144372" cy="11443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62" y="880268"/>
            <a:ext cx="1395600" cy="1395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433700"/>
            <a:ext cx="9829800" cy="20268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Наши прямые конкуренты это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incamp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и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vlagere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b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В отличии от наших конкурентов, мы предлагаем определенные бонусы после оплаты на нашем сайте. </a:t>
            </a:r>
            <a:b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В перспективы мы планируем снижать наценку, которые добавляют конкуренты.</a:t>
            </a:r>
            <a:b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" descr="VLagere.ru - Post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2049456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334A4B-DA68-4D45-9188-58D94DF76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5236882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5648406</TotalTime>
  <Words>205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Segoe UI</vt:lpstr>
      <vt:lpstr>Tahoma</vt:lpstr>
      <vt:lpstr>Тема Office</vt:lpstr>
      <vt:lpstr>Презентация PowerPoint</vt:lpstr>
      <vt:lpstr>TripAdLager</vt:lpstr>
      <vt:lpstr>«Заботимся о вашем отдыхе»</vt:lpstr>
      <vt:lpstr>Идея/Краткое описание проекта</vt:lpstr>
      <vt:lpstr>Проблема/Актуальность </vt:lpstr>
      <vt:lpstr>Целевая аудитория проекта</vt:lpstr>
      <vt:lpstr>Монетизация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Нияз Хусаинов</cp:lastModifiedBy>
  <cp:revision>79</cp:revision>
  <dcterms:created xsi:type="dcterms:W3CDTF">2018-03-23T08:02:52Z</dcterms:created>
  <dcterms:modified xsi:type="dcterms:W3CDTF">2020-09-29T10:01:44Z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