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-378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0CA0F38-4DEE-46AB-8D10-9AFC7FD6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862451"/>
            <a:ext cx="5581650" cy="531854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FB0106-86C8-4D56-86AF-C0E359CBB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63770"/>
            <a:ext cx="11247120" cy="23123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 D E S H K A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3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E75434-0D5A-4E6F-9612-AB57C04D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90C10F0-5D41-41E2-B269-B4C1565F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lnSpc>
                <a:spcPct val="100000"/>
              </a:lnSpc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Телефон: +79063227106,+79870670452,+79600389682,+79397433447.</a:t>
            </a:r>
          </a:p>
          <a:p>
            <a:pPr marL="12700" indent="0">
              <a:lnSpc>
                <a:spcPct val="100000"/>
              </a:lnSpc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E-</a:t>
            </a:r>
            <a:r>
              <a:rPr lang="ru-RU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mail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ksumorzhar4@gmail.com, katya.kazantseva.04@list.ru , chainicklol@gmail.com , gavrilovaav06@gmail.com</a:t>
            </a: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 indent="0">
              <a:lnSpc>
                <a:spcPct val="100000"/>
              </a:lnSpc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Inst: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kocklyush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; _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goldenlara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_ ;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kotiakazanskaya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;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merelyagirl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61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FFE914B7-3BC6-4FC9-A677-80AD94BB11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xmlns="" id="{3CA87076-A77D-41A2-B164-887E97A69D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xmlns="" id="{D7484EB2-A677-4DA6-9030-1F32BD2FE3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19690" y="2049864"/>
            <a:ext cx="6072309" cy="23312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6B87993-EE3F-45BB-BADF-6088771E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50" y="2194560"/>
            <a:ext cx="5418961" cy="20860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Спасибо за внимание!!!!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xmlns="" id="{37485294-A8C0-4407-8F72-2466AEFC6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цветной&#10;&#10;Автоматически созданное описание">
            <a:extLst>
              <a:ext uri="{FF2B5EF4-FFF2-40B4-BE49-F238E27FC236}">
                <a16:creationId xmlns:a16="http://schemas.microsoft.com/office/drawing/2014/main" xmlns="" id="{C4BDC22C-6111-4592-AD29-64A2C5301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" r="10237" b="-2"/>
          <a:stretch/>
        </p:blipFill>
        <p:spPr>
          <a:xfrm>
            <a:off x="634275" y="598634"/>
            <a:ext cx="4851141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8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DA88C3-87C6-4B14-82CC-F70F0DC23C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D01A72-DBFB-4E0D-B354-5FF1BE6F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Идея/КРАТКОЕ 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BD1FAA-C30C-4E44-A422-9A83088F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277" y="2011680"/>
            <a:ext cx="3676678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Сайт</a:t>
            </a:r>
            <a:r>
              <a:rPr lang="en-US" sz="2400" dirty="0"/>
              <a:t> о </a:t>
            </a:r>
            <a:r>
              <a:rPr lang="en-US" sz="2400" dirty="0" err="1"/>
              <a:t>бюджетных</a:t>
            </a:r>
            <a:r>
              <a:rPr lang="en-US" sz="2400" dirty="0"/>
              <a:t> </a:t>
            </a:r>
            <a:r>
              <a:rPr lang="en-US" sz="2400" dirty="0" err="1"/>
              <a:t>аналогах</a:t>
            </a:r>
            <a:r>
              <a:rPr lang="en-US" sz="2400" dirty="0"/>
              <a:t> </a:t>
            </a:r>
            <a:r>
              <a:rPr lang="en-US" sz="2400" dirty="0" err="1"/>
              <a:t>дорогих</a:t>
            </a:r>
            <a:r>
              <a:rPr lang="en-US" sz="2400" dirty="0"/>
              <a:t> </a:t>
            </a:r>
            <a:r>
              <a:rPr lang="en-US" sz="2400" dirty="0" err="1"/>
              <a:t>брендов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Наш</a:t>
            </a:r>
            <a:r>
              <a:rPr lang="en-US" sz="2400" dirty="0"/>
              <a:t> </a:t>
            </a:r>
            <a:r>
              <a:rPr lang="en-US" sz="2400" dirty="0" err="1"/>
              <a:t>сайт</a:t>
            </a:r>
            <a:r>
              <a:rPr lang="en-US" sz="2400" dirty="0"/>
              <a:t> </a:t>
            </a:r>
            <a:r>
              <a:rPr lang="en-US" sz="2400" dirty="0" err="1"/>
              <a:t>поможет</a:t>
            </a:r>
            <a:r>
              <a:rPr lang="en-US" sz="2400" dirty="0"/>
              <a:t> </a:t>
            </a:r>
            <a:r>
              <a:rPr lang="en-US" sz="2400" dirty="0" err="1"/>
              <a:t>найти</a:t>
            </a:r>
            <a:r>
              <a:rPr lang="en-US" sz="2400" dirty="0"/>
              <a:t> </a:t>
            </a:r>
            <a:r>
              <a:rPr lang="en-US" sz="2400" dirty="0" err="1"/>
              <a:t>бюджетные</a:t>
            </a:r>
            <a:r>
              <a:rPr lang="en-US" sz="2400" dirty="0"/>
              <a:t> </a:t>
            </a:r>
            <a:r>
              <a:rPr lang="en-US" sz="2400" dirty="0" err="1"/>
              <a:t>аналоги</a:t>
            </a:r>
            <a:r>
              <a:rPr lang="en-US" sz="2400" dirty="0"/>
              <a:t> </a:t>
            </a:r>
            <a:r>
              <a:rPr lang="en-US" sz="2400" dirty="0" err="1"/>
              <a:t>дорогих</a:t>
            </a:r>
            <a:r>
              <a:rPr lang="en-US" sz="2400" dirty="0"/>
              <a:t> </a:t>
            </a:r>
            <a:r>
              <a:rPr lang="en-US" sz="2400" dirty="0" err="1"/>
              <a:t>брендов,составить</a:t>
            </a:r>
            <a:r>
              <a:rPr lang="en-US" sz="2400" dirty="0"/>
              <a:t> </a:t>
            </a:r>
            <a:r>
              <a:rPr lang="en-US" sz="2400" dirty="0" err="1"/>
              <a:t>полноценный</a:t>
            </a:r>
            <a:r>
              <a:rPr lang="en-US" sz="2400" dirty="0"/>
              <a:t> </a:t>
            </a:r>
            <a:r>
              <a:rPr lang="en-US" sz="2400" dirty="0" err="1"/>
              <a:t>лук,а</a:t>
            </a:r>
            <a:r>
              <a:rPr lang="en-US" sz="2400" dirty="0"/>
              <a:t> </a:t>
            </a:r>
            <a:r>
              <a:rPr lang="en-US" sz="2400" dirty="0" err="1"/>
              <a:t>также</a:t>
            </a:r>
            <a:r>
              <a:rPr lang="en-US" sz="2400" dirty="0"/>
              <a:t> </a:t>
            </a:r>
            <a:r>
              <a:rPr lang="en-US" sz="2400" dirty="0" err="1"/>
              <a:t>дополнит</a:t>
            </a:r>
            <a:r>
              <a:rPr lang="en-US" sz="2400" dirty="0"/>
              <a:t> </a:t>
            </a:r>
            <a:r>
              <a:rPr lang="en-US" sz="2400" dirty="0" err="1"/>
              <a:t>уже</a:t>
            </a:r>
            <a:r>
              <a:rPr lang="en-US" sz="2400" dirty="0"/>
              <a:t> </a:t>
            </a:r>
            <a:r>
              <a:rPr lang="en-US" sz="2400" dirty="0" err="1"/>
              <a:t>готовые</a:t>
            </a:r>
            <a:r>
              <a:rPr lang="en-US" sz="2400" dirty="0"/>
              <a:t> </a:t>
            </a:r>
            <a:r>
              <a:rPr lang="en-US" sz="2400" dirty="0" err="1"/>
              <a:t>образы</a:t>
            </a:r>
            <a:r>
              <a:rPr lang="en-US" sz="24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792BD17-FF40-4EE5-AC8E-7AE823BAE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xmlns="" id="{D7CD25C0-BE75-4E12-82D1-FED71212BA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4781" y="2011363"/>
            <a:ext cx="4206875" cy="4206875"/>
          </a:xfrm>
        </p:spPr>
      </p:pic>
    </p:spTree>
    <p:extLst>
      <p:ext uri="{BB962C8B-B14F-4D97-AF65-F5344CB8AC3E}">
        <p14:creationId xmlns:p14="http://schemas.microsoft.com/office/powerpoint/2010/main" val="6497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66610F-729C-4109-851B-C4FE7920E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Проблема и её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32942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D4DA88C3-87C6-4B14-82CC-F70F0DC23C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0AE7D9-E160-4C23-ABE0-5CAA60AE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Целевая аудитория проекта</a:t>
            </a:r>
          </a:p>
        </p:txBody>
      </p:sp>
      <p:pic>
        <p:nvPicPr>
          <p:cNvPr id="6" name="Объект 5" descr="Изображение выглядит как стол, группа, другой, множество&#10;&#10;Автоматически созданное описание">
            <a:extLst>
              <a:ext uri="{FF2B5EF4-FFF2-40B4-BE49-F238E27FC236}">
                <a16:creationId xmlns:a16="http://schemas.microsoft.com/office/drawing/2014/main" xmlns="" id="{A45FE4AD-1C57-4971-8C52-A70CBFB4A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3697" y="2120054"/>
            <a:ext cx="6029011" cy="41148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F092F23-0381-41A8-99FD-371A47C66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9" y="2045110"/>
            <a:ext cx="3366999" cy="41728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Наша</a:t>
            </a:r>
            <a:r>
              <a:rPr lang="en-US" sz="3200" dirty="0"/>
              <a:t> </a:t>
            </a:r>
            <a:r>
              <a:rPr lang="en-US" sz="3200" dirty="0" err="1"/>
              <a:t>целевая</a:t>
            </a:r>
            <a:r>
              <a:rPr lang="en-US" sz="3200" dirty="0"/>
              <a:t> </a:t>
            </a:r>
            <a:r>
              <a:rPr lang="en-US" sz="3200" dirty="0" err="1"/>
              <a:t>аудитория</a:t>
            </a:r>
            <a:r>
              <a:rPr lang="en-US" sz="3200" dirty="0"/>
              <a:t> – </a:t>
            </a:r>
            <a:r>
              <a:rPr lang="en-US" sz="3200" dirty="0" err="1"/>
              <a:t>подростки</a:t>
            </a:r>
            <a:r>
              <a:rPr lang="en-US" sz="3200" dirty="0"/>
              <a:t>, </a:t>
            </a:r>
            <a:r>
              <a:rPr lang="en-US" sz="3200" dirty="0" err="1"/>
              <a:t>которые</a:t>
            </a:r>
            <a:r>
              <a:rPr lang="en-US" sz="3200" dirty="0"/>
              <a:t> </a:t>
            </a:r>
            <a:r>
              <a:rPr lang="en-US" sz="3200" dirty="0" err="1"/>
              <a:t>уже</a:t>
            </a:r>
            <a:r>
              <a:rPr lang="en-US" sz="3200" dirty="0"/>
              <a:t> </a:t>
            </a:r>
            <a:r>
              <a:rPr lang="en-US" sz="3200" dirty="0" err="1"/>
              <a:t>распоряжаются</a:t>
            </a:r>
            <a:r>
              <a:rPr lang="en-US" sz="3200" dirty="0"/>
              <a:t> </a:t>
            </a:r>
            <a:r>
              <a:rPr lang="en-US" sz="3200" dirty="0" err="1"/>
              <a:t>денежными</a:t>
            </a:r>
            <a:r>
              <a:rPr lang="en-US" sz="3200" dirty="0"/>
              <a:t> </a:t>
            </a:r>
            <a:r>
              <a:rPr lang="en-US" sz="3200" dirty="0" err="1"/>
              <a:t>ресурсами</a:t>
            </a:r>
            <a:r>
              <a:rPr lang="en-US" sz="3200" dirty="0"/>
              <a:t> и </a:t>
            </a:r>
            <a:r>
              <a:rPr lang="en-US" sz="3200" dirty="0" err="1"/>
              <a:t>взрослые</a:t>
            </a:r>
            <a:r>
              <a:rPr lang="en-US" sz="3200" dirty="0"/>
              <a:t> </a:t>
            </a:r>
            <a:r>
              <a:rPr lang="en-US" sz="3200" dirty="0" err="1"/>
              <a:t>люди</a:t>
            </a:r>
            <a:r>
              <a:rPr lang="en-US" sz="3200" dirty="0"/>
              <a:t>.</a:t>
            </a: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99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5D88972-577F-4597-A50E-08D5FB934D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F5929B-4166-4505-B689-BDEEA096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Монетизация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9E167DE-1FF9-42AB-A6D1-AEE49BD4F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2920" y="2011680"/>
            <a:ext cx="6263640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Магазины</a:t>
            </a:r>
            <a:r>
              <a:rPr lang="en-US" sz="3200" dirty="0"/>
              <a:t> </a:t>
            </a:r>
            <a:r>
              <a:rPr lang="en-US" sz="3200" dirty="0" err="1"/>
              <a:t>одежды</a:t>
            </a:r>
            <a:r>
              <a:rPr lang="en-US" sz="3200" dirty="0"/>
              <a:t> </a:t>
            </a:r>
            <a:r>
              <a:rPr lang="en-US" sz="3200" dirty="0" err="1"/>
              <a:t>будут</a:t>
            </a:r>
            <a:r>
              <a:rPr lang="en-US" sz="3200" dirty="0"/>
              <a:t> </a:t>
            </a:r>
            <a:r>
              <a:rPr lang="en-US" sz="3200" dirty="0" err="1"/>
              <a:t>обеспечивать</a:t>
            </a:r>
            <a:r>
              <a:rPr lang="en-US" sz="3200" dirty="0"/>
              <a:t> </a:t>
            </a:r>
            <a:r>
              <a:rPr lang="en-US" sz="3200" dirty="0" err="1"/>
              <a:t>нам</a:t>
            </a:r>
            <a:r>
              <a:rPr lang="en-US" sz="3200" dirty="0"/>
              <a:t> </a:t>
            </a:r>
            <a:r>
              <a:rPr lang="en-US" sz="3200" dirty="0" err="1"/>
              <a:t>выручку</a:t>
            </a:r>
            <a:r>
              <a:rPr lang="en-US" sz="3200" dirty="0"/>
              <a:t> </a:t>
            </a:r>
            <a:r>
              <a:rPr lang="en-US" sz="3200" dirty="0" err="1"/>
              <a:t>как</a:t>
            </a:r>
            <a:r>
              <a:rPr lang="en-US" sz="3200" dirty="0"/>
              <a:t> </a:t>
            </a:r>
            <a:r>
              <a:rPr lang="en-US" sz="3200" dirty="0" err="1"/>
              <a:t>процент</a:t>
            </a:r>
            <a:r>
              <a:rPr lang="en-US" sz="3200" dirty="0"/>
              <a:t> с </a:t>
            </a:r>
            <a:r>
              <a:rPr lang="en-US" sz="3200" dirty="0" err="1"/>
              <a:t>рекламы</a:t>
            </a:r>
            <a:r>
              <a:rPr lang="en-US" sz="3200" dirty="0"/>
              <a:t> </a:t>
            </a:r>
            <a:r>
              <a:rPr lang="en-US" sz="3200" dirty="0" err="1"/>
              <a:t>их</a:t>
            </a:r>
            <a:r>
              <a:rPr lang="en-US" sz="3200" dirty="0"/>
              <a:t> </a:t>
            </a:r>
            <a:r>
              <a:rPr lang="en-US" sz="3200" dirty="0" err="1"/>
              <a:t>товара</a:t>
            </a:r>
            <a:r>
              <a:rPr lang="en-US" sz="3200" dirty="0"/>
              <a:t>.</a:t>
            </a:r>
          </a:p>
          <a:p>
            <a:pPr marL="0" indent="0"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en-US" sz="3200" dirty="0" err="1"/>
              <a:t>Любому</a:t>
            </a:r>
            <a:r>
              <a:rPr lang="en-US" sz="3200" dirty="0"/>
              <a:t> </a:t>
            </a:r>
            <a:r>
              <a:rPr lang="en-US" sz="3200" dirty="0" err="1"/>
              <a:t>магазину</a:t>
            </a:r>
            <a:r>
              <a:rPr lang="en-US" sz="3200" dirty="0"/>
              <a:t> </a:t>
            </a:r>
            <a:r>
              <a:rPr lang="en-US" sz="3200" dirty="0" err="1"/>
              <a:t>нужна</a:t>
            </a:r>
            <a:r>
              <a:rPr lang="en-US" sz="3200" dirty="0"/>
              <a:t> </a:t>
            </a:r>
            <a:r>
              <a:rPr lang="en-US" sz="3200" dirty="0" err="1"/>
              <a:t>реклама</a:t>
            </a:r>
            <a:r>
              <a:rPr lang="en-US" sz="3200" dirty="0"/>
              <a:t>, </a:t>
            </a:r>
            <a:r>
              <a:rPr lang="en-US" sz="3200" dirty="0" err="1"/>
              <a:t>для</a:t>
            </a:r>
            <a:r>
              <a:rPr lang="en-US" sz="3200" dirty="0"/>
              <a:t> </a:t>
            </a:r>
            <a:r>
              <a:rPr lang="en-US" sz="3200" dirty="0" err="1"/>
              <a:t>того</a:t>
            </a:r>
            <a:r>
              <a:rPr lang="en-US" sz="3200" dirty="0"/>
              <a:t> </a:t>
            </a:r>
            <a:r>
              <a:rPr lang="en-US" sz="3200" dirty="0" err="1"/>
              <a:t>чтобы</a:t>
            </a:r>
            <a:r>
              <a:rPr lang="en-US" sz="3200" dirty="0"/>
              <a:t> </a:t>
            </a:r>
            <a:r>
              <a:rPr lang="en-US" sz="3200" dirty="0" err="1"/>
              <a:t>находить</a:t>
            </a:r>
            <a:r>
              <a:rPr lang="en-US" sz="3200" dirty="0"/>
              <a:t> </a:t>
            </a:r>
            <a:r>
              <a:rPr lang="en-US" sz="3200" dirty="0" err="1"/>
              <a:t>клиентов</a:t>
            </a:r>
            <a:r>
              <a:rPr lang="en-US" sz="3200" dirty="0"/>
              <a:t>.</a:t>
            </a:r>
          </a:p>
          <a:p>
            <a:pPr marL="0"/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24D024BD-11C3-4DF8-83E7-DF128D489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9988" r="12672" b="-1"/>
          <a:stretch/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5D88972-577F-4597-A50E-08D5FB934D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0D26B156-DEB4-45D2-B389-537659611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6994" r="7674" b="1"/>
          <a:stretch/>
        </p:blipFill>
        <p:spPr>
          <a:xfrm>
            <a:off x="-246165" y="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ABBB1DE-B41C-45D7-9F5C-93B5DC58AA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8DDFFB-085A-4F40-8873-B637986D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Продвижение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0FCF896-5F63-4380-A28D-940EFBD8B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2919" y="2011680"/>
            <a:ext cx="9784080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dirty="0"/>
              <a:t>С </a:t>
            </a:r>
            <a:r>
              <a:rPr lang="en-US" sz="4400" dirty="0" err="1"/>
              <a:t>помощью</a:t>
            </a:r>
            <a:r>
              <a:rPr lang="en-US" sz="4400" dirty="0"/>
              <a:t> </a:t>
            </a:r>
            <a:r>
              <a:rPr lang="en-US" sz="4400" dirty="0" err="1"/>
              <a:t>социальных</a:t>
            </a:r>
            <a:r>
              <a:rPr lang="en-US" sz="4400" dirty="0"/>
              <a:t> </a:t>
            </a:r>
            <a:r>
              <a:rPr lang="en-US" sz="4400" dirty="0" err="1"/>
              <a:t>сетей</a:t>
            </a:r>
            <a:r>
              <a:rPr lang="en-US" sz="4400" dirty="0"/>
              <a:t> и </a:t>
            </a:r>
            <a:r>
              <a:rPr lang="en-US" sz="4400" dirty="0" err="1"/>
              <a:t>других</a:t>
            </a:r>
            <a:r>
              <a:rPr lang="en-US" sz="4400" dirty="0"/>
              <a:t> </a:t>
            </a:r>
            <a:r>
              <a:rPr lang="en-US" sz="4400" dirty="0" err="1"/>
              <a:t>платформ</a:t>
            </a:r>
            <a:r>
              <a:rPr lang="en-US" sz="4400" dirty="0"/>
              <a:t> </a:t>
            </a:r>
            <a:r>
              <a:rPr lang="en-US" sz="4400" dirty="0" err="1"/>
              <a:t>потребитель</a:t>
            </a:r>
            <a:r>
              <a:rPr lang="en-US" sz="4400" dirty="0"/>
              <a:t> </a:t>
            </a:r>
            <a:r>
              <a:rPr lang="en-US" sz="4400" dirty="0" err="1"/>
              <a:t>узнает</a:t>
            </a:r>
            <a:r>
              <a:rPr lang="en-US" sz="4400" dirty="0"/>
              <a:t> о </a:t>
            </a:r>
            <a:r>
              <a:rPr lang="en-US" sz="4400" dirty="0" err="1"/>
              <a:t>нашем</a:t>
            </a:r>
            <a:r>
              <a:rPr lang="en-US" sz="4400" dirty="0"/>
              <a:t> </a:t>
            </a:r>
            <a:r>
              <a:rPr lang="en-US" sz="4400" dirty="0" err="1"/>
              <a:t>сервисе</a:t>
            </a:r>
            <a:r>
              <a:rPr lang="en-US" sz="4400" dirty="0"/>
              <a:t>.</a:t>
            </a:r>
          </a:p>
          <a:p>
            <a:pPr mar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7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B199E5-4D55-48F8-91F9-F0EC60B2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Конкуренты и чем мы лучше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A0CC648-FF9A-4C49-B441-D06920DA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Конкуренты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7B1BDC2-E283-4E6C-957D-285627F51B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2700" indent="0">
              <a:lnSpc>
                <a:spcPct val="100000"/>
              </a:lnSpc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Прямые конкуренты – </a:t>
            </a:r>
            <a:r>
              <a:rPr lang="en-US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Lamoda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Asos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Shein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самые популярные)</a:t>
            </a:r>
          </a:p>
          <a:p>
            <a:pPr marL="12700" indent="0">
              <a:lnSpc>
                <a:spcPct val="100000"/>
              </a:lnSpc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Косвенные конкуренты – </a:t>
            </a:r>
            <a:r>
              <a:rPr lang="ru-RU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масмаркеты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966237E-3EC8-4B38-B110-76507F9E8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Различие нас и конкурентов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0E4EC4A-F64F-4327-A606-396419CEAA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Кроме составления образов, у нас есть такие разделы как</a:t>
            </a:r>
            <a:r>
              <a:rPr lang="en-US" sz="2800" dirty="0"/>
              <a:t>:</a:t>
            </a:r>
            <a:r>
              <a:rPr lang="ru-RU" sz="2800" dirty="0"/>
              <a:t> подбор образов к уже имеющейся одежды и мини-игра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07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D4DA88C3-87C6-4B14-82CC-F70F0DC23C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C9DA1C-BBCB-4763-8BF4-0CBFA205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94315EF-15D8-44CA-BBB4-82981215A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527" y="1930095"/>
            <a:ext cx="3676678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en-US" sz="3200" dirty="0"/>
              <a:t>Sublime Text 3; Node.js; (</a:t>
            </a:r>
            <a:r>
              <a:rPr lang="en-US" sz="3200" dirty="0" err="1"/>
              <a:t>библиотека</a:t>
            </a:r>
            <a:r>
              <a:rPr lang="en-US" sz="3200" dirty="0"/>
              <a:t> React); Figma;</a:t>
            </a:r>
          </a:p>
          <a:p>
            <a:pPr marL="0" indent="0"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en-US" sz="3200" dirty="0"/>
              <a:t>Java Script(IDE Atom);</a:t>
            </a:r>
          </a:p>
          <a:p>
            <a:pPr marL="0" indent="0"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en-US" sz="3200" dirty="0"/>
              <a:t> HTML</a:t>
            </a:r>
          </a:p>
          <a:p>
            <a:pPr marL="0" indent="0"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en-US" sz="3200" dirty="0"/>
              <a:t> CSS;</a:t>
            </a:r>
          </a:p>
          <a:p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xmlns="" id="{9792BD17-FF40-4EE5-AC8E-7AE823BAE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3D266F1B-6AA4-4448-AF85-1448C6FED7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526" y="598634"/>
            <a:ext cx="5619286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3A0C1E-A40B-44B0-8BA9-D954180F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92085"/>
            <a:ext cx="9784080" cy="1508760"/>
          </a:xfrm>
        </p:spPr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528E247-9BD1-4406-822D-BCC06813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77025" y="1990725"/>
            <a:ext cx="4552950" cy="4171949"/>
          </a:xfrm>
        </p:spPr>
        <p:txBody>
          <a:bodyPr>
            <a:normAutofit/>
          </a:bodyPr>
          <a:lstStyle/>
          <a:p>
            <a:r>
              <a:rPr lang="ru-RU" sz="2000" dirty="0"/>
              <a:t>Ксюша – наш </a:t>
            </a:r>
            <a:r>
              <a:rPr lang="ru-RU" sz="2000" dirty="0" err="1"/>
              <a:t>верстальщик,по</a:t>
            </a:r>
            <a:r>
              <a:rPr lang="ru-RU" sz="2000" dirty="0"/>
              <a:t> знаку зодиака – </a:t>
            </a:r>
            <a:r>
              <a:rPr lang="ru-RU" sz="2000" dirty="0" err="1"/>
              <a:t>рак,потеряла</a:t>
            </a:r>
            <a:r>
              <a:rPr lang="ru-RU" sz="2000" dirty="0"/>
              <a:t> свои нервы при создании сайта(найдете – позвоните +79063227106)</a:t>
            </a:r>
          </a:p>
          <a:p>
            <a:r>
              <a:rPr lang="ru-RU" sz="2000" dirty="0"/>
              <a:t>Юля – наш </a:t>
            </a:r>
            <a:r>
              <a:rPr lang="ru-RU" sz="2000" dirty="0" err="1"/>
              <a:t>дизайнер,по</a:t>
            </a:r>
            <a:r>
              <a:rPr lang="ru-RU" sz="2000" dirty="0"/>
              <a:t> знаку зодиака - </a:t>
            </a:r>
            <a:r>
              <a:rPr lang="ru-RU" sz="2000" dirty="0" err="1"/>
              <a:t>стрелец,шиноби</a:t>
            </a:r>
            <a:r>
              <a:rPr lang="ru-RU" sz="2000" dirty="0"/>
              <a:t> </a:t>
            </a:r>
            <a:r>
              <a:rPr lang="ru-RU" sz="2000" dirty="0" err="1"/>
              <a:t>Конохи</a:t>
            </a:r>
            <a:r>
              <a:rPr lang="ru-RU" sz="2000" dirty="0"/>
              <a:t>.</a:t>
            </a:r>
          </a:p>
          <a:p>
            <a:r>
              <a:rPr lang="ru-RU" sz="2000" dirty="0"/>
              <a:t>Арина – наш </a:t>
            </a:r>
            <a:r>
              <a:rPr lang="ru-RU" sz="2000" dirty="0" err="1"/>
              <a:t>программист,по</a:t>
            </a:r>
            <a:r>
              <a:rPr lang="ru-RU" sz="2000" dirty="0"/>
              <a:t> знаку зодиака – </a:t>
            </a:r>
            <a:r>
              <a:rPr lang="ru-RU" sz="2000" dirty="0" err="1"/>
              <a:t>телец,вообще</a:t>
            </a:r>
            <a:r>
              <a:rPr lang="ru-RU" sz="2000" dirty="0"/>
              <a:t> </a:t>
            </a:r>
            <a:r>
              <a:rPr lang="ru-RU" sz="2000" dirty="0" err="1"/>
              <a:t>экономист,но</a:t>
            </a:r>
            <a:r>
              <a:rPr lang="ru-RU" sz="2000" dirty="0"/>
              <a:t> программист.</a:t>
            </a:r>
          </a:p>
          <a:p>
            <a:r>
              <a:rPr lang="ru-RU" sz="2000" dirty="0"/>
              <a:t>Катя – просто хороший </a:t>
            </a:r>
            <a:r>
              <a:rPr lang="ru-RU" sz="2000" dirty="0" err="1"/>
              <a:t>человек,по</a:t>
            </a:r>
            <a:r>
              <a:rPr lang="ru-RU" sz="2000" dirty="0"/>
              <a:t> знаку зодиака – </a:t>
            </a:r>
            <a:r>
              <a:rPr lang="ru-RU" sz="2000" dirty="0" err="1"/>
              <a:t>скорпион,главный</a:t>
            </a:r>
            <a:r>
              <a:rPr lang="ru-RU" sz="2000" dirty="0"/>
              <a:t> руководитель.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65A3A56-536D-4C08-B598-ED274108E8D4}"/>
              </a:ext>
            </a:extLst>
          </p:cNvPr>
          <p:cNvSpPr/>
          <p:nvPr/>
        </p:nvSpPr>
        <p:spPr>
          <a:xfrm>
            <a:off x="1811214" y="4311153"/>
            <a:ext cx="1693985" cy="169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D6F427E-7DEF-4286-AF19-B9AE2095D1FD}"/>
              </a:ext>
            </a:extLst>
          </p:cNvPr>
          <p:cNvSpPr/>
          <p:nvPr/>
        </p:nvSpPr>
        <p:spPr>
          <a:xfrm>
            <a:off x="4109407" y="4311153"/>
            <a:ext cx="1693985" cy="169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CC3E0DC8-144F-45FA-8560-F9130F82DB4F}"/>
              </a:ext>
            </a:extLst>
          </p:cNvPr>
          <p:cNvSpPr/>
          <p:nvPr/>
        </p:nvSpPr>
        <p:spPr>
          <a:xfrm>
            <a:off x="1811214" y="2369602"/>
            <a:ext cx="1693985" cy="169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D9840F9B-F232-4C2D-B09E-2C2FDA813E0D}"/>
              </a:ext>
            </a:extLst>
          </p:cNvPr>
          <p:cNvSpPr/>
          <p:nvPr/>
        </p:nvSpPr>
        <p:spPr>
          <a:xfrm>
            <a:off x="4109406" y="2369602"/>
            <a:ext cx="1693985" cy="169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Изображение выглядит как человек, кровать, укладывает, лежит&#10;&#10;Автоматически созданное описание">
            <a:extLst>
              <a:ext uri="{FF2B5EF4-FFF2-40B4-BE49-F238E27FC236}">
                <a16:creationId xmlns:a16="http://schemas.microsoft.com/office/drawing/2014/main" xmlns="" id="{B606064D-B24D-4F0A-B307-FE28FCC7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14" y="2367621"/>
            <a:ext cx="1693985" cy="1693985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человек, внутренний, сидит, полосат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43AC53A1-9833-47C7-8BE7-0B2C4BA2D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9" t="16347" b="17283"/>
          <a:stretch/>
        </p:blipFill>
        <p:spPr>
          <a:xfrm>
            <a:off x="4109406" y="2367620"/>
            <a:ext cx="1693985" cy="1693985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человек, женщина, автомобиль, держит&#10;&#10;Автоматически созданное описание">
            <a:extLst>
              <a:ext uri="{FF2B5EF4-FFF2-40B4-BE49-F238E27FC236}">
                <a16:creationId xmlns:a16="http://schemas.microsoft.com/office/drawing/2014/main" xmlns="" id="{0FCFE3EF-F30B-4F25-A3E1-FF80297BC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26" t="8582" r="15626"/>
          <a:stretch/>
        </p:blipFill>
        <p:spPr>
          <a:xfrm>
            <a:off x="1811214" y="4311153"/>
            <a:ext cx="1693985" cy="1692004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ловек, женщина, внутренний, держит&#10;&#10;Автоматически созданное описание">
            <a:extLst>
              <a:ext uri="{FF2B5EF4-FFF2-40B4-BE49-F238E27FC236}">
                <a16:creationId xmlns:a16="http://schemas.microsoft.com/office/drawing/2014/main" xmlns="" id="{3D955A8B-EE24-426B-A2CC-28D2AA866D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4" t="7452" r="2554" b="16178"/>
          <a:stretch/>
        </p:blipFill>
        <p:spPr>
          <a:xfrm>
            <a:off x="4109406" y="4311151"/>
            <a:ext cx="1693985" cy="1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63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Произвольный</PresentationFormat>
  <Paragraphs>33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Окаймление</vt:lpstr>
      <vt:lpstr>O D E S H K A</vt:lpstr>
      <vt:lpstr>Идея/КРАТКОЕ ОПИСАНИЕ</vt:lpstr>
      <vt:lpstr>Проблема и её решение</vt:lpstr>
      <vt:lpstr>Целевая аудитория проекта</vt:lpstr>
      <vt:lpstr>Монетизация</vt:lpstr>
      <vt:lpstr>Продвижение проекта</vt:lpstr>
      <vt:lpstr>Конкуренты и чем мы лучше</vt:lpstr>
      <vt:lpstr>Инструменты</vt:lpstr>
      <vt:lpstr>Команда</vt:lpstr>
      <vt:lpstr>Контакты</vt:lpstr>
      <vt:lpstr>Спасибо за внимание!!!!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D E S H K A</dc:title>
  <dc:creator>yotoob.ru@gmail.com</dc:creator>
  <cp:lastModifiedBy>Baytik-203</cp:lastModifiedBy>
  <cp:revision>1</cp:revision>
  <dcterms:created xsi:type="dcterms:W3CDTF">2020-09-29T10:47:14Z</dcterms:created>
  <dcterms:modified xsi:type="dcterms:W3CDTF">2020-09-29T10:54:54Z</dcterms:modified>
</cp:coreProperties>
</file>